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09" r:id="rId1"/>
  </p:sldMasterIdLst>
  <p:notesMasterIdLst>
    <p:notesMasterId r:id="rId22"/>
  </p:notesMasterIdLst>
  <p:sldIdLst>
    <p:sldId id="814" r:id="rId2"/>
    <p:sldId id="815" r:id="rId3"/>
    <p:sldId id="858" r:id="rId4"/>
    <p:sldId id="769" r:id="rId5"/>
    <p:sldId id="721" r:id="rId6"/>
    <p:sldId id="819" r:id="rId7"/>
    <p:sldId id="942" r:id="rId8"/>
    <p:sldId id="748" r:id="rId9"/>
    <p:sldId id="821" r:id="rId10"/>
    <p:sldId id="722" r:id="rId11"/>
    <p:sldId id="943" r:id="rId12"/>
    <p:sldId id="859" r:id="rId13"/>
    <p:sldId id="785" r:id="rId14"/>
    <p:sldId id="786" r:id="rId15"/>
    <p:sldId id="777" r:id="rId16"/>
    <p:sldId id="791" r:id="rId17"/>
    <p:sldId id="750" r:id="rId18"/>
    <p:sldId id="941" r:id="rId19"/>
    <p:sldId id="862" r:id="rId20"/>
    <p:sldId id="861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9999"/>
    <a:srgbClr val="99CCFF"/>
    <a:srgbClr val="CC0099"/>
    <a:srgbClr val="FFFF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926" autoAdjust="0"/>
  </p:normalViewPr>
  <p:slideViewPr>
    <p:cSldViewPr snapToGrid="0">
      <p:cViewPr varScale="1">
        <p:scale>
          <a:sx n="63" d="100"/>
          <a:sy n="63" d="100"/>
        </p:scale>
        <p:origin x="90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A2F703-87AA-48D1-936B-12C51C295F04}" type="doc">
      <dgm:prSet loTypeId="urn:microsoft.com/office/officeart/2005/8/layout/arrow2" loCatId="process" qsTypeId="urn:microsoft.com/office/officeart/2005/8/quickstyle/simple1" qsCatId="simple" csTypeId="urn:microsoft.com/office/officeart/2005/8/colors/colorful3" csCatId="colorful" phldr="1"/>
      <dgm:spPr/>
    </dgm:pt>
    <dgm:pt modelId="{50A589BE-3676-4E41-8401-403E7FDD0202}">
      <dgm:prSet phldrT="[文本]" custT="1"/>
      <dgm:spPr/>
      <dgm:t>
        <a:bodyPr/>
        <a:lstStyle/>
        <a:p>
          <a:r>
            <a:rPr lang="en-US" altLang="zh-CN" sz="2000" dirty="0">
              <a:latin typeface="黑体" panose="02010609060101010101" pitchFamily="49" charset="-122"/>
              <a:ea typeface="黑体" panose="02010609060101010101" pitchFamily="49" charset="-122"/>
            </a:rPr>
            <a:t>21</a:t>
          </a:r>
          <a:r>
            <a:rPr lang="zh-CN" altLang="en-US" sz="2000" dirty="0">
              <a:latin typeface="黑体" panose="02010609060101010101" pitchFamily="49" charset="-122"/>
              <a:ea typeface="黑体" panose="02010609060101010101" pitchFamily="49" charset="-122"/>
            </a:rPr>
            <a:t>度</a:t>
          </a:r>
        </a:p>
      </dgm:t>
    </dgm:pt>
    <dgm:pt modelId="{63016E49-492D-4FE4-B9DC-39C191D92E93}" type="parTrans" cxnId="{90676D4E-802B-4ED5-ADFB-A5087655749D}">
      <dgm:prSet/>
      <dgm:spPr/>
      <dgm:t>
        <a:bodyPr/>
        <a:lstStyle/>
        <a:p>
          <a:endParaRPr lang="zh-CN" altLang="en-US"/>
        </a:p>
      </dgm:t>
    </dgm:pt>
    <dgm:pt modelId="{715D1EBC-B201-4B03-915B-F23F80CD95F9}" type="sibTrans" cxnId="{90676D4E-802B-4ED5-ADFB-A5087655749D}">
      <dgm:prSet/>
      <dgm:spPr/>
      <dgm:t>
        <a:bodyPr/>
        <a:lstStyle/>
        <a:p>
          <a:endParaRPr lang="zh-CN" altLang="en-US"/>
        </a:p>
      </dgm:t>
    </dgm:pt>
    <dgm:pt modelId="{D88E50B6-3EB2-43DE-8C5A-40D3EF373FE0}">
      <dgm:prSet phldrT="[文本]" custT="1"/>
      <dgm:spPr/>
      <dgm:t>
        <a:bodyPr/>
        <a:lstStyle/>
        <a:p>
          <a:r>
            <a:rPr lang="en-US" altLang="zh-CN" sz="2000" dirty="0">
              <a:latin typeface="黑体" panose="02010609060101010101" pitchFamily="49" charset="-122"/>
              <a:ea typeface="黑体" panose="02010609060101010101" pitchFamily="49" charset="-122"/>
            </a:rPr>
            <a:t>23</a:t>
          </a:r>
          <a:r>
            <a:rPr lang="zh-CN" altLang="en-US" sz="2000" dirty="0">
              <a:latin typeface="黑体" panose="02010609060101010101" pitchFamily="49" charset="-122"/>
              <a:ea typeface="黑体" panose="02010609060101010101" pitchFamily="49" charset="-122"/>
            </a:rPr>
            <a:t>度</a:t>
          </a:r>
        </a:p>
      </dgm:t>
    </dgm:pt>
    <dgm:pt modelId="{2D5A53C4-09DC-436C-B43D-11D55A4E5DB8}" type="parTrans" cxnId="{BD2F6D6F-8DB3-415C-93C4-8F0521E05130}">
      <dgm:prSet/>
      <dgm:spPr/>
      <dgm:t>
        <a:bodyPr/>
        <a:lstStyle/>
        <a:p>
          <a:endParaRPr lang="zh-CN" altLang="en-US"/>
        </a:p>
      </dgm:t>
    </dgm:pt>
    <dgm:pt modelId="{A1C06A66-D1FC-4509-B2D0-031FF1E14863}" type="sibTrans" cxnId="{BD2F6D6F-8DB3-415C-93C4-8F0521E05130}">
      <dgm:prSet/>
      <dgm:spPr/>
      <dgm:t>
        <a:bodyPr/>
        <a:lstStyle/>
        <a:p>
          <a:endParaRPr lang="zh-CN" altLang="en-US"/>
        </a:p>
      </dgm:t>
    </dgm:pt>
    <dgm:pt modelId="{C4C4F432-5F5B-4ED3-A81F-AC918DC75F25}">
      <dgm:prSet phldrT="[文本]" custT="1"/>
      <dgm:spPr/>
      <dgm:t>
        <a:bodyPr/>
        <a:lstStyle/>
        <a:p>
          <a:r>
            <a:rPr lang="en-US" altLang="zh-CN" sz="2000" dirty="0">
              <a:latin typeface="黑体" panose="02010609060101010101" pitchFamily="49" charset="-122"/>
              <a:ea typeface="黑体" panose="02010609060101010101" pitchFamily="49" charset="-122"/>
            </a:rPr>
            <a:t>26</a:t>
          </a:r>
          <a:r>
            <a:rPr lang="zh-CN" altLang="en-US" sz="2000" dirty="0">
              <a:latin typeface="黑体" panose="02010609060101010101" pitchFamily="49" charset="-122"/>
              <a:ea typeface="黑体" panose="02010609060101010101" pitchFamily="49" charset="-122"/>
            </a:rPr>
            <a:t>度</a:t>
          </a:r>
        </a:p>
      </dgm:t>
    </dgm:pt>
    <dgm:pt modelId="{EAAFF95B-6864-4799-898D-653D8F708D55}" type="parTrans" cxnId="{43CE200E-A22D-4AD2-8C07-5E4CB3C773D6}">
      <dgm:prSet/>
      <dgm:spPr/>
      <dgm:t>
        <a:bodyPr/>
        <a:lstStyle/>
        <a:p>
          <a:endParaRPr lang="zh-CN" altLang="en-US"/>
        </a:p>
      </dgm:t>
    </dgm:pt>
    <dgm:pt modelId="{7E8D5A15-2C9D-430B-BFC2-A19C056D8045}" type="sibTrans" cxnId="{43CE200E-A22D-4AD2-8C07-5E4CB3C773D6}">
      <dgm:prSet/>
      <dgm:spPr/>
      <dgm:t>
        <a:bodyPr/>
        <a:lstStyle/>
        <a:p>
          <a:endParaRPr lang="zh-CN" altLang="en-US"/>
        </a:p>
      </dgm:t>
    </dgm:pt>
    <dgm:pt modelId="{DF3B10BF-8D62-4C62-A3AD-5752BE52CE61}" type="pres">
      <dgm:prSet presAssocID="{C6A2F703-87AA-48D1-936B-12C51C295F04}" presName="arrowDiagram" presStyleCnt="0">
        <dgm:presLayoutVars>
          <dgm:chMax val="5"/>
          <dgm:dir/>
          <dgm:resizeHandles val="exact"/>
        </dgm:presLayoutVars>
      </dgm:prSet>
      <dgm:spPr/>
    </dgm:pt>
    <dgm:pt modelId="{FCF00D57-C8BA-4735-99A3-7617012AD90B}" type="pres">
      <dgm:prSet presAssocID="{C6A2F703-87AA-48D1-936B-12C51C295F04}" presName="arrow" presStyleLbl="bgShp" presStyleIdx="0" presStyleCnt="1"/>
      <dgm:spPr/>
    </dgm:pt>
    <dgm:pt modelId="{08F93A83-AE34-4024-A6C4-FC7E9E041E7D}" type="pres">
      <dgm:prSet presAssocID="{C6A2F703-87AA-48D1-936B-12C51C295F04}" presName="arrowDiagram3" presStyleCnt="0"/>
      <dgm:spPr/>
    </dgm:pt>
    <dgm:pt modelId="{ABEC1722-C134-4123-8140-F2F6B7D7901B}" type="pres">
      <dgm:prSet presAssocID="{50A589BE-3676-4E41-8401-403E7FDD0202}" presName="bullet3a" presStyleLbl="node1" presStyleIdx="0" presStyleCnt="3"/>
      <dgm:spPr/>
    </dgm:pt>
    <dgm:pt modelId="{9DB65387-A1BE-43D2-9240-E85B9EBCEA01}" type="pres">
      <dgm:prSet presAssocID="{50A589BE-3676-4E41-8401-403E7FDD0202}" presName="textBox3a" presStyleLbl="revTx" presStyleIdx="0" presStyleCnt="3">
        <dgm:presLayoutVars>
          <dgm:bulletEnabled val="1"/>
        </dgm:presLayoutVars>
      </dgm:prSet>
      <dgm:spPr/>
    </dgm:pt>
    <dgm:pt modelId="{2BB40F42-8C05-4473-A840-E4D8AA3DEFE2}" type="pres">
      <dgm:prSet presAssocID="{D88E50B6-3EB2-43DE-8C5A-40D3EF373FE0}" presName="bullet3b" presStyleLbl="node1" presStyleIdx="1" presStyleCnt="3"/>
      <dgm:spPr/>
    </dgm:pt>
    <dgm:pt modelId="{B226A6F4-53AD-44AD-B94D-81AF5493309F}" type="pres">
      <dgm:prSet presAssocID="{D88E50B6-3EB2-43DE-8C5A-40D3EF373FE0}" presName="textBox3b" presStyleLbl="revTx" presStyleIdx="1" presStyleCnt="3" custScaleX="139468" custLinFactNeighborX="28658" custLinFactNeighborY="2729">
        <dgm:presLayoutVars>
          <dgm:bulletEnabled val="1"/>
        </dgm:presLayoutVars>
      </dgm:prSet>
      <dgm:spPr/>
    </dgm:pt>
    <dgm:pt modelId="{977853D5-101D-48AC-AB83-7AB1114F3DE9}" type="pres">
      <dgm:prSet presAssocID="{C4C4F432-5F5B-4ED3-A81F-AC918DC75F25}" presName="bullet3c" presStyleLbl="node1" presStyleIdx="2" presStyleCnt="3"/>
      <dgm:spPr/>
    </dgm:pt>
    <dgm:pt modelId="{164A9757-6108-4B20-93A1-98B1FFA79038}" type="pres">
      <dgm:prSet presAssocID="{C4C4F432-5F5B-4ED3-A81F-AC918DC75F25}" presName="textBox3c" presStyleLbl="revTx" presStyleIdx="2" presStyleCnt="3" custScaleX="94080" custLinFactNeighborX="-1148" custLinFactNeighborY="91">
        <dgm:presLayoutVars>
          <dgm:bulletEnabled val="1"/>
        </dgm:presLayoutVars>
      </dgm:prSet>
      <dgm:spPr/>
    </dgm:pt>
  </dgm:ptLst>
  <dgm:cxnLst>
    <dgm:cxn modelId="{43CE200E-A22D-4AD2-8C07-5E4CB3C773D6}" srcId="{C6A2F703-87AA-48D1-936B-12C51C295F04}" destId="{C4C4F432-5F5B-4ED3-A81F-AC918DC75F25}" srcOrd="2" destOrd="0" parTransId="{EAAFF95B-6864-4799-898D-653D8F708D55}" sibTransId="{7E8D5A15-2C9D-430B-BFC2-A19C056D8045}"/>
    <dgm:cxn modelId="{C4959D20-A9BE-4A56-89A6-5BCFA9331E85}" type="presOf" srcId="{C6A2F703-87AA-48D1-936B-12C51C295F04}" destId="{DF3B10BF-8D62-4C62-A3AD-5752BE52CE61}" srcOrd="0" destOrd="0" presId="urn:microsoft.com/office/officeart/2005/8/layout/arrow2"/>
    <dgm:cxn modelId="{FBF2063F-8BD9-45E0-B60A-D34A23E1C9C6}" type="presOf" srcId="{C4C4F432-5F5B-4ED3-A81F-AC918DC75F25}" destId="{164A9757-6108-4B20-93A1-98B1FFA79038}" srcOrd="0" destOrd="0" presId="urn:microsoft.com/office/officeart/2005/8/layout/arrow2"/>
    <dgm:cxn modelId="{90676D4E-802B-4ED5-ADFB-A5087655749D}" srcId="{C6A2F703-87AA-48D1-936B-12C51C295F04}" destId="{50A589BE-3676-4E41-8401-403E7FDD0202}" srcOrd="0" destOrd="0" parTransId="{63016E49-492D-4FE4-B9DC-39C191D92E93}" sibTransId="{715D1EBC-B201-4B03-915B-F23F80CD95F9}"/>
    <dgm:cxn modelId="{BD2F6D6F-8DB3-415C-93C4-8F0521E05130}" srcId="{C6A2F703-87AA-48D1-936B-12C51C295F04}" destId="{D88E50B6-3EB2-43DE-8C5A-40D3EF373FE0}" srcOrd="1" destOrd="0" parTransId="{2D5A53C4-09DC-436C-B43D-11D55A4E5DB8}" sibTransId="{A1C06A66-D1FC-4509-B2D0-031FF1E14863}"/>
    <dgm:cxn modelId="{DC018550-0261-42B7-9926-090B8680A45F}" type="presOf" srcId="{50A589BE-3676-4E41-8401-403E7FDD0202}" destId="{9DB65387-A1BE-43D2-9240-E85B9EBCEA01}" srcOrd="0" destOrd="0" presId="urn:microsoft.com/office/officeart/2005/8/layout/arrow2"/>
    <dgm:cxn modelId="{B046ADC1-FECC-4AAB-9693-BBF7B96905C7}" type="presOf" srcId="{D88E50B6-3EB2-43DE-8C5A-40D3EF373FE0}" destId="{B226A6F4-53AD-44AD-B94D-81AF5493309F}" srcOrd="0" destOrd="0" presId="urn:microsoft.com/office/officeart/2005/8/layout/arrow2"/>
    <dgm:cxn modelId="{D350365B-679F-4B30-951B-FCA0EF750CC1}" type="presParOf" srcId="{DF3B10BF-8D62-4C62-A3AD-5752BE52CE61}" destId="{FCF00D57-C8BA-4735-99A3-7617012AD90B}" srcOrd="0" destOrd="0" presId="urn:microsoft.com/office/officeart/2005/8/layout/arrow2"/>
    <dgm:cxn modelId="{547B6BF7-9D6B-4503-B81C-CCE3411C8218}" type="presParOf" srcId="{DF3B10BF-8D62-4C62-A3AD-5752BE52CE61}" destId="{08F93A83-AE34-4024-A6C4-FC7E9E041E7D}" srcOrd="1" destOrd="0" presId="urn:microsoft.com/office/officeart/2005/8/layout/arrow2"/>
    <dgm:cxn modelId="{7E83B063-9FCF-4B63-BA8B-5F6BDD19D8C2}" type="presParOf" srcId="{08F93A83-AE34-4024-A6C4-FC7E9E041E7D}" destId="{ABEC1722-C134-4123-8140-F2F6B7D7901B}" srcOrd="0" destOrd="0" presId="urn:microsoft.com/office/officeart/2005/8/layout/arrow2"/>
    <dgm:cxn modelId="{857ABC72-2D99-4967-A4D7-290170A85F1A}" type="presParOf" srcId="{08F93A83-AE34-4024-A6C4-FC7E9E041E7D}" destId="{9DB65387-A1BE-43D2-9240-E85B9EBCEA01}" srcOrd="1" destOrd="0" presId="urn:microsoft.com/office/officeart/2005/8/layout/arrow2"/>
    <dgm:cxn modelId="{10A05CD5-9593-4CFD-AE14-18272995A4D1}" type="presParOf" srcId="{08F93A83-AE34-4024-A6C4-FC7E9E041E7D}" destId="{2BB40F42-8C05-4473-A840-E4D8AA3DEFE2}" srcOrd="2" destOrd="0" presId="urn:microsoft.com/office/officeart/2005/8/layout/arrow2"/>
    <dgm:cxn modelId="{C79FABC7-3C1D-4742-8CD0-CB4BEF91A31A}" type="presParOf" srcId="{08F93A83-AE34-4024-A6C4-FC7E9E041E7D}" destId="{B226A6F4-53AD-44AD-B94D-81AF5493309F}" srcOrd="3" destOrd="0" presId="urn:microsoft.com/office/officeart/2005/8/layout/arrow2"/>
    <dgm:cxn modelId="{606373E5-DA86-42A4-A848-CBA4E0811AD4}" type="presParOf" srcId="{08F93A83-AE34-4024-A6C4-FC7E9E041E7D}" destId="{977853D5-101D-48AC-AB83-7AB1114F3DE9}" srcOrd="4" destOrd="0" presId="urn:microsoft.com/office/officeart/2005/8/layout/arrow2"/>
    <dgm:cxn modelId="{A30D6621-3087-47F4-BD37-DA5075CA49C0}" type="presParOf" srcId="{08F93A83-AE34-4024-A6C4-FC7E9E041E7D}" destId="{164A9757-6108-4B20-93A1-98B1FFA79038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F00D57-C8BA-4735-99A3-7617012AD90B}">
      <dsp:nvSpPr>
        <dsp:cNvPr id="0" name=""/>
        <dsp:cNvSpPr/>
      </dsp:nvSpPr>
      <dsp:spPr>
        <a:xfrm>
          <a:off x="0" y="177312"/>
          <a:ext cx="3039221" cy="189951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EC1722-C134-4123-8140-F2F6B7D7901B}">
      <dsp:nvSpPr>
        <dsp:cNvPr id="0" name=""/>
        <dsp:cNvSpPr/>
      </dsp:nvSpPr>
      <dsp:spPr>
        <a:xfrm>
          <a:off x="385981" y="1488356"/>
          <a:ext cx="79019" cy="7901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B65387-A1BE-43D2-9240-E85B9EBCEA01}">
      <dsp:nvSpPr>
        <dsp:cNvPr id="0" name=""/>
        <dsp:cNvSpPr/>
      </dsp:nvSpPr>
      <dsp:spPr>
        <a:xfrm>
          <a:off x="425490" y="1527866"/>
          <a:ext cx="708138" cy="548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871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>
              <a:latin typeface="黑体" panose="02010609060101010101" pitchFamily="49" charset="-122"/>
              <a:ea typeface="黑体" panose="02010609060101010101" pitchFamily="49" charset="-122"/>
            </a:rPr>
            <a:t>21</a:t>
          </a:r>
          <a:r>
            <a:rPr lang="zh-CN" altLang="en-US" sz="2000" kern="1200" dirty="0">
              <a:latin typeface="黑体" panose="02010609060101010101" pitchFamily="49" charset="-122"/>
              <a:ea typeface="黑体" panose="02010609060101010101" pitchFamily="49" charset="-122"/>
            </a:rPr>
            <a:t>度</a:t>
          </a:r>
        </a:p>
      </dsp:txBody>
      <dsp:txXfrm>
        <a:off x="425490" y="1527866"/>
        <a:ext cx="708138" cy="548959"/>
      </dsp:txXfrm>
    </dsp:sp>
    <dsp:sp modelId="{2BB40F42-8C05-4473-A840-E4D8AA3DEFE2}">
      <dsp:nvSpPr>
        <dsp:cNvPr id="0" name=""/>
        <dsp:cNvSpPr/>
      </dsp:nvSpPr>
      <dsp:spPr>
        <a:xfrm>
          <a:off x="1083482" y="972068"/>
          <a:ext cx="142843" cy="142843"/>
        </a:xfrm>
        <a:prstGeom prst="ellipse">
          <a:avLst/>
        </a:prstGeom>
        <a:solidFill>
          <a:schemeClr val="accent3">
            <a:hueOff val="-707096"/>
            <a:satOff val="3212"/>
            <a:lumOff val="-372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26A6F4-53AD-44AD-B94D-81AF5493309F}">
      <dsp:nvSpPr>
        <dsp:cNvPr id="0" name=""/>
        <dsp:cNvSpPr/>
      </dsp:nvSpPr>
      <dsp:spPr>
        <a:xfrm>
          <a:off x="1219996" y="1071690"/>
          <a:ext cx="1017297" cy="10333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69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>
              <a:latin typeface="黑体" panose="02010609060101010101" pitchFamily="49" charset="-122"/>
              <a:ea typeface="黑体" panose="02010609060101010101" pitchFamily="49" charset="-122"/>
            </a:rPr>
            <a:t>23</a:t>
          </a:r>
          <a:r>
            <a:rPr lang="zh-CN" altLang="en-US" sz="2000" kern="1200" dirty="0">
              <a:latin typeface="黑体" panose="02010609060101010101" pitchFamily="49" charset="-122"/>
              <a:ea typeface="黑体" panose="02010609060101010101" pitchFamily="49" charset="-122"/>
            </a:rPr>
            <a:t>度</a:t>
          </a:r>
        </a:p>
      </dsp:txBody>
      <dsp:txXfrm>
        <a:off x="1219996" y="1071690"/>
        <a:ext cx="1017297" cy="1033335"/>
      </dsp:txXfrm>
    </dsp:sp>
    <dsp:sp modelId="{977853D5-101D-48AC-AB83-7AB1114F3DE9}">
      <dsp:nvSpPr>
        <dsp:cNvPr id="0" name=""/>
        <dsp:cNvSpPr/>
      </dsp:nvSpPr>
      <dsp:spPr>
        <a:xfrm>
          <a:off x="1922307" y="657889"/>
          <a:ext cx="197549" cy="197549"/>
        </a:xfrm>
        <a:prstGeom prst="ellipse">
          <a:avLst/>
        </a:prstGeom>
        <a:solidFill>
          <a:schemeClr val="accent3">
            <a:hueOff val="-1414192"/>
            <a:satOff val="6425"/>
            <a:lumOff val="-7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4A9757-6108-4B20-93A1-98B1FFA79038}">
      <dsp:nvSpPr>
        <dsp:cNvPr id="0" name=""/>
        <dsp:cNvSpPr/>
      </dsp:nvSpPr>
      <dsp:spPr>
        <a:xfrm>
          <a:off x="2034298" y="757865"/>
          <a:ext cx="686231" cy="13201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677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>
              <a:latin typeface="黑体" panose="02010609060101010101" pitchFamily="49" charset="-122"/>
              <a:ea typeface="黑体" panose="02010609060101010101" pitchFamily="49" charset="-122"/>
            </a:rPr>
            <a:t>26</a:t>
          </a:r>
          <a:r>
            <a:rPr lang="zh-CN" altLang="en-US" sz="2000" kern="1200" dirty="0">
              <a:latin typeface="黑体" panose="02010609060101010101" pitchFamily="49" charset="-122"/>
              <a:ea typeface="黑体" panose="02010609060101010101" pitchFamily="49" charset="-122"/>
            </a:rPr>
            <a:t>度</a:t>
          </a:r>
        </a:p>
      </dsp:txBody>
      <dsp:txXfrm>
        <a:off x="2034298" y="757865"/>
        <a:ext cx="686231" cy="13201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7135FE-73F9-4B97-A8B7-A096687FCB7D}" type="datetimeFigureOut">
              <a:rPr lang="zh-CN" altLang="en-US" smtClean="0"/>
              <a:t>2020/6/24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14BBA-7D18-459C-AE7F-A53DA9F6A9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669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926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15439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43075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81685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1160EA64-D806-43AC-9DF2-F8C432F32B4C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932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84739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9144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768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261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69133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6/24/2020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38432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4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2.jpg"/><Relationship Id="rId7" Type="http://schemas.openxmlformats.org/officeDocument/2006/relationships/diagramLayout" Target="../diagrams/layout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24.gif"/><Relationship Id="rId10" Type="http://schemas.microsoft.com/office/2007/relationships/diagramDrawing" Target="../diagrams/drawing1.xml"/><Relationship Id="rId4" Type="http://schemas.openxmlformats.org/officeDocument/2006/relationships/image" Target="../media/image23.png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69769" y="1926181"/>
            <a:ext cx="9966960" cy="2458721"/>
          </a:xfrm>
        </p:spPr>
        <p:txBody>
          <a:bodyPr/>
          <a:lstStyle/>
          <a:p>
            <a:pPr algn="ctr"/>
            <a:r>
              <a:rPr lang="zh-CN" altLang="en-US" sz="6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第</a:t>
            </a:r>
            <a:r>
              <a:rPr lang="en-US" altLang="zh-CN" sz="6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9</a:t>
            </a:r>
            <a:r>
              <a:rPr lang="zh-CN" altLang="en-US" sz="6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课   今天的雨比昨天的大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61288" y="4979324"/>
            <a:ext cx="7891272" cy="128016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仿宋" panose="02010609060101010101" pitchFamily="49" charset="-122"/>
                <a:ea typeface="仿宋" panose="02010609060101010101" pitchFamily="49" charset="-122"/>
              </a:rPr>
              <a:t>山东大学</a:t>
            </a:r>
            <a:endParaRPr lang="en-US" altLang="zh-CN" sz="40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660062" y="1822608"/>
            <a:ext cx="10349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ì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-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jiǔ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  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kè      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jīntiān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   de  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yǔ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  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bǐ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   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zuótiān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 de 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dà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方正姚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948672" y="4222359"/>
            <a:ext cx="936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方正姚体" panose="02010601030101010101" pitchFamily="2" charset="-122"/>
                <a:cs typeface="+mn-cs"/>
              </a:rPr>
              <a:t>2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方正姚体" panose="02010601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852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46809" y="290945"/>
            <a:ext cx="2057400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下雪</a:t>
            </a:r>
          </a:p>
        </p:txBody>
      </p:sp>
      <p:sp>
        <p:nvSpPr>
          <p:cNvPr id="4" name="矩形 3"/>
          <p:cNvSpPr/>
          <p:nvPr/>
        </p:nvSpPr>
        <p:spPr>
          <a:xfrm>
            <a:off x="1051763" y="2116826"/>
            <a:ext cx="6991491" cy="2914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冬天你的国家经常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下雪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吗？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济南冬天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下雪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吗？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下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大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雪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01415"/>
            <a:ext cx="5190550" cy="346036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6BF99814-0497-42AD-B5B0-41631F27EC2E}"/>
              </a:ext>
            </a:extLst>
          </p:cNvPr>
          <p:cNvSpPr/>
          <p:nvPr/>
        </p:nvSpPr>
        <p:spPr>
          <a:xfrm>
            <a:off x="2949473" y="882097"/>
            <a:ext cx="630301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VO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25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46809" y="290945"/>
            <a:ext cx="1595351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热</a:t>
            </a:r>
          </a:p>
        </p:txBody>
      </p:sp>
      <p:sp>
        <p:nvSpPr>
          <p:cNvPr id="4" name="矩形 3"/>
          <p:cNvSpPr/>
          <p:nvPr/>
        </p:nvSpPr>
        <p:spPr>
          <a:xfrm>
            <a:off x="1244484" y="2464056"/>
            <a:ext cx="6991491" cy="1929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他很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热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今天</a:t>
            </a: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35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度，很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热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BF99814-0497-42AD-B5B0-41631F27EC2E}"/>
              </a:ext>
            </a:extLst>
          </p:cNvPr>
          <p:cNvSpPr/>
          <p:nvPr/>
        </p:nvSpPr>
        <p:spPr>
          <a:xfrm>
            <a:off x="2217953" y="941108"/>
            <a:ext cx="646331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Adj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B436131-14AD-4378-BC53-3B17664C4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659" y="558890"/>
            <a:ext cx="2870109" cy="28701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BE374BF-10AF-494E-BEBC-667EF6368E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703"/>
          <a:stretch/>
        </p:blipFill>
        <p:spPr>
          <a:xfrm>
            <a:off x="7896818" y="3729070"/>
            <a:ext cx="3209265" cy="270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8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8969432" y="1601778"/>
            <a:ext cx="2481349" cy="1737360"/>
          </a:xfrm>
        </p:spPr>
        <p:txBody>
          <a:bodyPr>
            <a:normAutofit/>
          </a:bodyPr>
          <a:lstStyle/>
          <a:p>
            <a:pPr algn="ctr"/>
            <a:r>
              <a:rPr lang="zh-CN" altLang="en-US" sz="8000" dirty="0">
                <a:solidFill>
                  <a:schemeClr val="accent1">
                    <a:lumMod val="75000"/>
                  </a:schemeClr>
                </a:solidFill>
              </a:rPr>
              <a:t>语法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half" idx="2"/>
          </p:nvPr>
        </p:nvSpPr>
        <p:spPr>
          <a:xfrm>
            <a:off x="8710290" y="4280903"/>
            <a:ext cx="3703320" cy="2107276"/>
          </a:xfrm>
        </p:spPr>
        <p:txBody>
          <a:bodyPr>
            <a:normAutofit/>
          </a:bodyPr>
          <a:lstStyle/>
          <a:p>
            <a:r>
              <a:rPr lang="en-US" altLang="zh-CN" sz="4800" i="1" dirty="0">
                <a:solidFill>
                  <a:schemeClr val="tx2">
                    <a:lumMod val="75000"/>
                  </a:schemeClr>
                </a:solidFill>
              </a:rPr>
              <a:t>GRAMMAR</a:t>
            </a:r>
            <a:endParaRPr lang="zh-CN" altLang="en-US" sz="48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3E8A416-95C4-4DB1-A70D-B6608C41B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10" y="1755279"/>
            <a:ext cx="6335436" cy="316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34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1418" y="2380254"/>
            <a:ext cx="1990986" cy="212596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273285" y="2403061"/>
            <a:ext cx="699149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看！花开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了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树绿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了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天气热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了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45" y="240034"/>
            <a:ext cx="3066958" cy="1726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6544" y="2380254"/>
            <a:ext cx="2605082" cy="2254138"/>
          </a:xfrm>
          <a:prstGeom prst="rect">
            <a:avLst/>
          </a:prstGeom>
        </p:spPr>
      </p:pic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8651577" y="3444220"/>
            <a:ext cx="667586" cy="647700"/>
          </a:xfrm>
          <a:prstGeom prst="rightArrow">
            <a:avLst>
              <a:gd name="adj1" fmla="val 50000"/>
              <a:gd name="adj2" fmla="val 47243"/>
            </a:avLst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zh-CN" altLang="zh-CN">
              <a:solidFill>
                <a:srgbClr val="FF0000"/>
              </a:solidFill>
            </a:endParaRPr>
          </a:p>
        </p:txBody>
      </p:sp>
      <p:pic>
        <p:nvPicPr>
          <p:cNvPr id="2050" name="Picture 2" descr="https://timgsa.baidu.com/timg?image&amp;quality=80&amp;size=b9999_10000&amp;sec=1540649572122&amp;di=d3f50af3803ed478131741ea21e5ac5a&amp;imgtype=0&amp;src=http%3A%2F%2F5b0988e595225.cdn.sohucs.com%2Fimages%2F20171114%2F708edf05aaa84a69b22d6d7332cb2ae0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245" y="254420"/>
            <a:ext cx="3086525" cy="171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4"/>
          <p:cNvSpPr txBox="1"/>
          <p:nvPr/>
        </p:nvSpPr>
        <p:spPr>
          <a:xfrm>
            <a:off x="2155249" y="1368588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Expressing change of status</a:t>
            </a:r>
            <a:endParaRPr lang="zh-CN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5D34C1A-B36E-4056-AB27-CA77A08FEC5D}"/>
              </a:ext>
            </a:extLst>
          </p:cNvPr>
          <p:cNvSpPr/>
          <p:nvPr/>
        </p:nvSpPr>
        <p:spPr>
          <a:xfrm>
            <a:off x="663507" y="635952"/>
            <a:ext cx="5750292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sz="4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助词：了</a:t>
            </a:r>
            <a:r>
              <a:rPr lang="en-US" altLang="zh-CN" sz="4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(3)</a:t>
            </a:r>
            <a:r>
              <a:rPr lang="zh-CN" altLang="en-US" sz="4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particle “</a:t>
            </a:r>
            <a:r>
              <a: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了”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(3)</a:t>
            </a:r>
            <a:endParaRPr lang="zh-CN" altLang="en-US" sz="2400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" name="图示 1">
            <a:extLst>
              <a:ext uri="{FF2B5EF4-FFF2-40B4-BE49-F238E27FC236}">
                <a16:creationId xmlns:a16="http://schemas.microsoft.com/office/drawing/2014/main" id="{1997B824-87FD-49B6-B090-D6E9D9B42E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9604660"/>
              </p:ext>
            </p:extLst>
          </p:nvPr>
        </p:nvGraphicFramePr>
        <p:xfrm>
          <a:off x="7879494" y="4692049"/>
          <a:ext cx="3039221" cy="2254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410171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Graphic spid="2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timgsa.baidu.com/timg?image&amp;quality=80&amp;size=b9999_10000&amp;sec=1540649996575&amp;di=68c51123706a941eed351c59b9c2eaa9&amp;imgtype=0&amp;src=http%3A%2F%2Ff.hiphotos.baidu.com%2Flvpics%2Fh%3D800%2Fsign%3D6d645cb9d52a28345ca63b0b6bb4c92e%2F9a504fc2d5628535e8e09e8591ef76c6a7ef63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83" y="992756"/>
            <a:ext cx="3696916" cy="207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timgsa.baidu.com/timg?image&amp;quality=80&amp;size=b9999_10000&amp;sec=1540649990966&amp;di=18a98d086baccb2080521ad64bc9e00c&amp;imgtype=0&amp;src=http%3A%2F%2Fimgsrc.baidu.com%2Fimgad%2Fpic%2Fitem%2Fae51f3deb48f8c546165640c30292df5e0fe7f5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156" y="992755"/>
            <a:ext cx="2937650" cy="207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69425" y="4291184"/>
            <a:ext cx="3587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atin typeface="Arial" charset="0"/>
                <a:ea typeface="楷体" pitchFamily="49" charset="-122"/>
              </a:rPr>
              <a:t>下雨</a:t>
            </a:r>
            <a:r>
              <a:rPr lang="zh-CN" altLang="en-US" sz="4800" b="1" dirty="0">
                <a:solidFill>
                  <a:srgbClr val="FF0000"/>
                </a:solidFill>
                <a:latin typeface="Arial" charset="0"/>
                <a:ea typeface="楷体" pitchFamily="49" charset="-122"/>
              </a:rPr>
              <a:t>了</a:t>
            </a:r>
            <a:r>
              <a:rPr lang="zh-CN" altLang="en-US" sz="4000" b="1" dirty="0">
                <a:latin typeface="Arial" charset="0"/>
                <a:ea typeface="楷体" pitchFamily="49" charset="-122"/>
              </a:rPr>
              <a:t>。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7056989" y="4291185"/>
            <a:ext cx="3587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atin typeface="Arial" charset="0"/>
                <a:ea typeface="楷体" pitchFamily="49" charset="-122"/>
              </a:rPr>
              <a:t>不下雨</a:t>
            </a:r>
            <a:r>
              <a:rPr lang="zh-CN" altLang="en-US" sz="4800" b="1" dirty="0">
                <a:solidFill>
                  <a:srgbClr val="FF0000"/>
                </a:solidFill>
                <a:latin typeface="Arial" charset="0"/>
                <a:ea typeface="楷体" pitchFamily="49" charset="-122"/>
              </a:rPr>
              <a:t>了</a:t>
            </a:r>
            <a:r>
              <a:rPr lang="zh-CN" altLang="en-US" sz="4000" b="1" dirty="0">
                <a:latin typeface="Arial" charset="0"/>
                <a:ea typeface="楷体" pitchFamily="49" charset="-122"/>
              </a:rPr>
              <a:t>。</a:t>
            </a: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4183609" y="1566012"/>
            <a:ext cx="1143000" cy="880700"/>
          </a:xfrm>
          <a:prstGeom prst="rightArrow">
            <a:avLst>
              <a:gd name="adj1" fmla="val 50000"/>
              <a:gd name="adj2" fmla="val 47243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zh-CN" altLang="zh-CN">
              <a:solidFill>
                <a:srgbClr val="FF0000"/>
              </a:solidFill>
            </a:endParaRP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7309025" y="1566012"/>
            <a:ext cx="1143000" cy="880700"/>
          </a:xfrm>
          <a:prstGeom prst="rightArrow">
            <a:avLst>
              <a:gd name="adj1" fmla="val 50000"/>
              <a:gd name="adj2" fmla="val 47243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zh-CN" altLang="zh-CN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E2F102F-7FCD-44E0-B4ED-45FC5607C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4436" y="992756"/>
            <a:ext cx="2715970" cy="207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2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  <p:bldP spid="9" grpId="1" animBg="1"/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40609" y="5069484"/>
            <a:ext cx="3587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atin typeface="Arial" charset="0"/>
                <a:ea typeface="楷体" pitchFamily="49" charset="-122"/>
              </a:rPr>
              <a:t>苹果便宜</a:t>
            </a:r>
            <a:r>
              <a:rPr lang="zh-CN" altLang="en-US" sz="4800" b="1" dirty="0">
                <a:solidFill>
                  <a:srgbClr val="FF0000"/>
                </a:solidFill>
                <a:latin typeface="Arial" charset="0"/>
                <a:ea typeface="楷体" pitchFamily="49" charset="-122"/>
              </a:rPr>
              <a:t>了</a:t>
            </a:r>
            <a:r>
              <a:rPr lang="zh-CN" altLang="en-US" sz="4000" b="1" dirty="0">
                <a:latin typeface="Arial" charset="0"/>
                <a:ea typeface="楷体" pitchFamily="49" charset="-122"/>
              </a:rPr>
              <a:t>。</a:t>
            </a:r>
          </a:p>
        </p:txBody>
      </p:sp>
      <p:pic>
        <p:nvPicPr>
          <p:cNvPr id="7" name="Picture 4" descr="j041967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41" y="1573633"/>
            <a:ext cx="2064571" cy="206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2633778" y="2325967"/>
            <a:ext cx="634911" cy="559901"/>
          </a:xfrm>
          <a:prstGeom prst="rightArrow">
            <a:avLst>
              <a:gd name="adj1" fmla="val 50000"/>
              <a:gd name="adj2" fmla="val 47243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zh-CN">
              <a:solidFill>
                <a:srgbClr val="FF0000"/>
              </a:solidFill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99443" y="3832786"/>
            <a:ext cx="17965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1" dirty="0"/>
              <a:t>5.00</a:t>
            </a:r>
            <a:r>
              <a:rPr lang="zh-CN" altLang="en-US" sz="2400" b="1" dirty="0"/>
              <a:t>元</a:t>
            </a:r>
            <a:r>
              <a:rPr lang="en-US" altLang="zh-CN" sz="2400" b="1" dirty="0"/>
              <a:t>/</a:t>
            </a:r>
            <a:r>
              <a:rPr lang="zh-CN" altLang="en-US" sz="2400" b="1" dirty="0"/>
              <a:t>斤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3740461" y="3832785"/>
            <a:ext cx="17965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1"/>
              <a:t>4.00</a:t>
            </a:r>
            <a:r>
              <a:rPr lang="zh-CN" altLang="en-US" sz="2400" b="1"/>
              <a:t>元</a:t>
            </a:r>
            <a:r>
              <a:rPr lang="en-US" altLang="zh-CN" sz="2400" b="1"/>
              <a:t>/</a:t>
            </a:r>
            <a:r>
              <a:rPr lang="zh-CN" altLang="en-US" sz="2400" b="1"/>
              <a:t>斤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769324" y="563443"/>
            <a:ext cx="15266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200" b="1" dirty="0"/>
              <a:t>上个月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796691" y="563443"/>
            <a:ext cx="141609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200" b="1" dirty="0"/>
              <a:t>这个月</a:t>
            </a:r>
          </a:p>
        </p:txBody>
      </p:sp>
      <p:pic>
        <p:nvPicPr>
          <p:cNvPr id="16" name="Picture 4" descr="j041967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455" y="1573633"/>
            <a:ext cx="2064571" cy="206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直接连接符 16"/>
          <p:cNvCxnSpPr/>
          <p:nvPr/>
        </p:nvCxnSpPr>
        <p:spPr>
          <a:xfrm>
            <a:off x="5922336" y="487860"/>
            <a:ext cx="0" cy="521804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utoShape 8"/>
          <p:cNvSpPr>
            <a:spLocks noChangeArrowheads="1"/>
          </p:cNvSpPr>
          <p:nvPr/>
        </p:nvSpPr>
        <p:spPr bwMode="auto">
          <a:xfrm>
            <a:off x="9123742" y="3886890"/>
            <a:ext cx="634911" cy="559901"/>
          </a:xfrm>
          <a:prstGeom prst="rightArrow">
            <a:avLst>
              <a:gd name="adj1" fmla="val 50000"/>
              <a:gd name="adj2" fmla="val 47243"/>
            </a:avLst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zh-CN" altLang="zh-CN">
              <a:solidFill>
                <a:srgbClr val="FF0000"/>
              </a:solidFill>
            </a:endParaRP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6794011" y="563443"/>
            <a:ext cx="191110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3200" b="1" dirty="0"/>
              <a:t>去年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9576786" y="563443"/>
            <a:ext cx="23104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3200" b="1" dirty="0"/>
              <a:t>今年</a:t>
            </a:r>
          </a:p>
        </p:txBody>
      </p:sp>
      <p:sp>
        <p:nvSpPr>
          <p:cNvPr id="25" name="TextBox 5"/>
          <p:cNvSpPr txBox="1"/>
          <p:nvPr/>
        </p:nvSpPr>
        <p:spPr>
          <a:xfrm>
            <a:off x="7410253" y="5087989"/>
            <a:ext cx="3906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atin typeface="Arial" charset="0"/>
                <a:ea typeface="楷体" pitchFamily="49" charset="-122"/>
              </a:rPr>
              <a:t>他喜欢喝牛奶</a:t>
            </a:r>
            <a:r>
              <a:rPr lang="zh-CN" altLang="en-US" sz="4800" b="1" dirty="0">
                <a:solidFill>
                  <a:srgbClr val="FF0000"/>
                </a:solidFill>
                <a:latin typeface="Arial" charset="0"/>
                <a:ea typeface="楷体" pitchFamily="49" charset="-122"/>
              </a:rPr>
              <a:t>了</a:t>
            </a:r>
            <a:r>
              <a:rPr lang="zh-CN" altLang="en-US" sz="4000" b="1" dirty="0">
                <a:latin typeface="Arial" charset="0"/>
                <a:ea typeface="楷体" pitchFamily="49" charset="-122"/>
              </a:rPr>
              <a:t>。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CE143F0-8E3A-4284-8658-D8BC703DD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1449" y="3638204"/>
            <a:ext cx="1081088" cy="105727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B757B29-9D31-4C2C-92FF-B9073CA39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1082" y="1685925"/>
            <a:ext cx="2619375" cy="174307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91598F2-B8BF-47DD-AD25-47FC322035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040" y="3741298"/>
            <a:ext cx="849713" cy="8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6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3" grpId="0"/>
      <p:bldP spid="15" grpId="0"/>
      <p:bldP spid="19" grpId="0" animBg="1"/>
      <p:bldP spid="22" grpId="0"/>
      <p:bldP spid="23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841387" y="1663871"/>
            <a:ext cx="9966365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spcBef>
                <a:spcPts val="12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：春夏秋冬，你喜欢哪个季节？</a:t>
            </a:r>
            <a:endParaRPr lang="en-US" altLang="zh-CN" sz="36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spcBef>
                <a:spcPts val="12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：春天和秋天。</a:t>
            </a:r>
            <a:endParaRPr lang="en-US" altLang="zh-CN" sz="36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spcBef>
                <a:spcPts val="12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：你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更</a:t>
            </a: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喜欢哪个？</a:t>
            </a:r>
          </a:p>
          <a:p>
            <a:pPr defTabSz="914400">
              <a:spcBef>
                <a:spcPts val="12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更</a:t>
            </a: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喜欢春天。</a:t>
            </a:r>
          </a:p>
        </p:txBody>
      </p:sp>
      <p:sp>
        <p:nvSpPr>
          <p:cNvPr id="2" name="矩形 1"/>
          <p:cNvSpPr/>
          <p:nvPr/>
        </p:nvSpPr>
        <p:spPr>
          <a:xfrm>
            <a:off x="3256577" y="5023198"/>
            <a:ext cx="7551175" cy="135421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defTabSz="914400">
              <a:spcBef>
                <a:spcPts val="600"/>
              </a:spcBef>
              <a:spcAft>
                <a:spcPts val="600"/>
              </a:spcAft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星期六和星期天，你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更</a:t>
            </a:r>
            <a:r>
              <a:rPr lang="zh-CN" alt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喜欢哪天？</a:t>
            </a:r>
            <a:endParaRPr lang="en-US" altLang="zh-CN" sz="3600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defTabSz="914400">
              <a:spcBef>
                <a:spcPts val="600"/>
              </a:spcBef>
              <a:spcAft>
                <a:spcPts val="600"/>
              </a:spcAft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上海和北京，哪儿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更</a:t>
            </a:r>
            <a:r>
              <a:rPr lang="zh-CN" alt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好玩儿？</a:t>
            </a:r>
            <a:endParaRPr lang="en-US" altLang="zh-CN" sz="3600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344" y="5023198"/>
            <a:ext cx="2055523" cy="137034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0EB7AF0-77CB-4332-A085-E6EA54716D7D}"/>
              </a:ext>
            </a:extLst>
          </p:cNvPr>
          <p:cNvSpPr/>
          <p:nvPr/>
        </p:nvSpPr>
        <p:spPr>
          <a:xfrm>
            <a:off x="663507" y="635952"/>
            <a:ext cx="5020926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sz="4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副词：更    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adverb “</a:t>
            </a:r>
            <a:r>
              <a: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更”</a:t>
            </a:r>
          </a:p>
        </p:txBody>
      </p:sp>
    </p:spTree>
    <p:extLst>
      <p:ext uri="{BB962C8B-B14F-4D97-AF65-F5344CB8AC3E}">
        <p14:creationId xmlns:p14="http://schemas.microsoft.com/office/powerpoint/2010/main" val="398923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265033" y="1932938"/>
            <a:ext cx="5433290" cy="1146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南京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比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上海</a:t>
            </a:r>
            <a:r>
              <a:rPr lang="zh-CN" alt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更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热！</a:t>
            </a:r>
          </a:p>
        </p:txBody>
      </p:sp>
      <p:sp>
        <p:nvSpPr>
          <p:cNvPr id="2" name="矩形 1"/>
          <p:cNvSpPr/>
          <p:nvPr/>
        </p:nvSpPr>
        <p:spPr>
          <a:xfrm>
            <a:off x="7535701" y="2466474"/>
            <a:ext cx="3416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南京和上海都很热！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65033" y="2965562"/>
            <a:ext cx="5433290" cy="1146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南京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比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北京</a:t>
            </a:r>
            <a:r>
              <a:rPr lang="zh-CN" alt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更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热！</a:t>
            </a:r>
          </a:p>
        </p:txBody>
      </p:sp>
      <p:sp>
        <p:nvSpPr>
          <p:cNvPr id="3" name="乘号 2"/>
          <p:cNvSpPr/>
          <p:nvPr/>
        </p:nvSpPr>
        <p:spPr>
          <a:xfrm>
            <a:off x="6131371" y="3276325"/>
            <a:ext cx="822036" cy="85898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7535701" y="3468338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南京很热，北京不热。</a:t>
            </a:r>
          </a:p>
        </p:txBody>
      </p:sp>
      <p:sp>
        <p:nvSpPr>
          <p:cNvPr id="10" name="矩形 9"/>
          <p:cNvSpPr/>
          <p:nvPr/>
        </p:nvSpPr>
        <p:spPr>
          <a:xfrm>
            <a:off x="1265033" y="3967426"/>
            <a:ext cx="543329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上海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比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北京</a:t>
            </a:r>
            <a:r>
              <a:rPr lang="zh-CN" alt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更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好玩儿！</a:t>
            </a:r>
          </a:p>
        </p:txBody>
      </p:sp>
      <p:sp>
        <p:nvSpPr>
          <p:cNvPr id="11" name="矩形 10"/>
          <p:cNvSpPr/>
          <p:nvPr/>
        </p:nvSpPr>
        <p:spPr>
          <a:xfrm>
            <a:off x="1265032" y="4995491"/>
            <a:ext cx="644928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姓李的人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比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姓王的</a:t>
            </a:r>
            <a:r>
              <a:rPr lang="zh-CN" alt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更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多。</a:t>
            </a:r>
          </a:p>
        </p:txBody>
      </p:sp>
      <p:sp>
        <p:nvSpPr>
          <p:cNvPr id="12" name="剪去对角的矩形 11"/>
          <p:cNvSpPr/>
          <p:nvPr/>
        </p:nvSpPr>
        <p:spPr>
          <a:xfrm>
            <a:off x="2025769" y="797842"/>
            <a:ext cx="7576298" cy="653143"/>
          </a:xfrm>
          <a:prstGeom prst="snip2Diag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 A 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比 </a:t>
            </a: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B 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更 </a:t>
            </a:r>
            <a:r>
              <a:rPr lang="en-US" altLang="zh-CN" sz="3200" dirty="0" err="1">
                <a:latin typeface="黑体" panose="02010609060101010101" pitchFamily="49" charset="-122"/>
                <a:ea typeface="黑体" panose="02010609060101010101" pitchFamily="49" charset="-122"/>
              </a:rPr>
              <a:t>adj</a:t>
            </a: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/v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。 </a:t>
            </a:r>
          </a:p>
        </p:txBody>
      </p:sp>
      <p:sp>
        <p:nvSpPr>
          <p:cNvPr id="14" name="矩形 13"/>
          <p:cNvSpPr/>
          <p:nvPr/>
        </p:nvSpPr>
        <p:spPr>
          <a:xfrm>
            <a:off x="5651306" y="929005"/>
            <a:ext cx="33922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Nu-M/</a:t>
            </a:r>
            <a:r>
              <a:rPr lang="zh-CN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一点儿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多了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很多</a:t>
            </a:r>
            <a:endParaRPr lang="zh-CN" altLang="en-US" sz="1100" b="1" dirty="0">
              <a:solidFill>
                <a:srgbClr val="FFFF00"/>
              </a:solidFill>
            </a:endParaRPr>
          </a:p>
        </p:txBody>
      </p:sp>
      <p:graphicFrame>
        <p:nvGraphicFramePr>
          <p:cNvPr id="19" name="表格 19">
            <a:extLst>
              <a:ext uri="{FF2B5EF4-FFF2-40B4-BE49-F238E27FC236}">
                <a16:creationId xmlns:a16="http://schemas.microsoft.com/office/drawing/2014/main" id="{7A064D2E-7BF8-4B11-851E-EFE963DD36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146219"/>
              </p:ext>
            </p:extLst>
          </p:nvPr>
        </p:nvGraphicFramePr>
        <p:xfrm>
          <a:off x="7789166" y="4854103"/>
          <a:ext cx="3268462" cy="1112520"/>
        </p:xfrm>
        <a:graphic>
          <a:graphicData uri="http://schemas.openxmlformats.org/drawingml/2006/table">
            <a:tbl>
              <a:tblPr bandRow="1">
                <a:tableStyleId>{22838BEF-8BB2-4498-84A7-C5851F593DF1}</a:tableStyleId>
              </a:tblPr>
              <a:tblGrid>
                <a:gridCol w="1634231">
                  <a:extLst>
                    <a:ext uri="{9D8B030D-6E8A-4147-A177-3AD203B41FA5}">
                      <a16:colId xmlns:a16="http://schemas.microsoft.com/office/drawing/2014/main" val="1246047717"/>
                    </a:ext>
                  </a:extLst>
                </a:gridCol>
                <a:gridCol w="1634231">
                  <a:extLst>
                    <a:ext uri="{9D8B030D-6E8A-4147-A177-3AD203B41FA5}">
                      <a16:colId xmlns:a16="http://schemas.microsoft.com/office/drawing/2014/main" val="11403682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上海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35</a:t>
                      </a:r>
                      <a:r>
                        <a:rPr lang="zh-CN" altLang="en-US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494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南京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38</a:t>
                      </a:r>
                      <a:r>
                        <a:rPr lang="zh-CN" altLang="en-US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68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北京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26</a:t>
                      </a:r>
                      <a:r>
                        <a:rPr lang="zh-CN" altLang="en-US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3620366"/>
                  </a:ext>
                </a:extLst>
              </a:tr>
            </a:tbl>
          </a:graphicData>
        </a:graphic>
      </p:graphicFrame>
      <p:sp>
        <p:nvSpPr>
          <p:cNvPr id="21" name="矩形 20">
            <a:extLst>
              <a:ext uri="{FF2B5EF4-FFF2-40B4-BE49-F238E27FC236}">
                <a16:creationId xmlns:a16="http://schemas.microsoft.com/office/drawing/2014/main" id="{A3C12ABF-45A0-47B7-8173-0F4AC51A8DE8}"/>
              </a:ext>
            </a:extLst>
          </p:cNvPr>
          <p:cNvSpPr/>
          <p:nvPr/>
        </p:nvSpPr>
        <p:spPr>
          <a:xfrm>
            <a:off x="5813918" y="1080315"/>
            <a:ext cx="3067053" cy="1055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14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6" grpId="0"/>
      <p:bldP spid="3" grpId="0" animBg="1"/>
      <p:bldP spid="8" grpId="0"/>
      <p:bldP spid="10" grpId="0"/>
      <p:bldP spid="11" grpId="0"/>
      <p:bldP spid="12" grpId="0" animBg="1"/>
      <p:bldP spid="14" grpId="0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FC5C345-8252-4D60-A86B-7A5F8D093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043" y="2029265"/>
            <a:ext cx="6358859" cy="2992902"/>
          </a:xfrm>
          <a:prstGeom prst="rect">
            <a:avLst/>
          </a:prstGeom>
        </p:spPr>
      </p:pic>
      <p:sp>
        <p:nvSpPr>
          <p:cNvPr id="7" name="标题 4">
            <a:extLst>
              <a:ext uri="{FF2B5EF4-FFF2-40B4-BE49-F238E27FC236}">
                <a16:creationId xmlns:a16="http://schemas.microsoft.com/office/drawing/2014/main" id="{E3D51FFF-2B43-4B9A-8DF4-B13D23BA5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9432" y="1601778"/>
            <a:ext cx="2481349" cy="1737360"/>
          </a:xfrm>
        </p:spPr>
        <p:txBody>
          <a:bodyPr>
            <a:normAutofit/>
          </a:bodyPr>
          <a:lstStyle/>
          <a:p>
            <a:pPr algn="ctr"/>
            <a:r>
              <a:rPr lang="zh-CN" altLang="en-US" sz="8000" dirty="0">
                <a:solidFill>
                  <a:schemeClr val="accent1">
                    <a:lumMod val="75000"/>
                  </a:schemeClr>
                </a:solidFill>
              </a:rPr>
              <a:t>小结</a:t>
            </a:r>
          </a:p>
        </p:txBody>
      </p:sp>
      <p:sp>
        <p:nvSpPr>
          <p:cNvPr id="8" name="文本占位符 6">
            <a:extLst>
              <a:ext uri="{FF2B5EF4-FFF2-40B4-BE49-F238E27FC236}">
                <a16:creationId xmlns:a16="http://schemas.microsoft.com/office/drawing/2014/main" id="{A1E82F00-A4ED-46BD-B8F2-4EBA89A17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40832" y="3968529"/>
            <a:ext cx="3703320" cy="2107276"/>
          </a:xfrm>
        </p:spPr>
        <p:txBody>
          <a:bodyPr>
            <a:normAutofit/>
          </a:bodyPr>
          <a:lstStyle/>
          <a:p>
            <a:r>
              <a:rPr lang="en-US" altLang="zh-CN" sz="4800" i="1" dirty="0">
                <a:solidFill>
                  <a:schemeClr val="tx2">
                    <a:lumMod val="75000"/>
                  </a:schemeClr>
                </a:solidFill>
              </a:rPr>
              <a:t>SUMMARY</a:t>
            </a:r>
            <a:endParaRPr lang="zh-CN" altLang="en-US" sz="4800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755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5703" y="991672"/>
            <a:ext cx="5153728" cy="6188445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年     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nián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N          year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季节 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jìjié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N          season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春天 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chūntiān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N          spring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夏天 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xiàtiān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N          summer</a:t>
            </a:r>
            <a:endParaRPr lang="en-US" altLang="zh-CN" sz="32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秋天 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qiūtiān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N          autumn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冬天 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dōngtiān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N          winter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2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为什么  </a:t>
            </a:r>
            <a:r>
              <a:rPr lang="en-US" altLang="zh-CN" sz="1800" dirty="0" err="1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wèishénme</a:t>
            </a:r>
            <a:r>
              <a:rPr lang="en-US" altLang="zh-CN" sz="18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en-US" altLang="zh-CN" sz="1800" dirty="0" err="1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QPr</a:t>
            </a:r>
            <a:r>
              <a:rPr lang="en-US" altLang="zh-CN" sz="18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why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2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因为      </a:t>
            </a:r>
            <a:r>
              <a:rPr lang="en-US" altLang="zh-CN" sz="1800" dirty="0" err="1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yīnwèi</a:t>
            </a:r>
            <a:r>
              <a:rPr lang="en-US" altLang="zh-CN" sz="18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</a:t>
            </a:r>
            <a:r>
              <a:rPr lang="en-US" altLang="zh-CN" sz="1800" dirty="0" err="1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Conj</a:t>
            </a:r>
            <a:r>
              <a:rPr lang="en-US" altLang="zh-CN" sz="18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because</a:t>
            </a:r>
          </a:p>
          <a:p>
            <a:pPr marL="514350" lvl="0" indent="-514350">
              <a:lnSpc>
                <a:spcPct val="110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/>
            </a:pPr>
            <a:r>
              <a: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花         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huā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N            flower</a:t>
            </a:r>
          </a:p>
          <a:p>
            <a:pPr marL="514350" lvl="0" indent="-514350">
              <a:lnSpc>
                <a:spcPct val="110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/>
            </a:pPr>
            <a:r>
              <a: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开         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kāi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V            to bloom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29E99B0-06A7-46A8-864E-456C861D8A3E}"/>
              </a:ext>
            </a:extLst>
          </p:cNvPr>
          <p:cNvSpPr/>
          <p:nvPr/>
        </p:nvSpPr>
        <p:spPr>
          <a:xfrm>
            <a:off x="538734" y="339455"/>
            <a:ext cx="1693867" cy="5366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生词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B81E5C1D-E9D5-4942-8F6D-EC8EE0F7C682}"/>
              </a:ext>
            </a:extLst>
          </p:cNvPr>
          <p:cNvSpPr txBox="1">
            <a:spLocks/>
          </p:cNvSpPr>
          <p:nvPr/>
        </p:nvSpPr>
        <p:spPr>
          <a:xfrm>
            <a:off x="5949096" y="991672"/>
            <a:ext cx="11114532" cy="6213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>
              <a:lnSpc>
                <a:spcPct val="110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 startAt="11"/>
            </a:pPr>
            <a:r>
              <a: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树       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shù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N              tree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 startAt="11"/>
            </a:pPr>
            <a:r>
              <a: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风景</a:t>
            </a:r>
            <a:r>
              <a:rPr lang="zh-CN" alt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</a:t>
            </a:r>
            <a:r>
              <a:rPr lang="en-US" altLang="zh-CN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fēngjǐng</a:t>
            </a: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N            scenery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 startAt="11"/>
            </a:pPr>
            <a:r>
              <a:rPr lang="zh-CN" altLang="en-US" sz="3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漂亮 </a:t>
            </a:r>
            <a:r>
              <a:rPr lang="zh-CN" altLang="en-US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piàoliang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A            beautiful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 startAt="11"/>
            </a:pPr>
            <a:r>
              <a:rPr lang="zh-CN" altLang="en-US" sz="3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下雪 </a:t>
            </a:r>
            <a:r>
              <a:rPr lang="zh-CN" altLang="en-US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xiàxuě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VO         to snow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 startAt="11"/>
            </a:pPr>
            <a:r>
              <a:rPr lang="zh-CN" altLang="en-US" sz="32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更 </a:t>
            </a:r>
            <a:r>
              <a:rPr lang="zh-CN" altLang="en-US" sz="18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</a:t>
            </a:r>
            <a:r>
              <a:rPr lang="en-US" altLang="zh-CN" sz="1800" dirty="0" err="1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gèng</a:t>
            </a:r>
            <a:r>
              <a:rPr lang="en-US" altLang="zh-CN" sz="18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Adv        more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 startAt="11"/>
            </a:pPr>
            <a:r>
              <a:rPr lang="zh-CN" altLang="en-US" sz="3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热   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rè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A            hot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CFFADD9-9391-41C2-BE30-E85AAAC587CA}"/>
              </a:ext>
            </a:extLst>
          </p:cNvPr>
          <p:cNvSpPr/>
          <p:nvPr/>
        </p:nvSpPr>
        <p:spPr>
          <a:xfrm>
            <a:off x="5949096" y="4429298"/>
            <a:ext cx="1693867" cy="5366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语法</a:t>
            </a:r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7336F59B-D59A-4941-A490-29007A91DEAF}"/>
              </a:ext>
            </a:extLst>
          </p:cNvPr>
          <p:cNvSpPr txBox="1">
            <a:spLocks/>
          </p:cNvSpPr>
          <p:nvPr/>
        </p:nvSpPr>
        <p:spPr>
          <a:xfrm>
            <a:off x="5949096" y="5099205"/>
            <a:ext cx="6096000" cy="2505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10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/>
            </a:pPr>
            <a:r>
              <a:rPr lang="zh-CN" altLang="en-US" sz="31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助词“了”</a:t>
            </a:r>
            <a:r>
              <a:rPr lang="en-US" altLang="zh-CN" sz="31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(3)</a:t>
            </a:r>
            <a:r>
              <a:rPr lang="zh-CN" altLang="en-US" sz="31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particle “</a:t>
            </a:r>
            <a:r>
              <a:rPr lang="zh-CN" altLang="en-US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了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”(3)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/>
            </a:pPr>
            <a:r>
              <a:rPr lang="zh-CN" altLang="en-US" sz="31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副词：更              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adverb “</a:t>
            </a:r>
            <a:r>
              <a:rPr lang="zh-CN" altLang="en-US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更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4274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5703" y="991672"/>
            <a:ext cx="5153728" cy="6188445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年     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nián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N          year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季节 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jìjié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N          season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春天 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chūntiān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N          spring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夏天 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xiàtiān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N          summer</a:t>
            </a:r>
            <a:endParaRPr lang="en-US" altLang="zh-CN" sz="32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秋天 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qiūtiān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N          autumn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冬天 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dōngtiān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N          winter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2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为什么  </a:t>
            </a:r>
            <a:r>
              <a:rPr lang="en-US" altLang="zh-CN" sz="1800" dirty="0" err="1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wèishénme</a:t>
            </a:r>
            <a:r>
              <a:rPr lang="en-US" altLang="zh-CN" sz="18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en-US" altLang="zh-CN" sz="1800" dirty="0" err="1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QPr</a:t>
            </a:r>
            <a:r>
              <a:rPr lang="en-US" altLang="zh-CN" sz="18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why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2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因为      </a:t>
            </a:r>
            <a:r>
              <a:rPr lang="en-US" altLang="zh-CN" sz="1800" dirty="0" err="1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yīnwèi</a:t>
            </a:r>
            <a:r>
              <a:rPr lang="en-US" altLang="zh-CN" sz="18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</a:t>
            </a:r>
            <a:r>
              <a:rPr lang="en-US" altLang="zh-CN" sz="1800" dirty="0" err="1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Conj</a:t>
            </a:r>
            <a:r>
              <a:rPr lang="en-US" altLang="zh-CN" sz="18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because</a:t>
            </a:r>
          </a:p>
          <a:p>
            <a:pPr marL="514350" lvl="0" indent="-514350">
              <a:lnSpc>
                <a:spcPct val="110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/>
            </a:pPr>
            <a:r>
              <a: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花         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huā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N            flower</a:t>
            </a:r>
          </a:p>
          <a:p>
            <a:pPr marL="514350" lvl="0" indent="-514350">
              <a:lnSpc>
                <a:spcPct val="110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/>
            </a:pPr>
            <a:r>
              <a: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开         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kāi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V            to bloom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29E99B0-06A7-46A8-864E-456C861D8A3E}"/>
              </a:ext>
            </a:extLst>
          </p:cNvPr>
          <p:cNvSpPr/>
          <p:nvPr/>
        </p:nvSpPr>
        <p:spPr>
          <a:xfrm>
            <a:off x="538734" y="339455"/>
            <a:ext cx="1693867" cy="5366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生词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B81E5C1D-E9D5-4942-8F6D-EC8EE0F7C682}"/>
              </a:ext>
            </a:extLst>
          </p:cNvPr>
          <p:cNvSpPr txBox="1">
            <a:spLocks/>
          </p:cNvSpPr>
          <p:nvPr/>
        </p:nvSpPr>
        <p:spPr>
          <a:xfrm>
            <a:off x="5949096" y="991672"/>
            <a:ext cx="11114532" cy="6213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>
              <a:lnSpc>
                <a:spcPct val="110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 startAt="11"/>
            </a:pPr>
            <a:r>
              <a: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树       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shù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N              tree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 startAt="11"/>
            </a:pPr>
            <a:r>
              <a: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风景</a:t>
            </a:r>
            <a:r>
              <a:rPr lang="zh-CN" alt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</a:t>
            </a:r>
            <a:r>
              <a:rPr lang="en-US" altLang="zh-CN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fēngjǐng</a:t>
            </a: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N            scenery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 startAt="11"/>
            </a:pPr>
            <a:r>
              <a:rPr lang="zh-CN" altLang="en-US" sz="3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漂亮 </a:t>
            </a:r>
            <a:r>
              <a:rPr lang="zh-CN" altLang="en-US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piàoliang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A            beautiful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 startAt="11"/>
            </a:pPr>
            <a:r>
              <a:rPr lang="zh-CN" altLang="en-US" sz="3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下雪 </a:t>
            </a:r>
            <a:r>
              <a:rPr lang="zh-CN" altLang="en-US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xiàxuě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VO         to snow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 startAt="11"/>
            </a:pPr>
            <a:r>
              <a:rPr lang="zh-CN" altLang="en-US" sz="32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更 </a:t>
            </a:r>
            <a:r>
              <a:rPr lang="zh-CN" altLang="en-US" sz="18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</a:t>
            </a:r>
            <a:r>
              <a:rPr lang="en-US" altLang="zh-CN" sz="1800" dirty="0" err="1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gèng</a:t>
            </a:r>
            <a:r>
              <a:rPr lang="en-US" altLang="zh-CN" sz="18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Adv        more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 startAt="11"/>
            </a:pPr>
            <a:r>
              <a:rPr lang="zh-CN" altLang="en-US" sz="3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热   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rè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A            hot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CFFADD9-9391-41C2-BE30-E85AAAC587CA}"/>
              </a:ext>
            </a:extLst>
          </p:cNvPr>
          <p:cNvSpPr/>
          <p:nvPr/>
        </p:nvSpPr>
        <p:spPr>
          <a:xfrm>
            <a:off x="5949096" y="4429298"/>
            <a:ext cx="1693867" cy="5366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语法</a:t>
            </a:r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7336F59B-D59A-4941-A490-29007A91DEAF}"/>
              </a:ext>
            </a:extLst>
          </p:cNvPr>
          <p:cNvSpPr txBox="1">
            <a:spLocks/>
          </p:cNvSpPr>
          <p:nvPr/>
        </p:nvSpPr>
        <p:spPr>
          <a:xfrm>
            <a:off x="5949096" y="5099205"/>
            <a:ext cx="6096000" cy="2505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10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/>
            </a:pPr>
            <a:r>
              <a:rPr lang="zh-CN" altLang="en-US" sz="31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助词“了”</a:t>
            </a:r>
            <a:r>
              <a:rPr lang="en-US" altLang="zh-CN" sz="31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(3)</a:t>
            </a:r>
            <a:r>
              <a:rPr lang="zh-CN" altLang="en-US" sz="31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particle “</a:t>
            </a:r>
            <a:r>
              <a:rPr lang="zh-CN" altLang="en-US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了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”(3)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/>
            </a:pPr>
            <a:r>
              <a:rPr lang="zh-CN" altLang="en-US" sz="31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副词：更              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adverb “</a:t>
            </a:r>
            <a:r>
              <a:rPr lang="zh-CN" altLang="en-US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更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83710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17D2F89-55C8-4349-83DA-F9B484F74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723" y="1485961"/>
            <a:ext cx="5504329" cy="412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63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8969432" y="1601778"/>
            <a:ext cx="2481349" cy="1737360"/>
          </a:xfrm>
        </p:spPr>
        <p:txBody>
          <a:bodyPr>
            <a:normAutofit/>
          </a:bodyPr>
          <a:lstStyle/>
          <a:p>
            <a:pPr algn="ctr"/>
            <a:r>
              <a:rPr lang="zh-CN" altLang="en-US" sz="8000" dirty="0">
                <a:solidFill>
                  <a:schemeClr val="accent1">
                    <a:lumMod val="75000"/>
                  </a:schemeClr>
                </a:solidFill>
              </a:rPr>
              <a:t>生词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half" idx="2"/>
          </p:nvPr>
        </p:nvSpPr>
        <p:spPr>
          <a:xfrm>
            <a:off x="8969432" y="4094498"/>
            <a:ext cx="3703320" cy="2107276"/>
          </a:xfrm>
        </p:spPr>
        <p:txBody>
          <a:bodyPr>
            <a:normAutofit/>
          </a:bodyPr>
          <a:lstStyle/>
          <a:p>
            <a:r>
              <a:rPr lang="en-US" altLang="zh-CN" sz="4800" i="1" dirty="0">
                <a:solidFill>
                  <a:schemeClr val="tx2">
                    <a:lumMod val="75000"/>
                  </a:schemeClr>
                </a:solidFill>
              </a:rPr>
              <a:t>WORDS</a:t>
            </a:r>
            <a:endParaRPr lang="zh-CN" altLang="en-US" sz="48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EFF9B55-E66C-4271-91F8-14CF0AC7A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211" y="1245209"/>
            <a:ext cx="5965262" cy="397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49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55" y="1775334"/>
            <a:ext cx="6391226" cy="36806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11993" y="4627268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文楷体" pitchFamily="2" charset="-122"/>
                <a:ea typeface="华文楷体" pitchFamily="2" charset="-122"/>
              </a:rPr>
              <a:t>你喜欢哪个</a:t>
            </a:r>
            <a:r>
              <a:rPr lang="zh-CN" altLang="en-US" sz="400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季节</a:t>
            </a:r>
            <a:r>
              <a:rPr lang="zh-CN" altLang="en-US" sz="4000" dirty="0">
                <a:latin typeface="华文楷体" pitchFamily="2" charset="-122"/>
                <a:ea typeface="华文楷体" pitchFamily="2" charset="-122"/>
              </a:rPr>
              <a:t>？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2255" y="5745896"/>
            <a:ext cx="3810295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一年有四个</a:t>
            </a:r>
            <a:r>
              <a:rPr lang="zh-CN" altLang="en-US" sz="3600" b="1" dirty="0">
                <a:solidFill>
                  <a:srgbClr val="FFFF00"/>
                </a:solidFill>
                <a:latin typeface="华文楷体" pitchFamily="2" charset="-122"/>
                <a:ea typeface="华文楷体" pitchFamily="2" charset="-122"/>
              </a:rPr>
              <a:t>季节</a:t>
            </a:r>
            <a:r>
              <a:rPr lang="zh-CN" altLang="en-US" sz="36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。</a:t>
            </a:r>
          </a:p>
        </p:txBody>
      </p:sp>
      <p:sp>
        <p:nvSpPr>
          <p:cNvPr id="8" name="矩形 7"/>
          <p:cNvSpPr/>
          <p:nvPr/>
        </p:nvSpPr>
        <p:spPr>
          <a:xfrm>
            <a:off x="7556559" y="1966202"/>
            <a:ext cx="12105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春天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9400225" y="1966202"/>
            <a:ext cx="12105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夏天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7672791" y="3392275"/>
            <a:ext cx="12105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秋天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9400225" y="3429000"/>
            <a:ext cx="12105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冬天</a:t>
            </a:r>
            <a:endParaRPr lang="zh-CN" altLang="en-US" dirty="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F80894A0-9353-4250-99E1-33024D8A8DC5}"/>
              </a:ext>
            </a:extLst>
          </p:cNvPr>
          <p:cNvSpPr/>
          <p:nvPr/>
        </p:nvSpPr>
        <p:spPr>
          <a:xfrm>
            <a:off x="536722" y="277091"/>
            <a:ext cx="2848316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季节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149B84C-F3B1-45A3-9608-9A76D86947EC}"/>
              </a:ext>
            </a:extLst>
          </p:cNvPr>
          <p:cNvSpPr/>
          <p:nvPr/>
        </p:nvSpPr>
        <p:spPr>
          <a:xfrm>
            <a:off x="3353919" y="1012780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6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/>
      <p:bldP spid="10" grpId="0"/>
      <p:bldP spid="1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536722" y="277091"/>
            <a:ext cx="2848316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为什么</a:t>
            </a:r>
          </a:p>
        </p:txBody>
      </p:sp>
      <p:sp>
        <p:nvSpPr>
          <p:cNvPr id="4" name="矩形 3"/>
          <p:cNvSpPr/>
          <p:nvPr/>
        </p:nvSpPr>
        <p:spPr>
          <a:xfrm>
            <a:off x="833276" y="1805579"/>
            <a:ext cx="8257971" cy="4654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：你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为什么</a:t>
            </a: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喜欢春天？</a:t>
            </a:r>
            <a:endParaRPr lang="en-US" altLang="zh-CN" sz="36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因为</a:t>
            </a: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春天不冷也不热。</a:t>
            </a:r>
            <a:endParaRPr lang="en-US" altLang="zh-CN" sz="36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defTabSz="914400">
              <a:lnSpc>
                <a:spcPct val="1400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en-US" altLang="zh-CN" sz="36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为什么</a:t>
            </a:r>
            <a:r>
              <a:rPr lang="zh-CN" alt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你昨天没去锻炼？</a:t>
            </a:r>
            <a:endParaRPr lang="en-US" altLang="zh-CN" sz="3600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defTabSz="914400">
              <a:lnSpc>
                <a:spcPct val="1400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en-US" altLang="zh-CN" sz="36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因为</a:t>
            </a:r>
            <a:r>
              <a:rPr lang="zh-CN" alt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昨天天气不好。</a:t>
            </a:r>
            <a:endParaRPr lang="en-US" altLang="zh-CN" sz="3600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defTabSz="914400">
              <a:lnSpc>
                <a:spcPct val="1400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en-US" altLang="zh-CN" sz="36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：你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为什么</a:t>
            </a:r>
            <a:r>
              <a:rPr lang="zh-CN" alt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一般去那儿买东西？</a:t>
            </a:r>
            <a:endParaRPr lang="en-US" altLang="zh-CN" sz="3600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defTabSz="914400">
              <a:lnSpc>
                <a:spcPct val="1400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en-US" altLang="zh-CN" sz="36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因为</a:t>
            </a:r>
            <a:r>
              <a:rPr lang="zh-CN" alt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那儿的东西很便宜。</a:t>
            </a:r>
            <a:endParaRPr lang="en-US" altLang="zh-CN" sz="3600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4759095" y="277091"/>
            <a:ext cx="2191864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因为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E6DA5E9-8105-4069-9AA2-5AFEF554DC79}"/>
              </a:ext>
            </a:extLst>
          </p:cNvPr>
          <p:cNvSpPr/>
          <p:nvPr/>
        </p:nvSpPr>
        <p:spPr>
          <a:xfrm>
            <a:off x="3353919" y="1012780"/>
            <a:ext cx="681597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QPr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A06C62C-D7E4-4686-9422-7086B60AF0E2}"/>
              </a:ext>
            </a:extLst>
          </p:cNvPr>
          <p:cNvSpPr/>
          <p:nvPr/>
        </p:nvSpPr>
        <p:spPr>
          <a:xfrm>
            <a:off x="7006098" y="927254"/>
            <a:ext cx="782587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Conj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85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7066530" y="535784"/>
            <a:ext cx="1432095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树</a:t>
            </a:r>
          </a:p>
        </p:txBody>
      </p:sp>
      <p:sp>
        <p:nvSpPr>
          <p:cNvPr id="7" name="椭圆 6"/>
          <p:cNvSpPr/>
          <p:nvPr/>
        </p:nvSpPr>
        <p:spPr>
          <a:xfrm>
            <a:off x="738589" y="552369"/>
            <a:ext cx="1432095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花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A02BF75-1CF3-4BAB-A70B-5F09B84D3088}"/>
              </a:ext>
            </a:extLst>
          </p:cNvPr>
          <p:cNvSpPr/>
          <p:nvPr/>
        </p:nvSpPr>
        <p:spPr>
          <a:xfrm>
            <a:off x="2431505" y="1202532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78D0351-D18D-4B4F-886E-7E8C4FDEE53D}"/>
              </a:ext>
            </a:extLst>
          </p:cNvPr>
          <p:cNvSpPr/>
          <p:nvPr/>
        </p:nvSpPr>
        <p:spPr>
          <a:xfrm>
            <a:off x="8762261" y="1202532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ED790F1-80B2-4043-80AF-9478E50BF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628129" y="2301797"/>
            <a:ext cx="2022935" cy="2698595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EA8B5EEA-B929-45EA-98BA-6590385367F9}"/>
              </a:ext>
            </a:extLst>
          </p:cNvPr>
          <p:cNvSpPr/>
          <p:nvPr/>
        </p:nvSpPr>
        <p:spPr>
          <a:xfrm>
            <a:off x="3483204" y="552369"/>
            <a:ext cx="1432095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开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ECABD51-BECB-42C3-A330-191001242E75}"/>
              </a:ext>
            </a:extLst>
          </p:cNvPr>
          <p:cNvSpPr/>
          <p:nvPr/>
        </p:nvSpPr>
        <p:spPr>
          <a:xfrm>
            <a:off x="5176120" y="1202532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DE1D0EF2-ACB5-4463-9BAE-639417C52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894" y="2537348"/>
            <a:ext cx="3706541" cy="2446317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D24751E2-E05C-4B52-B916-9D54292D12BC}"/>
              </a:ext>
            </a:extLst>
          </p:cNvPr>
          <p:cNvSpPr/>
          <p:nvPr/>
        </p:nvSpPr>
        <p:spPr>
          <a:xfrm>
            <a:off x="1291376" y="5182076"/>
            <a:ext cx="7644118" cy="945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有的花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开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了，有的花还没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开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6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46810" y="290945"/>
            <a:ext cx="2198420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风景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858" y="4282358"/>
            <a:ext cx="4332127" cy="24455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307" y="4271069"/>
            <a:ext cx="4332129" cy="244555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028" y="1649449"/>
            <a:ext cx="4359040" cy="246074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46" y="1649449"/>
            <a:ext cx="4347028" cy="2453967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6810" y="6236049"/>
            <a:ext cx="3228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Santa Barbara, CA,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美国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94E1A70-5646-4B82-966F-AE57C47778A1}"/>
              </a:ext>
            </a:extLst>
          </p:cNvPr>
          <p:cNvSpPr/>
          <p:nvPr/>
        </p:nvSpPr>
        <p:spPr>
          <a:xfrm>
            <a:off x="2949473" y="882097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6DE2C87-604B-4303-8940-A42B1651C7EF}"/>
              </a:ext>
            </a:extLst>
          </p:cNvPr>
          <p:cNvSpPr/>
          <p:nvPr/>
        </p:nvSpPr>
        <p:spPr>
          <a:xfrm>
            <a:off x="9644624" y="2403931"/>
            <a:ext cx="1728688" cy="945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看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风景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10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885236" y="1919987"/>
            <a:ext cx="5514310" cy="945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这儿风景真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漂亮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612512" y="231934"/>
            <a:ext cx="2198420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漂亮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057" y="3276025"/>
            <a:ext cx="4359040" cy="246074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722" y="3276025"/>
            <a:ext cx="4347028" cy="245396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BEA0907-13FC-44E8-B6A4-D19AF97E07CE}"/>
              </a:ext>
            </a:extLst>
          </p:cNvPr>
          <p:cNvSpPr/>
          <p:nvPr/>
        </p:nvSpPr>
        <p:spPr>
          <a:xfrm>
            <a:off x="2949473" y="882097"/>
            <a:ext cx="646331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Adj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78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95813" y="1731686"/>
            <a:ext cx="6259158" cy="2914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他有一个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漂亮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的女朋友。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她写的汉字真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漂亮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王老师的家真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漂亮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！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42B6B25-DD5E-40E4-9487-120E9740F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42" y="566705"/>
            <a:ext cx="1914218" cy="2329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3069F7C-692A-4D08-933B-64B454256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877" y="2536128"/>
            <a:ext cx="1914217" cy="2552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6806E3-547A-44F9-A785-5620BD8F1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352" y="3810000"/>
            <a:ext cx="2897798" cy="2481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541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木活字">
  <a:themeElements>
    <a:clrScheme name="木活字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木活字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木活字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TM03090434[[fn=木头类型]]</Template>
  <TotalTime>2641</TotalTime>
  <Words>554</Words>
  <Application>Microsoft Office PowerPoint</Application>
  <PresentationFormat>宽屏</PresentationFormat>
  <Paragraphs>133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0" baseType="lpstr">
      <vt:lpstr>等线</vt:lpstr>
      <vt:lpstr>仿宋</vt:lpstr>
      <vt:lpstr>黑体</vt:lpstr>
      <vt:lpstr>华文楷体</vt:lpstr>
      <vt:lpstr>Arial</vt:lpstr>
      <vt:lpstr>Rockwell</vt:lpstr>
      <vt:lpstr>Rockwell Condensed</vt:lpstr>
      <vt:lpstr>Times New Roman</vt:lpstr>
      <vt:lpstr>Wingdings</vt:lpstr>
      <vt:lpstr>木活字</vt:lpstr>
      <vt:lpstr>第9课   今天的雨比昨天的大</vt:lpstr>
      <vt:lpstr>PowerPoint 演示文稿</vt:lpstr>
      <vt:lpstr>生词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语法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小结</vt:lpstr>
      <vt:lpstr>PowerPoint 演示文稿</vt:lpstr>
      <vt:lpstr>PowerPoint 演示文稿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第5课   你好！</dc:title>
  <dc:creator>Pig Li</dc:creator>
  <cp:lastModifiedBy>李 昊天</cp:lastModifiedBy>
  <cp:revision>285</cp:revision>
  <dcterms:created xsi:type="dcterms:W3CDTF">2018-09-22T11:56:25Z</dcterms:created>
  <dcterms:modified xsi:type="dcterms:W3CDTF">2020-06-24T05:28:24Z</dcterms:modified>
</cp:coreProperties>
</file>