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6"/>
  </p:notesMasterIdLst>
  <p:sldIdLst>
    <p:sldId id="779" r:id="rId2"/>
    <p:sldId id="477" r:id="rId3"/>
    <p:sldId id="858" r:id="rId4"/>
    <p:sldId id="680" r:id="rId5"/>
    <p:sldId id="942" r:id="rId6"/>
    <p:sldId id="736" r:id="rId7"/>
    <p:sldId id="943" r:id="rId8"/>
    <p:sldId id="754" r:id="rId9"/>
    <p:sldId id="745" r:id="rId10"/>
    <p:sldId id="755" r:id="rId11"/>
    <p:sldId id="750" r:id="rId12"/>
    <p:sldId id="703" r:id="rId13"/>
    <p:sldId id="702" r:id="rId14"/>
    <p:sldId id="701" r:id="rId15"/>
    <p:sldId id="859" r:id="rId16"/>
    <p:sldId id="655" r:id="rId17"/>
    <p:sldId id="944" r:id="rId18"/>
    <p:sldId id="737" r:id="rId19"/>
    <p:sldId id="775" r:id="rId20"/>
    <p:sldId id="698" r:id="rId21"/>
    <p:sldId id="699" r:id="rId22"/>
    <p:sldId id="941" r:id="rId23"/>
    <p:sldId id="862" r:id="rId24"/>
    <p:sldId id="8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009999"/>
    <a:srgbClr val="0000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63" d="100"/>
          <a:sy n="63" d="100"/>
        </p:scale>
        <p:origin x="9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215FD-0CD7-4A79-9209-BC828235E943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93201565-3750-4CC5-8B6A-20E6A0F954B8}">
      <dgm:prSet phldrT="[文本]" custT="1"/>
      <dgm:spPr/>
      <dgm:t>
        <a:bodyPr/>
        <a:lstStyle/>
        <a:p>
          <a:r>
            <a:rPr lang="zh-CN" altLang="en-US" sz="3200" dirty="0">
              <a:latin typeface="黑体" panose="02010609060101010101" pitchFamily="49" charset="-122"/>
              <a:ea typeface="黑体" panose="02010609060101010101" pitchFamily="49" charset="-122"/>
            </a:rPr>
            <a:t>一般</a:t>
          </a:r>
        </a:p>
      </dgm:t>
    </dgm:pt>
    <dgm:pt modelId="{D6982FB9-0F73-4CB9-8F95-60D0DBAC90F8}" type="parTrans" cxnId="{72CB8E37-E46C-43BC-AFEC-111A70615D75}">
      <dgm:prSet/>
      <dgm:spPr/>
      <dgm:t>
        <a:bodyPr/>
        <a:lstStyle/>
        <a:p>
          <a:endParaRPr lang="zh-CN" altLang="en-US"/>
        </a:p>
      </dgm:t>
    </dgm:pt>
    <dgm:pt modelId="{2907F333-30B1-44A5-AC16-7E0477B70A67}" type="sibTrans" cxnId="{72CB8E37-E46C-43BC-AFEC-111A70615D75}">
      <dgm:prSet/>
      <dgm:spPr/>
      <dgm:t>
        <a:bodyPr/>
        <a:lstStyle/>
        <a:p>
          <a:endParaRPr lang="zh-CN" altLang="en-US"/>
        </a:p>
      </dgm:t>
    </dgm:pt>
    <dgm:pt modelId="{55B8ECAE-32A1-4A49-91D7-F4C90679BA4D}">
      <dgm:prSet phldrT="[文本]" custT="1"/>
      <dgm:spPr/>
      <dgm:t>
        <a:bodyPr/>
        <a:lstStyle/>
        <a:p>
          <a:r>
            <a:rPr lang="zh-CN" altLang="en-US" sz="3200" dirty="0">
              <a:latin typeface="黑体" panose="02010609060101010101" pitchFamily="49" charset="-122"/>
              <a:ea typeface="黑体" panose="02010609060101010101" pitchFamily="49" charset="-122"/>
            </a:rPr>
            <a:t>不太好</a:t>
          </a:r>
        </a:p>
      </dgm:t>
    </dgm:pt>
    <dgm:pt modelId="{8C2EA5E0-C248-485C-A41E-78BC5956F40A}" type="parTrans" cxnId="{E6CC9923-B9FD-4991-B49F-9841006F39DF}">
      <dgm:prSet/>
      <dgm:spPr/>
      <dgm:t>
        <a:bodyPr/>
        <a:lstStyle/>
        <a:p>
          <a:endParaRPr lang="zh-CN" altLang="en-US"/>
        </a:p>
      </dgm:t>
    </dgm:pt>
    <dgm:pt modelId="{EB8AA60C-31EF-4D3E-8474-DCCFA8E44E40}" type="sibTrans" cxnId="{E6CC9923-B9FD-4991-B49F-9841006F39DF}">
      <dgm:prSet/>
      <dgm:spPr/>
      <dgm:t>
        <a:bodyPr/>
        <a:lstStyle/>
        <a:p>
          <a:endParaRPr lang="zh-CN" altLang="en-US"/>
        </a:p>
      </dgm:t>
    </dgm:pt>
    <dgm:pt modelId="{819903BE-FB6C-4900-8DD4-B6CFE2033153}">
      <dgm:prSet custT="1"/>
      <dgm:spPr/>
      <dgm:t>
        <a:bodyPr/>
        <a:lstStyle/>
        <a:p>
          <a:r>
            <a:rPr lang="zh-CN" altLang="en-US" sz="3200" dirty="0">
              <a:latin typeface="黑体" panose="02010609060101010101" pitchFamily="49" charset="-122"/>
              <a:ea typeface="黑体" panose="02010609060101010101" pitchFamily="49" charset="-122"/>
            </a:rPr>
            <a:t>很好</a:t>
          </a:r>
        </a:p>
      </dgm:t>
    </dgm:pt>
    <dgm:pt modelId="{1B740233-02E0-412E-8338-168ADD944DD5}" type="parTrans" cxnId="{1094AEDC-BD64-49CC-8089-3CDA728D35D4}">
      <dgm:prSet/>
      <dgm:spPr/>
      <dgm:t>
        <a:bodyPr/>
        <a:lstStyle/>
        <a:p>
          <a:endParaRPr lang="zh-CN" altLang="en-US"/>
        </a:p>
      </dgm:t>
    </dgm:pt>
    <dgm:pt modelId="{8A5944DA-0EDE-4287-9282-B10A483C6E8C}" type="sibTrans" cxnId="{1094AEDC-BD64-49CC-8089-3CDA728D35D4}">
      <dgm:prSet/>
      <dgm:spPr/>
      <dgm:t>
        <a:bodyPr/>
        <a:lstStyle/>
        <a:p>
          <a:endParaRPr lang="zh-CN" altLang="en-US"/>
        </a:p>
      </dgm:t>
    </dgm:pt>
    <dgm:pt modelId="{890C59D9-8370-4B24-B869-EB24323E4387}">
      <dgm:prSet custT="1"/>
      <dgm:spPr/>
      <dgm:t>
        <a:bodyPr/>
        <a:lstStyle/>
        <a:p>
          <a:r>
            <a:rPr lang="zh-CN" altLang="en-US" sz="3200" dirty="0">
              <a:latin typeface="黑体" panose="02010609060101010101" pitchFamily="49" charset="-122"/>
              <a:ea typeface="黑体" panose="02010609060101010101" pitchFamily="49" charset="-122"/>
            </a:rPr>
            <a:t>不错</a:t>
          </a:r>
        </a:p>
      </dgm:t>
    </dgm:pt>
    <dgm:pt modelId="{93B7ABDE-BF79-44DE-BB19-CAF0D0AF4E24}" type="parTrans" cxnId="{78C76333-8DEB-4357-8EFC-EE95FC1AF8C6}">
      <dgm:prSet/>
      <dgm:spPr/>
      <dgm:t>
        <a:bodyPr/>
        <a:lstStyle/>
        <a:p>
          <a:endParaRPr lang="zh-CN" altLang="en-US"/>
        </a:p>
      </dgm:t>
    </dgm:pt>
    <dgm:pt modelId="{B4DB70DA-EBC9-43EB-BE86-7B1BFF76AA89}" type="sibTrans" cxnId="{78C76333-8DEB-4357-8EFC-EE95FC1AF8C6}">
      <dgm:prSet/>
      <dgm:spPr/>
      <dgm:t>
        <a:bodyPr/>
        <a:lstStyle/>
        <a:p>
          <a:endParaRPr lang="zh-CN" altLang="en-US"/>
        </a:p>
      </dgm:t>
    </dgm:pt>
    <dgm:pt modelId="{F4FF8F95-0CB5-4D1B-B9C1-C1BF86A37426}">
      <dgm:prSet custT="1"/>
      <dgm:spPr/>
      <dgm:t>
        <a:bodyPr/>
        <a:lstStyle/>
        <a:p>
          <a:r>
            <a:rPr lang="zh-CN" altLang="en-US" sz="3200" dirty="0">
              <a:latin typeface="黑体" panose="02010609060101010101" pitchFamily="49" charset="-122"/>
              <a:ea typeface="黑体" panose="02010609060101010101" pitchFamily="49" charset="-122"/>
            </a:rPr>
            <a:t>不好</a:t>
          </a:r>
        </a:p>
      </dgm:t>
    </dgm:pt>
    <dgm:pt modelId="{4658E10A-0BA2-427A-AE52-46FBCF8AB8E0}" type="parTrans" cxnId="{B94DA31F-E581-402E-AEEC-18D43A95B6C2}">
      <dgm:prSet/>
      <dgm:spPr/>
      <dgm:t>
        <a:bodyPr/>
        <a:lstStyle/>
        <a:p>
          <a:endParaRPr lang="zh-CN" altLang="en-US"/>
        </a:p>
      </dgm:t>
    </dgm:pt>
    <dgm:pt modelId="{A127D65E-15B1-4D3E-9566-209A59923B7C}" type="sibTrans" cxnId="{B94DA31F-E581-402E-AEEC-18D43A95B6C2}">
      <dgm:prSet/>
      <dgm:spPr/>
      <dgm:t>
        <a:bodyPr/>
        <a:lstStyle/>
        <a:p>
          <a:endParaRPr lang="zh-CN" altLang="en-US"/>
        </a:p>
      </dgm:t>
    </dgm:pt>
    <dgm:pt modelId="{321AEB34-A0B8-4F1E-AC88-522DE3CEA3AB}" type="pres">
      <dgm:prSet presAssocID="{0AF215FD-0CD7-4A79-9209-BC828235E943}" presName="linearFlow" presStyleCnt="0">
        <dgm:presLayoutVars>
          <dgm:resizeHandles val="exact"/>
        </dgm:presLayoutVars>
      </dgm:prSet>
      <dgm:spPr/>
    </dgm:pt>
    <dgm:pt modelId="{D94FF723-C345-4C3C-91CE-2AB69BAD6758}" type="pres">
      <dgm:prSet presAssocID="{819903BE-FB6C-4900-8DD4-B6CFE2033153}" presName="node" presStyleLbl="node1" presStyleIdx="0" presStyleCnt="5" custScaleX="135776">
        <dgm:presLayoutVars>
          <dgm:bulletEnabled val="1"/>
        </dgm:presLayoutVars>
      </dgm:prSet>
      <dgm:spPr/>
    </dgm:pt>
    <dgm:pt modelId="{D32EF8DF-2455-46D9-9E8F-B2F57DE0CC35}" type="pres">
      <dgm:prSet presAssocID="{8A5944DA-0EDE-4287-9282-B10A483C6E8C}" presName="sibTrans" presStyleLbl="sibTrans2D1" presStyleIdx="0" presStyleCnt="4"/>
      <dgm:spPr/>
    </dgm:pt>
    <dgm:pt modelId="{3C3D841D-DC3F-4833-93C3-7836478EB079}" type="pres">
      <dgm:prSet presAssocID="{8A5944DA-0EDE-4287-9282-B10A483C6E8C}" presName="connectorText" presStyleLbl="sibTrans2D1" presStyleIdx="0" presStyleCnt="4"/>
      <dgm:spPr/>
    </dgm:pt>
    <dgm:pt modelId="{4D7390A1-54F3-4D71-A14C-CDAC61132059}" type="pres">
      <dgm:prSet presAssocID="{890C59D9-8370-4B24-B869-EB24323E4387}" presName="node" presStyleLbl="node1" presStyleIdx="1" presStyleCnt="5" custScaleX="135776">
        <dgm:presLayoutVars>
          <dgm:bulletEnabled val="1"/>
        </dgm:presLayoutVars>
      </dgm:prSet>
      <dgm:spPr/>
    </dgm:pt>
    <dgm:pt modelId="{ED887164-6A05-446C-865A-FD019973306A}" type="pres">
      <dgm:prSet presAssocID="{B4DB70DA-EBC9-43EB-BE86-7B1BFF76AA89}" presName="sibTrans" presStyleLbl="sibTrans2D1" presStyleIdx="1" presStyleCnt="4"/>
      <dgm:spPr/>
    </dgm:pt>
    <dgm:pt modelId="{70BA56B3-0A76-444F-BB1D-29D6AA54C29D}" type="pres">
      <dgm:prSet presAssocID="{B4DB70DA-EBC9-43EB-BE86-7B1BFF76AA89}" presName="connectorText" presStyleLbl="sibTrans2D1" presStyleIdx="1" presStyleCnt="4"/>
      <dgm:spPr/>
    </dgm:pt>
    <dgm:pt modelId="{C3ECC137-6E79-43E1-95AA-7204DBE57A90}" type="pres">
      <dgm:prSet presAssocID="{93201565-3750-4CC5-8B6A-20E6A0F954B8}" presName="node" presStyleLbl="node1" presStyleIdx="2" presStyleCnt="5" custScaleX="135776">
        <dgm:presLayoutVars>
          <dgm:bulletEnabled val="1"/>
        </dgm:presLayoutVars>
      </dgm:prSet>
      <dgm:spPr/>
    </dgm:pt>
    <dgm:pt modelId="{0F0AE42E-9FA4-4FD8-B57B-EE16CCC0A68E}" type="pres">
      <dgm:prSet presAssocID="{2907F333-30B1-44A5-AC16-7E0477B70A67}" presName="sibTrans" presStyleLbl="sibTrans2D1" presStyleIdx="2" presStyleCnt="4"/>
      <dgm:spPr/>
    </dgm:pt>
    <dgm:pt modelId="{E3CD9088-D5B1-4D11-9176-A8B7743D02F7}" type="pres">
      <dgm:prSet presAssocID="{2907F333-30B1-44A5-AC16-7E0477B70A67}" presName="connectorText" presStyleLbl="sibTrans2D1" presStyleIdx="2" presStyleCnt="4"/>
      <dgm:spPr/>
    </dgm:pt>
    <dgm:pt modelId="{2C1396A3-A437-41AB-A72D-C670F4F45724}" type="pres">
      <dgm:prSet presAssocID="{55B8ECAE-32A1-4A49-91D7-F4C90679BA4D}" presName="node" presStyleLbl="node1" presStyleIdx="3" presStyleCnt="5" custScaleX="135776">
        <dgm:presLayoutVars>
          <dgm:bulletEnabled val="1"/>
        </dgm:presLayoutVars>
      </dgm:prSet>
      <dgm:spPr/>
    </dgm:pt>
    <dgm:pt modelId="{F64AEEF3-0C27-4A9C-984A-30E8B06F88D3}" type="pres">
      <dgm:prSet presAssocID="{EB8AA60C-31EF-4D3E-8474-DCCFA8E44E40}" presName="sibTrans" presStyleLbl="sibTrans2D1" presStyleIdx="3" presStyleCnt="4"/>
      <dgm:spPr/>
    </dgm:pt>
    <dgm:pt modelId="{9F4EE72E-EE5C-440F-8A01-B5521CB18C63}" type="pres">
      <dgm:prSet presAssocID="{EB8AA60C-31EF-4D3E-8474-DCCFA8E44E40}" presName="connectorText" presStyleLbl="sibTrans2D1" presStyleIdx="3" presStyleCnt="4"/>
      <dgm:spPr/>
    </dgm:pt>
    <dgm:pt modelId="{658FF8D5-AEFA-4A25-A011-37091E4F0303}" type="pres">
      <dgm:prSet presAssocID="{F4FF8F95-0CB5-4D1B-B9C1-C1BF86A37426}" presName="node" presStyleLbl="node1" presStyleIdx="4" presStyleCnt="5" custScaleX="135776">
        <dgm:presLayoutVars>
          <dgm:bulletEnabled val="1"/>
        </dgm:presLayoutVars>
      </dgm:prSet>
      <dgm:spPr/>
    </dgm:pt>
  </dgm:ptLst>
  <dgm:cxnLst>
    <dgm:cxn modelId="{210AB217-60C8-4D3A-BE88-DC77DC11B86E}" type="presOf" srcId="{2907F333-30B1-44A5-AC16-7E0477B70A67}" destId="{0F0AE42E-9FA4-4FD8-B57B-EE16CCC0A68E}" srcOrd="0" destOrd="0" presId="urn:microsoft.com/office/officeart/2005/8/layout/process2"/>
    <dgm:cxn modelId="{A2CE161C-FC9D-4878-BAE3-57FDC82E863F}" type="presOf" srcId="{819903BE-FB6C-4900-8DD4-B6CFE2033153}" destId="{D94FF723-C345-4C3C-91CE-2AB69BAD6758}" srcOrd="0" destOrd="0" presId="urn:microsoft.com/office/officeart/2005/8/layout/process2"/>
    <dgm:cxn modelId="{B94DA31F-E581-402E-AEEC-18D43A95B6C2}" srcId="{0AF215FD-0CD7-4A79-9209-BC828235E943}" destId="{F4FF8F95-0CB5-4D1B-B9C1-C1BF86A37426}" srcOrd="4" destOrd="0" parTransId="{4658E10A-0BA2-427A-AE52-46FBCF8AB8E0}" sibTransId="{A127D65E-15B1-4D3E-9566-209A59923B7C}"/>
    <dgm:cxn modelId="{E6CC9923-B9FD-4991-B49F-9841006F39DF}" srcId="{0AF215FD-0CD7-4A79-9209-BC828235E943}" destId="{55B8ECAE-32A1-4A49-91D7-F4C90679BA4D}" srcOrd="3" destOrd="0" parTransId="{8C2EA5E0-C248-485C-A41E-78BC5956F40A}" sibTransId="{EB8AA60C-31EF-4D3E-8474-DCCFA8E44E40}"/>
    <dgm:cxn modelId="{78C76333-8DEB-4357-8EFC-EE95FC1AF8C6}" srcId="{0AF215FD-0CD7-4A79-9209-BC828235E943}" destId="{890C59D9-8370-4B24-B869-EB24323E4387}" srcOrd="1" destOrd="0" parTransId="{93B7ABDE-BF79-44DE-BB19-CAF0D0AF4E24}" sibTransId="{B4DB70DA-EBC9-43EB-BE86-7B1BFF76AA89}"/>
    <dgm:cxn modelId="{72CB8E37-E46C-43BC-AFEC-111A70615D75}" srcId="{0AF215FD-0CD7-4A79-9209-BC828235E943}" destId="{93201565-3750-4CC5-8B6A-20E6A0F954B8}" srcOrd="2" destOrd="0" parTransId="{D6982FB9-0F73-4CB9-8F95-60D0DBAC90F8}" sibTransId="{2907F333-30B1-44A5-AC16-7E0477B70A67}"/>
    <dgm:cxn modelId="{C3B0F839-1DAE-45E3-996E-3CB067ABF699}" type="presOf" srcId="{2907F333-30B1-44A5-AC16-7E0477B70A67}" destId="{E3CD9088-D5B1-4D11-9176-A8B7743D02F7}" srcOrd="1" destOrd="0" presId="urn:microsoft.com/office/officeart/2005/8/layout/process2"/>
    <dgm:cxn modelId="{7226945C-8048-4B70-8C82-DA1193FC7B5B}" type="presOf" srcId="{F4FF8F95-0CB5-4D1B-B9C1-C1BF86A37426}" destId="{658FF8D5-AEFA-4A25-A011-37091E4F0303}" srcOrd="0" destOrd="0" presId="urn:microsoft.com/office/officeart/2005/8/layout/process2"/>
    <dgm:cxn modelId="{7D0EA646-133B-44EF-BC92-890CD594BD24}" type="presOf" srcId="{8A5944DA-0EDE-4287-9282-B10A483C6E8C}" destId="{3C3D841D-DC3F-4833-93C3-7836478EB079}" srcOrd="1" destOrd="0" presId="urn:microsoft.com/office/officeart/2005/8/layout/process2"/>
    <dgm:cxn modelId="{D9A55A4E-0F1B-4E29-B75A-B706777F0CCA}" type="presOf" srcId="{890C59D9-8370-4B24-B869-EB24323E4387}" destId="{4D7390A1-54F3-4D71-A14C-CDAC61132059}" srcOrd="0" destOrd="0" presId="urn:microsoft.com/office/officeart/2005/8/layout/process2"/>
    <dgm:cxn modelId="{9A01C650-C597-4E6F-A9C6-574F76A21844}" type="presOf" srcId="{93201565-3750-4CC5-8B6A-20E6A0F954B8}" destId="{C3ECC137-6E79-43E1-95AA-7204DBE57A90}" srcOrd="0" destOrd="0" presId="urn:microsoft.com/office/officeart/2005/8/layout/process2"/>
    <dgm:cxn modelId="{7155E253-DC82-4DE1-BF8B-84AB79A7277A}" type="presOf" srcId="{EB8AA60C-31EF-4D3E-8474-DCCFA8E44E40}" destId="{9F4EE72E-EE5C-440F-8A01-B5521CB18C63}" srcOrd="1" destOrd="0" presId="urn:microsoft.com/office/officeart/2005/8/layout/process2"/>
    <dgm:cxn modelId="{5D9D6192-B211-4A66-AA34-337C9AD0A8C3}" type="presOf" srcId="{55B8ECAE-32A1-4A49-91D7-F4C90679BA4D}" destId="{2C1396A3-A437-41AB-A72D-C670F4F45724}" srcOrd="0" destOrd="0" presId="urn:microsoft.com/office/officeart/2005/8/layout/process2"/>
    <dgm:cxn modelId="{1E99C39B-F302-4E28-9852-06C43DFDDD99}" type="presOf" srcId="{B4DB70DA-EBC9-43EB-BE86-7B1BFF76AA89}" destId="{ED887164-6A05-446C-865A-FD019973306A}" srcOrd="0" destOrd="0" presId="urn:microsoft.com/office/officeart/2005/8/layout/process2"/>
    <dgm:cxn modelId="{737353A6-43E6-40AB-830B-EE7771B0E6CC}" type="presOf" srcId="{B4DB70DA-EBC9-43EB-BE86-7B1BFF76AA89}" destId="{70BA56B3-0A76-444F-BB1D-29D6AA54C29D}" srcOrd="1" destOrd="0" presId="urn:microsoft.com/office/officeart/2005/8/layout/process2"/>
    <dgm:cxn modelId="{6EBB81B6-2AAE-4964-AAC0-F187755D3EC1}" type="presOf" srcId="{8A5944DA-0EDE-4287-9282-B10A483C6E8C}" destId="{D32EF8DF-2455-46D9-9E8F-B2F57DE0CC35}" srcOrd="0" destOrd="0" presId="urn:microsoft.com/office/officeart/2005/8/layout/process2"/>
    <dgm:cxn modelId="{1094AEDC-BD64-49CC-8089-3CDA728D35D4}" srcId="{0AF215FD-0CD7-4A79-9209-BC828235E943}" destId="{819903BE-FB6C-4900-8DD4-B6CFE2033153}" srcOrd="0" destOrd="0" parTransId="{1B740233-02E0-412E-8338-168ADD944DD5}" sibTransId="{8A5944DA-0EDE-4287-9282-B10A483C6E8C}"/>
    <dgm:cxn modelId="{6E363FDE-73A7-4337-B4DF-BF86D685E9FF}" type="presOf" srcId="{EB8AA60C-31EF-4D3E-8474-DCCFA8E44E40}" destId="{F64AEEF3-0C27-4A9C-984A-30E8B06F88D3}" srcOrd="0" destOrd="0" presId="urn:microsoft.com/office/officeart/2005/8/layout/process2"/>
    <dgm:cxn modelId="{0424E5F5-CD7D-4877-9715-2B89556B821C}" type="presOf" srcId="{0AF215FD-0CD7-4A79-9209-BC828235E943}" destId="{321AEB34-A0B8-4F1E-AC88-522DE3CEA3AB}" srcOrd="0" destOrd="0" presId="urn:microsoft.com/office/officeart/2005/8/layout/process2"/>
    <dgm:cxn modelId="{2CB287EE-66AF-4EC6-A8B8-2235C803700C}" type="presParOf" srcId="{321AEB34-A0B8-4F1E-AC88-522DE3CEA3AB}" destId="{D94FF723-C345-4C3C-91CE-2AB69BAD6758}" srcOrd="0" destOrd="0" presId="urn:microsoft.com/office/officeart/2005/8/layout/process2"/>
    <dgm:cxn modelId="{C002427A-2EF1-4783-B51A-F07858981730}" type="presParOf" srcId="{321AEB34-A0B8-4F1E-AC88-522DE3CEA3AB}" destId="{D32EF8DF-2455-46D9-9E8F-B2F57DE0CC35}" srcOrd="1" destOrd="0" presId="urn:microsoft.com/office/officeart/2005/8/layout/process2"/>
    <dgm:cxn modelId="{F849F5CD-D7F8-47F8-8153-9D96EA050586}" type="presParOf" srcId="{D32EF8DF-2455-46D9-9E8F-B2F57DE0CC35}" destId="{3C3D841D-DC3F-4833-93C3-7836478EB079}" srcOrd="0" destOrd="0" presId="urn:microsoft.com/office/officeart/2005/8/layout/process2"/>
    <dgm:cxn modelId="{146E848A-E44F-40D1-BF93-55D594ACD147}" type="presParOf" srcId="{321AEB34-A0B8-4F1E-AC88-522DE3CEA3AB}" destId="{4D7390A1-54F3-4D71-A14C-CDAC61132059}" srcOrd="2" destOrd="0" presId="urn:microsoft.com/office/officeart/2005/8/layout/process2"/>
    <dgm:cxn modelId="{B6342E83-EF02-4C54-9919-A4C0CC30046E}" type="presParOf" srcId="{321AEB34-A0B8-4F1E-AC88-522DE3CEA3AB}" destId="{ED887164-6A05-446C-865A-FD019973306A}" srcOrd="3" destOrd="0" presId="urn:microsoft.com/office/officeart/2005/8/layout/process2"/>
    <dgm:cxn modelId="{4357092B-CB92-43B0-8F1E-7D3B1243AC8E}" type="presParOf" srcId="{ED887164-6A05-446C-865A-FD019973306A}" destId="{70BA56B3-0A76-444F-BB1D-29D6AA54C29D}" srcOrd="0" destOrd="0" presId="urn:microsoft.com/office/officeart/2005/8/layout/process2"/>
    <dgm:cxn modelId="{FA6EFBD4-FC9C-42BC-8E9E-0FF6414328D2}" type="presParOf" srcId="{321AEB34-A0B8-4F1E-AC88-522DE3CEA3AB}" destId="{C3ECC137-6E79-43E1-95AA-7204DBE57A90}" srcOrd="4" destOrd="0" presId="urn:microsoft.com/office/officeart/2005/8/layout/process2"/>
    <dgm:cxn modelId="{99B49C85-00D8-4CBE-AA27-7A4DAB9FEFB8}" type="presParOf" srcId="{321AEB34-A0B8-4F1E-AC88-522DE3CEA3AB}" destId="{0F0AE42E-9FA4-4FD8-B57B-EE16CCC0A68E}" srcOrd="5" destOrd="0" presId="urn:microsoft.com/office/officeart/2005/8/layout/process2"/>
    <dgm:cxn modelId="{E5FE2FA0-DA03-453B-8AAD-BCD9B7AE656E}" type="presParOf" srcId="{0F0AE42E-9FA4-4FD8-B57B-EE16CCC0A68E}" destId="{E3CD9088-D5B1-4D11-9176-A8B7743D02F7}" srcOrd="0" destOrd="0" presId="urn:microsoft.com/office/officeart/2005/8/layout/process2"/>
    <dgm:cxn modelId="{9244C85C-EC22-4973-833C-3EADF1FCB432}" type="presParOf" srcId="{321AEB34-A0B8-4F1E-AC88-522DE3CEA3AB}" destId="{2C1396A3-A437-41AB-A72D-C670F4F45724}" srcOrd="6" destOrd="0" presId="urn:microsoft.com/office/officeart/2005/8/layout/process2"/>
    <dgm:cxn modelId="{6BC9DA84-3780-41AD-B33D-06C694056140}" type="presParOf" srcId="{321AEB34-A0B8-4F1E-AC88-522DE3CEA3AB}" destId="{F64AEEF3-0C27-4A9C-984A-30E8B06F88D3}" srcOrd="7" destOrd="0" presId="urn:microsoft.com/office/officeart/2005/8/layout/process2"/>
    <dgm:cxn modelId="{F84C6B40-7FE3-40B2-A010-0EAC0B79E0B4}" type="presParOf" srcId="{F64AEEF3-0C27-4A9C-984A-30E8B06F88D3}" destId="{9F4EE72E-EE5C-440F-8A01-B5521CB18C63}" srcOrd="0" destOrd="0" presId="urn:microsoft.com/office/officeart/2005/8/layout/process2"/>
    <dgm:cxn modelId="{371D976C-6B84-4DA3-916C-20F69D8358DC}" type="presParOf" srcId="{321AEB34-A0B8-4F1E-AC88-522DE3CEA3AB}" destId="{658FF8D5-AEFA-4A25-A011-37091E4F030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FF723-C345-4C3C-91CE-2AB69BAD6758}">
      <dsp:nvSpPr>
        <dsp:cNvPr id="0" name=""/>
        <dsp:cNvSpPr/>
      </dsp:nvSpPr>
      <dsp:spPr>
        <a:xfrm>
          <a:off x="878168" y="661"/>
          <a:ext cx="2108125" cy="773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黑体" panose="02010609060101010101" pitchFamily="49" charset="-122"/>
              <a:ea typeface="黑体" panose="02010609060101010101" pitchFamily="49" charset="-122"/>
            </a:rPr>
            <a:t>很好</a:t>
          </a:r>
        </a:p>
      </dsp:txBody>
      <dsp:txXfrm>
        <a:off x="900835" y="23328"/>
        <a:ext cx="2062791" cy="728572"/>
      </dsp:txXfrm>
    </dsp:sp>
    <dsp:sp modelId="{D32EF8DF-2455-46D9-9E8F-B2F57DE0CC35}">
      <dsp:nvSpPr>
        <dsp:cNvPr id="0" name=""/>
        <dsp:cNvSpPr/>
      </dsp:nvSpPr>
      <dsp:spPr>
        <a:xfrm rot="5400000">
          <a:off x="1787123" y="793915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-5400000">
        <a:off x="1827753" y="822936"/>
        <a:ext cx="208955" cy="203150"/>
      </dsp:txXfrm>
    </dsp:sp>
    <dsp:sp modelId="{4D7390A1-54F3-4D71-A14C-CDAC61132059}">
      <dsp:nvSpPr>
        <dsp:cNvPr id="0" name=""/>
        <dsp:cNvSpPr/>
      </dsp:nvSpPr>
      <dsp:spPr>
        <a:xfrm>
          <a:off x="878168" y="1161520"/>
          <a:ext cx="2108125" cy="773906"/>
        </a:xfrm>
        <a:prstGeom prst="roundRect">
          <a:avLst>
            <a:gd name="adj" fmla="val 1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黑体" panose="02010609060101010101" pitchFamily="49" charset="-122"/>
              <a:ea typeface="黑体" panose="02010609060101010101" pitchFamily="49" charset="-122"/>
            </a:rPr>
            <a:t>不错</a:t>
          </a:r>
        </a:p>
      </dsp:txBody>
      <dsp:txXfrm>
        <a:off x="900835" y="1184187"/>
        <a:ext cx="2062791" cy="728572"/>
      </dsp:txXfrm>
    </dsp:sp>
    <dsp:sp modelId="{ED887164-6A05-446C-865A-FD019973306A}">
      <dsp:nvSpPr>
        <dsp:cNvPr id="0" name=""/>
        <dsp:cNvSpPr/>
      </dsp:nvSpPr>
      <dsp:spPr>
        <a:xfrm rot="5400000">
          <a:off x="1787123" y="1954774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-5400000">
        <a:off x="1827753" y="1983795"/>
        <a:ext cx="208955" cy="203150"/>
      </dsp:txXfrm>
    </dsp:sp>
    <dsp:sp modelId="{C3ECC137-6E79-43E1-95AA-7204DBE57A90}">
      <dsp:nvSpPr>
        <dsp:cNvPr id="0" name=""/>
        <dsp:cNvSpPr/>
      </dsp:nvSpPr>
      <dsp:spPr>
        <a:xfrm>
          <a:off x="878168" y="2322380"/>
          <a:ext cx="2108125" cy="773906"/>
        </a:xfrm>
        <a:prstGeom prst="roundRect">
          <a:avLst>
            <a:gd name="adj" fmla="val 1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黑体" panose="02010609060101010101" pitchFamily="49" charset="-122"/>
              <a:ea typeface="黑体" panose="02010609060101010101" pitchFamily="49" charset="-122"/>
            </a:rPr>
            <a:t>一般</a:t>
          </a:r>
        </a:p>
      </dsp:txBody>
      <dsp:txXfrm>
        <a:off x="900835" y="2345047"/>
        <a:ext cx="2062791" cy="728572"/>
      </dsp:txXfrm>
    </dsp:sp>
    <dsp:sp modelId="{0F0AE42E-9FA4-4FD8-B57B-EE16CCC0A68E}">
      <dsp:nvSpPr>
        <dsp:cNvPr id="0" name=""/>
        <dsp:cNvSpPr/>
      </dsp:nvSpPr>
      <dsp:spPr>
        <a:xfrm rot="5400000">
          <a:off x="1787123" y="3115634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-5400000">
        <a:off x="1827753" y="3144655"/>
        <a:ext cx="208955" cy="203150"/>
      </dsp:txXfrm>
    </dsp:sp>
    <dsp:sp modelId="{2C1396A3-A437-41AB-A72D-C670F4F45724}">
      <dsp:nvSpPr>
        <dsp:cNvPr id="0" name=""/>
        <dsp:cNvSpPr/>
      </dsp:nvSpPr>
      <dsp:spPr>
        <a:xfrm>
          <a:off x="878168" y="3483239"/>
          <a:ext cx="2108125" cy="773906"/>
        </a:xfrm>
        <a:prstGeom prst="roundRect">
          <a:avLst>
            <a:gd name="adj" fmla="val 1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黑体" panose="02010609060101010101" pitchFamily="49" charset="-122"/>
              <a:ea typeface="黑体" panose="02010609060101010101" pitchFamily="49" charset="-122"/>
            </a:rPr>
            <a:t>不太好</a:t>
          </a:r>
        </a:p>
      </dsp:txBody>
      <dsp:txXfrm>
        <a:off x="900835" y="3505906"/>
        <a:ext cx="2062791" cy="728572"/>
      </dsp:txXfrm>
    </dsp:sp>
    <dsp:sp modelId="{F64AEEF3-0C27-4A9C-984A-30E8B06F88D3}">
      <dsp:nvSpPr>
        <dsp:cNvPr id="0" name=""/>
        <dsp:cNvSpPr/>
      </dsp:nvSpPr>
      <dsp:spPr>
        <a:xfrm rot="5400000">
          <a:off x="1787123" y="4276493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-5400000">
        <a:off x="1827753" y="4305514"/>
        <a:ext cx="208955" cy="203150"/>
      </dsp:txXfrm>
    </dsp:sp>
    <dsp:sp modelId="{658FF8D5-AEFA-4A25-A011-37091E4F0303}">
      <dsp:nvSpPr>
        <dsp:cNvPr id="0" name=""/>
        <dsp:cNvSpPr/>
      </dsp:nvSpPr>
      <dsp:spPr>
        <a:xfrm>
          <a:off x="878168" y="4644099"/>
          <a:ext cx="2108125" cy="773906"/>
        </a:xfrm>
        <a:prstGeom prst="roundRect">
          <a:avLst>
            <a:gd name="adj" fmla="val 1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黑体" panose="02010609060101010101" pitchFamily="49" charset="-122"/>
              <a:ea typeface="黑体" panose="02010609060101010101" pitchFamily="49" charset="-122"/>
            </a:rPr>
            <a:t>不好</a:t>
          </a:r>
        </a:p>
      </dsp:txBody>
      <dsp:txXfrm>
        <a:off x="900835" y="4666766"/>
        <a:ext cx="2062791" cy="72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7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该吃饭了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768" y="5053356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6008" y="1826208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gāi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fàn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le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55" y="643782"/>
            <a:ext cx="2689672" cy="4624742"/>
          </a:xfrm>
        </p:spPr>
      </p:pic>
      <p:sp>
        <p:nvSpPr>
          <p:cNvPr id="6" name="矩形 5"/>
          <p:cNvSpPr/>
          <p:nvPr/>
        </p:nvSpPr>
        <p:spPr>
          <a:xfrm>
            <a:off x="2278337" y="5400740"/>
            <a:ext cx="10703932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微信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926" y="2188784"/>
            <a:ext cx="3460433" cy="20972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88021" y="5400740"/>
            <a:ext cx="33762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email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3499" y="532394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to send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1612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饭店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94" y="1886316"/>
            <a:ext cx="4501939" cy="41279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3" y="3633651"/>
            <a:ext cx="3580787" cy="23805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83767" y="229843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21665" y="2881625"/>
            <a:ext cx="1715655" cy="364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4194E3-B3F5-4D5D-8B01-71A4B0A1BE9B}"/>
              </a:ext>
            </a:extLst>
          </p:cNvPr>
          <p:cNvSpPr/>
          <p:nvPr/>
        </p:nvSpPr>
        <p:spPr>
          <a:xfrm>
            <a:off x="2698280" y="95769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65631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 useBgFill="1">
        <p:nvSpPr>
          <p:cNvPr id="4" name="矩形 3"/>
          <p:cNvSpPr/>
          <p:nvPr/>
        </p:nvSpPr>
        <p:spPr>
          <a:xfrm>
            <a:off x="1378436" y="1402773"/>
            <a:ext cx="99264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i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In the following situations,</a:t>
            </a:r>
            <a:r>
              <a:rPr lang="zh-CN" altLang="en-US" sz="4000" i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i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i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什么？</a:t>
            </a:r>
            <a:endParaRPr lang="en-US" altLang="zh-CN" sz="4000" i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：谢谢！        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：对不起！    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，那家饭店很不错！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D2B3CF-DF1E-4832-B4B9-E76872DE6941}"/>
              </a:ext>
            </a:extLst>
          </p:cNvPr>
          <p:cNvSpPr/>
          <p:nvPr/>
        </p:nvSpPr>
        <p:spPr>
          <a:xfrm>
            <a:off x="2378240" y="846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timgsa.baidu.com/timg?image&amp;quality=80&amp;size=b9999_10000&amp;sec=1540260580585&amp;di=87ed72bcc84c9736a8638e120ae8d42b&amp;imgtype=0&amp;src=http%3A%2F%2Fwww.kfzimg.com%2FG06%2FM00%2FB2%2F11%2Fp4YBAFqfTEqACHNFAADjn1B7UbM202_b.jpg">
            <a:extLst>
              <a:ext uri="{FF2B5EF4-FFF2-40B4-BE49-F238E27FC236}">
                <a16:creationId xmlns:a16="http://schemas.microsoft.com/office/drawing/2014/main" id="{A983BB8C-6BDD-48A8-9603-2DE623E5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57" y="1536857"/>
            <a:ext cx="3784285" cy="37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65631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尝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 useBgFill="1">
        <p:nvSpPr>
          <p:cNvPr id="4" name="矩形 3"/>
          <p:cNvSpPr/>
          <p:nvPr/>
        </p:nvSpPr>
        <p:spPr>
          <a:xfrm>
            <a:off x="2240844" y="5276201"/>
            <a:ext cx="8306641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我们的牛奶很好喝，你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尝尝吧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414" y="1308524"/>
            <a:ext cx="3048675" cy="35971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85DBE4A-4967-419F-B9F6-1014E9C4D489}"/>
              </a:ext>
            </a:extLst>
          </p:cNvPr>
          <p:cNvSpPr/>
          <p:nvPr/>
        </p:nvSpPr>
        <p:spPr>
          <a:xfrm>
            <a:off x="2378240" y="846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75B460-0C37-4D08-8B70-02F7A49F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2" y="1992897"/>
            <a:ext cx="5445628" cy="29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06312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走路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2165" y="2778343"/>
            <a:ext cx="8306641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去超市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来上课吗？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26" y="1724298"/>
            <a:ext cx="3785779" cy="42343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5573">
            <a:off x="9837019" y="1303784"/>
            <a:ext cx="1257851" cy="515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366" y="2520271"/>
            <a:ext cx="482267" cy="93751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9268569" y="3205537"/>
            <a:ext cx="520475" cy="962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73D182A-BD1D-4A1B-A8E5-C2643CBA5CB3}"/>
              </a:ext>
            </a:extLst>
          </p:cNvPr>
          <p:cNvSpPr/>
          <p:nvPr/>
        </p:nvSpPr>
        <p:spPr>
          <a:xfrm>
            <a:off x="2713520" y="859010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3711 3.7037E-7 C 0.0539 3.7037E-7 0.07448 -0.04028 0.07448 -0.07269 L 0.07448 -0.1453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07129" y="1625459"/>
            <a:ext cx="4743689" cy="489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7:55am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8:44am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十二点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86449" y="3982223"/>
            <a:ext cx="2823812" cy="2257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90848" y="3199046"/>
            <a:ext cx="15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213935" y="3749022"/>
            <a:ext cx="9236" cy="25981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662094" y="3840882"/>
            <a:ext cx="425899" cy="25981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64396" y="4133838"/>
            <a:ext cx="210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快上课了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73" y="328556"/>
            <a:ext cx="2844696" cy="21335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73" y="2602147"/>
            <a:ext cx="2844696" cy="21335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90373" y="2705861"/>
            <a:ext cx="210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6:00PM</a:t>
            </a:r>
            <a:endParaRPr lang="zh-CN" altLang="en-US" sz="20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75" y="1987432"/>
            <a:ext cx="3162609" cy="94929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332D7D9-AE74-434E-9402-85EE4847BCDB}"/>
              </a:ext>
            </a:extLst>
          </p:cNvPr>
          <p:cNvSpPr/>
          <p:nvPr/>
        </p:nvSpPr>
        <p:spPr>
          <a:xfrm>
            <a:off x="708206" y="725903"/>
            <a:ext cx="650690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格式：快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了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了”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BC9EE6F-16D4-4EC2-A4FE-EF010DD58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34"/>
          <a:stretch/>
        </p:blipFill>
        <p:spPr>
          <a:xfrm>
            <a:off x="9550818" y="5041615"/>
            <a:ext cx="1488831" cy="142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D4389FE-F132-4F8E-AD7E-2B02568617DE}"/>
              </a:ext>
            </a:extLst>
          </p:cNvPr>
          <p:cNvSpPr/>
          <p:nvPr/>
        </p:nvSpPr>
        <p:spPr>
          <a:xfrm>
            <a:off x="768875" y="5599130"/>
            <a:ext cx="3051455" cy="7679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快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时间 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</a:p>
        </p:txBody>
      </p:sp>
    </p:spTree>
    <p:extLst>
      <p:ext uri="{BB962C8B-B14F-4D97-AF65-F5344CB8AC3E}">
        <p14:creationId xmlns:p14="http://schemas.microsoft.com/office/powerpoint/2010/main" val="38394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3" grpId="0"/>
      <p:bldP spid="14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60C5280-332A-4876-B579-52B55BED4F26}"/>
              </a:ext>
            </a:extLst>
          </p:cNvPr>
          <p:cNvSpPr/>
          <p:nvPr/>
        </p:nvSpPr>
        <p:spPr>
          <a:xfrm>
            <a:off x="2691499" y="2649354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B6D22C-96F2-4F6D-8889-8FC890748B66}"/>
              </a:ext>
            </a:extLst>
          </p:cNvPr>
          <p:cNvSpPr/>
          <p:nvPr/>
        </p:nvSpPr>
        <p:spPr>
          <a:xfrm>
            <a:off x="1454520" y="2639729"/>
            <a:ext cx="914400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44DC63-DD1D-4A37-8FA1-2E400C3B05DC}"/>
              </a:ext>
            </a:extLst>
          </p:cNvPr>
          <p:cNvSpPr/>
          <p:nvPr/>
        </p:nvSpPr>
        <p:spPr>
          <a:xfrm>
            <a:off x="3995491" y="2648151"/>
            <a:ext cx="1006543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193184-C1FA-446D-892E-375228F599E2}"/>
              </a:ext>
            </a:extLst>
          </p:cNvPr>
          <p:cNvSpPr/>
          <p:nvPr/>
        </p:nvSpPr>
        <p:spPr>
          <a:xfrm>
            <a:off x="5391626" y="2650557"/>
            <a:ext cx="2052964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三个星期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CAF0A62-B5C3-416F-8C8A-2E7DF78B6F11}"/>
              </a:ext>
            </a:extLst>
          </p:cNvPr>
          <p:cNvSpPr/>
          <p:nvPr/>
        </p:nvSpPr>
        <p:spPr>
          <a:xfrm>
            <a:off x="7834182" y="2679433"/>
            <a:ext cx="1334228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汉语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802242-3EB3-4705-8207-4A44E0A293BE}"/>
              </a:ext>
            </a:extLst>
          </p:cNvPr>
          <p:cNvSpPr/>
          <p:nvPr/>
        </p:nvSpPr>
        <p:spPr>
          <a:xfrm>
            <a:off x="3105385" y="4524224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我学汉语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三个星期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BEAA2FF-4805-42FA-ABC2-15A0BD71855D}"/>
              </a:ext>
            </a:extLst>
          </p:cNvPr>
          <p:cNvSpPr/>
          <p:nvPr/>
        </p:nvSpPr>
        <p:spPr>
          <a:xfrm>
            <a:off x="9653542" y="2679433"/>
            <a:ext cx="1006543" cy="651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</a:p>
        </p:txBody>
      </p:sp>
    </p:spTree>
    <p:extLst>
      <p:ext uri="{BB962C8B-B14F-4D97-AF65-F5344CB8AC3E}">
        <p14:creationId xmlns:p14="http://schemas.microsoft.com/office/powerpoint/2010/main" val="15037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8206" y="2516886"/>
            <a:ext cx="7867791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：想吃什么？我去做饭。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，今天去饭店吃吧。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家里还有很多苹果，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，该睡觉了。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FDA1E0-F535-444A-87F4-ECE328678C27}"/>
              </a:ext>
            </a:extLst>
          </p:cNvPr>
          <p:cNvSpPr/>
          <p:nvPr/>
        </p:nvSpPr>
        <p:spPr>
          <a:xfrm>
            <a:off x="708206" y="725903"/>
            <a:ext cx="516199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副词：别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别”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43CA92-6D8F-425D-9865-22B6E9049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04" y="1558525"/>
            <a:ext cx="3838567" cy="9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1145" y="206235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39182" y="205596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89" y="3766204"/>
            <a:ext cx="3655990" cy="22980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10299" y="210409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26" y="3911121"/>
            <a:ext cx="3029940" cy="20082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635" y="3475811"/>
            <a:ext cx="2568544" cy="282620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A807C96-2F3A-4FAA-8304-D5D503C0E930}"/>
              </a:ext>
            </a:extLst>
          </p:cNvPr>
          <p:cNvSpPr/>
          <p:nvPr/>
        </p:nvSpPr>
        <p:spPr>
          <a:xfrm>
            <a:off x="-1" y="430822"/>
            <a:ext cx="3736731" cy="707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妻子说什么？</a:t>
            </a:r>
          </a:p>
        </p:txBody>
      </p:sp>
    </p:spTree>
    <p:extLst>
      <p:ext uri="{BB962C8B-B14F-4D97-AF65-F5344CB8AC3E}">
        <p14:creationId xmlns:p14="http://schemas.microsoft.com/office/powerpoint/2010/main" val="918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34" y="934070"/>
            <a:ext cx="4833366" cy="6514846"/>
          </a:xfrm>
        </p:spPr>
        <p:txBody>
          <a:bodyPr>
            <a:noAutofit/>
          </a:bodyPr>
          <a:lstStyle/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Adv           be about to …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it’s time to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chīfàn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VO           to have a meal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饿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è               A               hungry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bié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Adv           don’t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jīntiān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  today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外面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wàimian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             outside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zuótiān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 yesterday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gěi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V/Prep     to give; to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饭店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fàndiàn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 restaurant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ā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she; her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6612DF-1B7F-438F-B9D2-36B8CA0F9F8F}"/>
              </a:ext>
            </a:extLst>
          </p:cNvPr>
          <p:cNvSpPr/>
          <p:nvPr/>
        </p:nvSpPr>
        <p:spPr>
          <a:xfrm>
            <a:off x="538734" y="175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187004-CAA0-497D-84A3-BAEF2E8FC600}"/>
              </a:ext>
            </a:extLst>
          </p:cNvPr>
          <p:cNvSpPr/>
          <p:nvPr/>
        </p:nvSpPr>
        <p:spPr>
          <a:xfrm>
            <a:off x="5876192" y="388851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EE6B30D-FBF8-404B-A464-95A4571D431E}"/>
              </a:ext>
            </a:extLst>
          </p:cNvPr>
          <p:cNvSpPr txBox="1">
            <a:spLocks/>
          </p:cNvSpPr>
          <p:nvPr/>
        </p:nvSpPr>
        <p:spPr>
          <a:xfrm>
            <a:off x="5788269" y="4603283"/>
            <a:ext cx="6096000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格式：快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副词：别    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疑问代词：怎么样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17A6052-8E4F-4A86-ABBB-C0B436647474}"/>
              </a:ext>
            </a:extLst>
          </p:cNvPr>
          <p:cNvSpPr txBox="1">
            <a:spLocks/>
          </p:cNvSpPr>
          <p:nvPr/>
        </p:nvSpPr>
        <p:spPr>
          <a:xfrm>
            <a:off x="5717996" y="934070"/>
            <a:ext cx="6474004" cy="2776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2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  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shuō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V        to say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尝  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cháng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to taste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zěnmeyàng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how about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zǒu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lù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to go on foot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打电话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diànhuà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to make a phone call</a:t>
            </a: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4939" y="2828357"/>
            <a:ext cx="651888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今天去外面吃饭，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周末去南京玩儿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星期天去踢足球 </a:t>
            </a:r>
          </a:p>
        </p:txBody>
      </p:sp>
      <p:sp>
        <p:nvSpPr>
          <p:cNvPr id="5" name="矩形 4"/>
          <p:cNvSpPr/>
          <p:nvPr/>
        </p:nvSpPr>
        <p:spPr>
          <a:xfrm>
            <a:off x="1408923" y="1707503"/>
            <a:ext cx="5712846" cy="8360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     VP </a:t>
            </a:r>
            <a:r>
              <a:rPr lang="zh-CN" altLang="en-US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，          怎么样？</a:t>
            </a:r>
            <a:endParaRPr lang="zh-CN" altLang="zh-CN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1743" y="3594931"/>
            <a:ext cx="4304211" cy="1746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好！  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对不起，我不想去。</a:t>
            </a:r>
          </a:p>
        </p:txBody>
      </p:sp>
      <p:sp>
        <p:nvSpPr>
          <p:cNvPr id="7" name="矩形 6"/>
          <p:cNvSpPr/>
          <p:nvPr/>
        </p:nvSpPr>
        <p:spPr>
          <a:xfrm>
            <a:off x="7473820" y="1577412"/>
            <a:ext cx="4865434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好吗？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好不好？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0FEF7A-3A8B-4D9A-9E76-F6AFEABBF97C}"/>
              </a:ext>
            </a:extLst>
          </p:cNvPr>
          <p:cNvSpPr/>
          <p:nvPr/>
        </p:nvSpPr>
        <p:spPr>
          <a:xfrm>
            <a:off x="708206" y="725903"/>
            <a:ext cx="913743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疑问代词：怎么样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怎么样”</a:t>
            </a:r>
          </a:p>
        </p:txBody>
      </p:sp>
    </p:spTree>
    <p:extLst>
      <p:ext uri="{BB962C8B-B14F-4D97-AF65-F5344CB8AC3E}">
        <p14:creationId xmlns:p14="http://schemas.microsoft.com/office/powerpoint/2010/main" val="19974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9487" y="2103820"/>
            <a:ext cx="651888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你的宿舍 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食堂的饭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李白的汉语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学生超市的东西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7941" y="724219"/>
            <a:ext cx="5863583" cy="8360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     NP            </a:t>
            </a:r>
            <a:r>
              <a:rPr lang="zh-CN" altLang="en-US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怎么样？</a:t>
            </a:r>
            <a:endParaRPr lang="zh-CN" altLang="zh-CN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983228321"/>
              </p:ext>
            </p:extLst>
          </p:nvPr>
        </p:nvGraphicFramePr>
        <p:xfrm>
          <a:off x="7665214" y="719666"/>
          <a:ext cx="38644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8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34" y="934070"/>
            <a:ext cx="4833366" cy="6514846"/>
          </a:xfrm>
        </p:spPr>
        <p:txBody>
          <a:bodyPr>
            <a:noAutofit/>
          </a:bodyPr>
          <a:lstStyle/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Adv           be about to …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it’s time to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chīfàn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VO           to have a meal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饿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è               A               hungry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bié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Adv           don’t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jīntiān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  today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外面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wàimian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             outside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zuótiān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 yesterday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gěi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V/Prep     to give; to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饭店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fàndiàn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 restaurant</a:t>
            </a:r>
          </a:p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ā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she; her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6612DF-1B7F-438F-B9D2-36B8CA0F9F8F}"/>
              </a:ext>
            </a:extLst>
          </p:cNvPr>
          <p:cNvSpPr/>
          <p:nvPr/>
        </p:nvSpPr>
        <p:spPr>
          <a:xfrm>
            <a:off x="538734" y="175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187004-CAA0-497D-84A3-BAEF2E8FC600}"/>
              </a:ext>
            </a:extLst>
          </p:cNvPr>
          <p:cNvSpPr/>
          <p:nvPr/>
        </p:nvSpPr>
        <p:spPr>
          <a:xfrm>
            <a:off x="5876192" y="388851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EE6B30D-FBF8-404B-A464-95A4571D431E}"/>
              </a:ext>
            </a:extLst>
          </p:cNvPr>
          <p:cNvSpPr txBox="1">
            <a:spLocks/>
          </p:cNvSpPr>
          <p:nvPr/>
        </p:nvSpPr>
        <p:spPr>
          <a:xfrm>
            <a:off x="5788269" y="4603283"/>
            <a:ext cx="6096000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格式：快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副词：别    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疑问代词：怎么样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17A6052-8E4F-4A86-ABBB-C0B436647474}"/>
              </a:ext>
            </a:extLst>
          </p:cNvPr>
          <p:cNvSpPr txBox="1">
            <a:spLocks/>
          </p:cNvSpPr>
          <p:nvPr/>
        </p:nvSpPr>
        <p:spPr>
          <a:xfrm>
            <a:off x="5717996" y="934070"/>
            <a:ext cx="6474004" cy="2776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ts val="38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2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  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shuō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V        to say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尝  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cháng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to taste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zěnmeyàng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how about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3"/>
            </a:pP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zǒu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lù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   to go on foot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打电话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diànhuà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to make a phone call</a:t>
            </a:r>
          </a:p>
        </p:txBody>
      </p:sp>
    </p:spTree>
    <p:extLst>
      <p:ext uri="{BB962C8B-B14F-4D97-AF65-F5344CB8AC3E}">
        <p14:creationId xmlns:p14="http://schemas.microsoft.com/office/powerpoint/2010/main" val="1937523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71648" y="3248043"/>
            <a:ext cx="4685202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3" name="矩形 2"/>
          <p:cNvSpPr/>
          <p:nvPr/>
        </p:nvSpPr>
        <p:spPr>
          <a:xfrm>
            <a:off x="376601" y="3274864"/>
            <a:ext cx="678863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1:00am                 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去吃早饭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7:20am                 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去上课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7:00pm       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做晚饭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7:45am                 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880875" y="3866047"/>
            <a:ext cx="1509551" cy="2364537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1866298" y="3866047"/>
            <a:ext cx="1346666" cy="75477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1866298" y="4620825"/>
            <a:ext cx="1361243" cy="1609759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959832" y="5325305"/>
            <a:ext cx="1430594" cy="8586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7" y="2080872"/>
            <a:ext cx="3627434" cy="11400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32" y="4638433"/>
            <a:ext cx="4245735" cy="1592151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0CA86CEF-BCA4-477F-A0DE-365B69D41A8A}"/>
              </a:ext>
            </a:extLst>
          </p:cNvPr>
          <p:cNvSpPr/>
          <p:nvPr/>
        </p:nvSpPr>
        <p:spPr>
          <a:xfrm>
            <a:off x="587543" y="377861"/>
            <a:ext cx="13292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该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2934293-ECCF-48B7-841D-3E9E57A3C0AB}"/>
              </a:ext>
            </a:extLst>
          </p:cNvPr>
          <p:cNvSpPr/>
          <p:nvPr/>
        </p:nvSpPr>
        <p:spPr>
          <a:xfrm>
            <a:off x="2191390" y="1012780"/>
            <a:ext cx="784189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FDE2BD1-7530-4D6D-B6A3-F69DFB7F4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262" y="2107992"/>
            <a:ext cx="4410273" cy="981974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60F51CA-92A0-46B4-B397-A09A61C34E8F}"/>
              </a:ext>
            </a:extLst>
          </p:cNvPr>
          <p:cNvSpPr/>
          <p:nvPr/>
        </p:nvSpPr>
        <p:spPr>
          <a:xfrm>
            <a:off x="9069292" y="3248043"/>
            <a:ext cx="2954322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26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6221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吃饭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DDEE10F-5BFC-457B-87D3-685865168E76}"/>
              </a:ext>
            </a:extLst>
          </p:cNvPr>
          <p:cNvSpPr/>
          <p:nvPr/>
        </p:nvSpPr>
        <p:spPr>
          <a:xfrm>
            <a:off x="2760102" y="941108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09821F-D8AB-402F-B377-0F03CCD3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49" y="1822850"/>
            <a:ext cx="5787329" cy="40940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5A6D575-DCE0-4D8D-9E64-B27B156F0004}"/>
              </a:ext>
            </a:extLst>
          </p:cNvPr>
          <p:cNvSpPr/>
          <p:nvPr/>
        </p:nvSpPr>
        <p:spPr>
          <a:xfrm>
            <a:off x="8207298" y="2494013"/>
            <a:ext cx="282498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晚饭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水果</a:t>
            </a:r>
          </a:p>
        </p:txBody>
      </p:sp>
    </p:spTree>
    <p:extLst>
      <p:ext uri="{BB962C8B-B14F-4D97-AF65-F5344CB8AC3E}">
        <p14:creationId xmlns:p14="http://schemas.microsoft.com/office/powerpoint/2010/main" val="37176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35586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饿</a:t>
            </a:r>
          </a:p>
        </p:txBody>
      </p:sp>
      <p:sp>
        <p:nvSpPr>
          <p:cNvPr id="4" name="矩形 3"/>
          <p:cNvSpPr/>
          <p:nvPr/>
        </p:nvSpPr>
        <p:spPr>
          <a:xfrm>
            <a:off x="1168745" y="1840008"/>
            <a:ext cx="465591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：你吃早饭了吗？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：没吃。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：那你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44" y="2211706"/>
            <a:ext cx="5302586" cy="368987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DDEE10F-5BFC-457B-87D3-685865168E76}"/>
              </a:ext>
            </a:extLst>
          </p:cNvPr>
          <p:cNvSpPr/>
          <p:nvPr/>
        </p:nvSpPr>
        <p:spPr>
          <a:xfrm>
            <a:off x="2035273" y="941108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11351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今天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1CF6495-ABF5-413E-95F0-89900D4BBA47}"/>
              </a:ext>
            </a:extLst>
          </p:cNvPr>
          <p:cNvSpPr/>
          <p:nvPr/>
        </p:nvSpPr>
        <p:spPr>
          <a:xfrm>
            <a:off x="2854728" y="290945"/>
            <a:ext cx="211351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昨天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5429FE-27CD-4D77-9817-BF5B45858AF1}"/>
              </a:ext>
            </a:extLst>
          </p:cNvPr>
          <p:cNvSpPr/>
          <p:nvPr/>
        </p:nvSpPr>
        <p:spPr>
          <a:xfrm>
            <a:off x="5262648" y="92889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6936CB-A06A-4C35-948B-9157900D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28" y="2004807"/>
            <a:ext cx="5715001" cy="380707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4333187-EB8F-47C3-B325-854C8D4C65BD}"/>
              </a:ext>
            </a:extLst>
          </p:cNvPr>
          <p:cNvSpPr/>
          <p:nvPr/>
        </p:nvSpPr>
        <p:spPr>
          <a:xfrm>
            <a:off x="1193026" y="34290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91E455-CC87-40AF-9F15-97EAA5D0554C}"/>
              </a:ext>
            </a:extLst>
          </p:cNvPr>
          <p:cNvSpPr/>
          <p:nvPr/>
        </p:nvSpPr>
        <p:spPr>
          <a:xfrm>
            <a:off x="1193026" y="455676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96C466-0702-4F10-9446-349C9EF2BECB}"/>
              </a:ext>
            </a:extLst>
          </p:cNvPr>
          <p:cNvSpPr/>
          <p:nvPr/>
        </p:nvSpPr>
        <p:spPr>
          <a:xfrm>
            <a:off x="9123217" y="24384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89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57793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40" y="612640"/>
            <a:ext cx="3877392" cy="11400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63333" y="1905001"/>
            <a:ext cx="4288353" cy="1822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他什么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礼物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60244" y="1787595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lǐwù 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gift</a:t>
            </a:r>
            <a:endParaRPr lang="zh-CN" altLang="en-US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679" y="4465781"/>
            <a:ext cx="2857500" cy="228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704" y="1066579"/>
            <a:ext cx="3490475" cy="26202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256" y="2748601"/>
            <a:ext cx="1409882" cy="93821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008040" y="5264290"/>
            <a:ext cx="3262432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我一杯水！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8707FC-5151-4425-872A-42E1F7441BA1}"/>
              </a:ext>
            </a:extLst>
          </p:cNvPr>
          <p:cNvSpPr/>
          <p:nvPr/>
        </p:nvSpPr>
        <p:spPr>
          <a:xfrm>
            <a:off x="2191390" y="10127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C1103C-AF60-45B9-90DE-A22FB9E61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709" y="2748601"/>
            <a:ext cx="1109662" cy="9382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C2BD33-3869-4CFB-997C-75560479E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178" y="4387873"/>
            <a:ext cx="2609424" cy="17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1499" y="3636416"/>
            <a:ext cx="10703932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打电话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你每天都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pic>
        <p:nvPicPr>
          <p:cNvPr id="1026" name="Picture 2" descr="https://timgsa.baidu.com/timg?image&amp;quality=80&amp;size=b9999_10000&amp;sec=1568081399817&amp;di=6b92616b22bf66ff0c0c3b19fabdd8dd&amp;imgtype=0&amp;src=http%3A%2F%2Fimgsa.baidu.com%2Fexp%2Fw%3D500%2Fsign%3D07547e480ff79052ef1f473e3cf2d738%2F5243fbf2b2119313978ef2eb63380cd790238d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44" y="1950653"/>
            <a:ext cx="2307332" cy="26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99" y="2664987"/>
            <a:ext cx="3233352" cy="899757"/>
          </a:xfrm>
          <a:prstGeom prst="rect">
            <a:avLst/>
          </a:prstGeom>
        </p:spPr>
      </p:pic>
      <p:sp>
        <p:nvSpPr>
          <p:cNvPr id="6" name="线形标注 2 5"/>
          <p:cNvSpPr/>
          <p:nvPr/>
        </p:nvSpPr>
        <p:spPr>
          <a:xfrm>
            <a:off x="3414256" y="1770644"/>
            <a:ext cx="4147127" cy="526473"/>
          </a:xfrm>
          <a:prstGeom prst="borderCallout2">
            <a:avLst>
              <a:gd name="adj1" fmla="val 20505"/>
              <a:gd name="adj2" fmla="val -761"/>
              <a:gd name="adj3" fmla="val 22258"/>
              <a:gd name="adj4" fmla="val -13326"/>
              <a:gd name="adj5" fmla="val 173904"/>
              <a:gd name="adj6" fmla="val -27514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the recipient of an action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01BC9A0-DD21-4ECB-B65F-60963722E90B}"/>
              </a:ext>
            </a:extLst>
          </p:cNvPr>
          <p:cNvSpPr/>
          <p:nvPr/>
        </p:nvSpPr>
        <p:spPr>
          <a:xfrm>
            <a:off x="446809" y="290945"/>
            <a:ext cx="157793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C6337C-0A7A-4C31-BF81-6025A4EB18D7}"/>
              </a:ext>
            </a:extLst>
          </p:cNvPr>
          <p:cNvSpPr/>
          <p:nvPr/>
        </p:nvSpPr>
        <p:spPr>
          <a:xfrm>
            <a:off x="2191390" y="1012780"/>
            <a:ext cx="748923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Prep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1FC7495-89D3-40EF-8150-EBDDC0A00350}"/>
              </a:ext>
            </a:extLst>
          </p:cNvPr>
          <p:cNvSpPr/>
          <p:nvPr/>
        </p:nvSpPr>
        <p:spPr>
          <a:xfrm>
            <a:off x="3414256" y="290945"/>
            <a:ext cx="28699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打电话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A58E43F-7DA0-4F62-9E3E-B03D561E83F3}"/>
              </a:ext>
            </a:extLst>
          </p:cNvPr>
          <p:cNvSpPr/>
          <p:nvPr/>
        </p:nvSpPr>
        <p:spPr>
          <a:xfrm>
            <a:off x="6569003" y="941108"/>
            <a:ext cx="74892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2688</TotalTime>
  <Words>672</Words>
  <Application>Microsoft Office PowerPoint</Application>
  <PresentationFormat>宽屏</PresentationFormat>
  <Paragraphs>155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第8课   该吃饭了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272</cp:revision>
  <dcterms:created xsi:type="dcterms:W3CDTF">2018-09-22T11:56:25Z</dcterms:created>
  <dcterms:modified xsi:type="dcterms:W3CDTF">2020-06-23T10:42:25Z</dcterms:modified>
</cp:coreProperties>
</file>