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37"/>
  </p:handoutMasterIdLst>
  <p:sldIdLst>
    <p:sldId id="551" r:id="rId3"/>
    <p:sldId id="311" r:id="rId5"/>
    <p:sldId id="312" r:id="rId6"/>
    <p:sldId id="359" r:id="rId7"/>
    <p:sldId id="358" r:id="rId8"/>
    <p:sldId id="363" r:id="rId9"/>
    <p:sldId id="554" r:id="rId10"/>
    <p:sldId id="553" r:id="rId11"/>
    <p:sldId id="370" r:id="rId12"/>
    <p:sldId id="548" r:id="rId13"/>
    <p:sldId id="555" r:id="rId14"/>
    <p:sldId id="556" r:id="rId15"/>
    <p:sldId id="557" r:id="rId16"/>
    <p:sldId id="558" r:id="rId17"/>
    <p:sldId id="360" r:id="rId18"/>
    <p:sldId id="552" r:id="rId19"/>
    <p:sldId id="317" r:id="rId20"/>
    <p:sldId id="362" r:id="rId21"/>
    <p:sldId id="565" r:id="rId22"/>
    <p:sldId id="566" r:id="rId23"/>
    <p:sldId id="567" r:id="rId24"/>
    <p:sldId id="581" r:id="rId25"/>
    <p:sldId id="568" r:id="rId26"/>
    <p:sldId id="569" r:id="rId27"/>
    <p:sldId id="332" r:id="rId28"/>
    <p:sldId id="577" r:id="rId29"/>
    <p:sldId id="573" r:id="rId30"/>
    <p:sldId id="574" r:id="rId31"/>
    <p:sldId id="576" r:id="rId32"/>
    <p:sldId id="578" r:id="rId33"/>
    <p:sldId id="575" r:id="rId34"/>
    <p:sldId id="579" r:id="rId35"/>
    <p:sldId id="580" r:id="rId36"/>
  </p:sldIdLst>
  <p:sldSz cx="12192000" cy="6858000"/>
  <p:notesSz cx="6858000" cy="9144000"/>
  <p:embeddedFontLst>
    <p:embeddedFont>
      <p:font typeface="华康雅宋体W9" panose="02020909000000000000" pitchFamily="49" charset="-122"/>
      <p:regular r:id="rId41"/>
    </p:embeddedFont>
    <p:embeddedFont>
      <p:font typeface="华康雅宋体W9(P)" panose="02020900000000000000" pitchFamily="18" charset="-122"/>
      <p:regular r:id="rId42"/>
    </p:embeddedFont>
    <p:embeddedFont>
      <p:font typeface="方正魏碑简体" panose="02000000000000000000" pitchFamily="2" charset="-122"/>
      <p:regular r:id="rId43"/>
    </p:embeddedFont>
    <p:embeddedFont>
      <p:font typeface="微软雅黑" panose="020B0503020204020204" charset="-122"/>
      <p:regular r:id="rId44"/>
    </p:embeddedFont>
    <p:embeddedFont>
      <p:font typeface="等线" panose="02010600030101010101" charset="-122"/>
      <p:regular r:id="rId45"/>
    </p:embeddedFont>
    <p:embeddedFont>
      <p:font typeface="等线 Light" panose="02010600030101010101" charset="-122"/>
      <p:regular r:id="rId46"/>
    </p:embeddedFont>
    <p:embeddedFont>
      <p:font typeface="楷体" panose="02010609060101010101" pitchFamily="49" charset="-122"/>
      <p:regular r:id="rId47"/>
    </p:embeddedFont>
  </p:embeddedFontLst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8" userDrawn="1">
          <p15:clr>
            <a:srgbClr val="A4A3A4"/>
          </p15:clr>
        </p15:guide>
        <p15:guide id="2" pos="49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4D41"/>
    <a:srgbClr val="E4AB97"/>
    <a:srgbClr val="B6A493"/>
    <a:srgbClr val="AE968F"/>
    <a:srgbClr val="CE6A42"/>
    <a:srgbClr val="FFFFFF"/>
    <a:srgbClr val="99794F"/>
    <a:srgbClr val="E7B5A1"/>
    <a:srgbClr val="67311B"/>
    <a:srgbClr val="8C5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5" d="100"/>
          <a:sy n="85" d="100"/>
        </p:scale>
        <p:origin x="186" y="90"/>
      </p:cViewPr>
      <p:guideLst>
        <p:guide orient="horz" pos="1638"/>
        <p:guide pos="490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8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8" Type="http://schemas.openxmlformats.org/officeDocument/2006/relationships/tags" Target="tags/tag59.xml"/><Relationship Id="rId47" Type="http://schemas.openxmlformats.org/officeDocument/2006/relationships/font" Target="fonts/font7.fntdata"/><Relationship Id="rId46" Type="http://schemas.openxmlformats.org/officeDocument/2006/relationships/font" Target="fonts/font6.fntdata"/><Relationship Id="rId45" Type="http://schemas.openxmlformats.org/officeDocument/2006/relationships/font" Target="fonts/font5.fntdata"/><Relationship Id="rId44" Type="http://schemas.openxmlformats.org/officeDocument/2006/relationships/font" Target="fonts/font4.fntdata"/><Relationship Id="rId43" Type="http://schemas.openxmlformats.org/officeDocument/2006/relationships/font" Target="fonts/font3.fntdata"/><Relationship Id="rId42" Type="http://schemas.openxmlformats.org/officeDocument/2006/relationships/font" Target="fonts/font2.fntdata"/><Relationship Id="rId41" Type="http://schemas.openxmlformats.org/officeDocument/2006/relationships/font" Target="fonts/font1.fntdata"/><Relationship Id="rId4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649399354975952"/>
          <c:y val="0.147536995790785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altLang="en-US" sz="2000" b="1" i="0" u="none" strike="noStrike" kern="1200" spc="180" baseline="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+mn-cs"/>
            </a:defRPr>
          </a:pPr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effectLst/>
      </c:spPr>
    </c:floor>
    <c:sideWall>
      <c:thickness val="0"/>
      <c:spPr>
        <a:noFill/>
        <a:effectLst/>
      </c:spPr>
    </c:sideWall>
    <c:backWall>
      <c:thickness val="0"/>
      <c:spPr>
        <a:noFill/>
        <a:effectLst/>
      </c:spPr>
    </c:backWall>
    <c:plotArea>
      <c:layout>
        <c:manualLayout>
          <c:layoutTarget val="inner"/>
          <c:xMode val="edge"/>
          <c:yMode val="edge"/>
          <c:x val="0.0455936397401321"/>
          <c:y val="0"/>
          <c:w val="0.564111904414979"/>
          <c:h val="0.57865372953305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件数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contourW="9525"/>
          </c:spPr>
          <c:explosion val="0"/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 contourW="9525"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 contourW="9525"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总件数 几万件</c:v>
                </c:pt>
                <c:pt idx="1">
                  <c:v>挑选 36件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10000</c:v>
                </c:pt>
                <c:pt idx="1">
                  <c:v>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</c:pie3D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en-US" altLang="zh-CN" sz="1800" b="0" i="0" u="none" strike="noStrike" kern="1200" spc="180" baseline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cs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en-US" altLang="zh-CN" sz="1800" b="0" i="0" u="none" strike="noStrike" kern="1200" spc="180" baseline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cs"/>
              </a:defRPr>
            </a:pPr>
          </a:p>
        </c:txPr>
      </c:legendEntry>
      <c:layout>
        <c:manualLayout>
          <c:xMode val="edge"/>
          <c:yMode val="edge"/>
          <c:x val="0.572259809231326"/>
          <c:y val="0.264602248060552"/>
          <c:w val="0.367186663308695"/>
          <c:h val="0.18641600970285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en-US" altLang="zh-CN" sz="1800" b="0" i="0" u="none" strike="noStrike" kern="1200" spc="180" baseline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+mn-cs"/>
            </a:defRPr>
          </a:pPr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 sz="1200"/>
      </a:pPr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09BFD-D414-472C-86BE-1E7E3CA001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3631E-19BD-4693-AFAE-1132EDBFE93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85660-129D-40C0-BC61-8A2F9736A8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77446-C10E-4A2D-BC80-09BEE7F5B3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1935-3337-47D5-B209-AC23EEA236E9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 descr="建筑的窗户&#10;&#10;中度可信度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18264" r="4464" b="1185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门前的雪地上&#10;&#10;低可信度描述已自动生成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7" name="任意多边形: 形状 6"/>
          <p:cNvSpPr/>
          <p:nvPr userDrawn="1"/>
        </p:nvSpPr>
        <p:spPr>
          <a:xfrm flipH="1">
            <a:off x="8369299" y="0"/>
            <a:ext cx="3822702" cy="5504662"/>
          </a:xfrm>
          <a:custGeom>
            <a:avLst/>
            <a:gdLst>
              <a:gd name="connsiteX0" fmla="*/ 978233 w 4292191"/>
              <a:gd name="connsiteY0" fmla="*/ 0 h 5504662"/>
              <a:gd name="connsiteX1" fmla="*/ 0 w 4292191"/>
              <a:gd name="connsiteY1" fmla="*/ 0 h 5504662"/>
              <a:gd name="connsiteX2" fmla="*/ 0 w 4292191"/>
              <a:gd name="connsiteY2" fmla="*/ 1743414 h 5504662"/>
              <a:gd name="connsiteX3" fmla="*/ 19641 w 4292191"/>
              <a:gd name="connsiteY3" fmla="*/ 1747614 h 5504662"/>
              <a:gd name="connsiteX4" fmla="*/ 838196 w 4292191"/>
              <a:gd name="connsiteY4" fmla="*/ 2095499 h 5504662"/>
              <a:gd name="connsiteX5" fmla="*/ 1752596 w 4292191"/>
              <a:gd name="connsiteY5" fmla="*/ 4444999 h 5504662"/>
              <a:gd name="connsiteX6" fmla="*/ 3733796 w 4292191"/>
              <a:gd name="connsiteY6" fmla="*/ 4889499 h 5504662"/>
              <a:gd name="connsiteX7" fmla="*/ 4267196 w 4292191"/>
              <a:gd name="connsiteY7" fmla="*/ 5499099 h 5504662"/>
              <a:gd name="connsiteX8" fmla="*/ 3936996 w 4292191"/>
              <a:gd name="connsiteY8" fmla="*/ 4508499 h 5504662"/>
              <a:gd name="connsiteX9" fmla="*/ 1689096 w 4292191"/>
              <a:gd name="connsiteY9" fmla="*/ 4038599 h 5504662"/>
              <a:gd name="connsiteX10" fmla="*/ 1917696 w 4292191"/>
              <a:gd name="connsiteY10" fmla="*/ 1130299 h 5504662"/>
              <a:gd name="connsiteX11" fmla="*/ 999985 w 4292191"/>
              <a:gd name="connsiteY11" fmla="*/ 16153 h 5504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92191" h="5504662">
                <a:moveTo>
                  <a:pt x="978233" y="0"/>
                </a:moveTo>
                <a:lnTo>
                  <a:pt x="0" y="0"/>
                </a:lnTo>
                <a:lnTo>
                  <a:pt x="0" y="1743414"/>
                </a:lnTo>
                <a:lnTo>
                  <a:pt x="19641" y="1747614"/>
                </a:lnTo>
                <a:cubicBezTo>
                  <a:pt x="285052" y="1796190"/>
                  <a:pt x="619915" y="1791229"/>
                  <a:pt x="838196" y="2095499"/>
                </a:cubicBezTo>
                <a:cubicBezTo>
                  <a:pt x="1187446" y="2582332"/>
                  <a:pt x="1269996" y="3979332"/>
                  <a:pt x="1752596" y="4444999"/>
                </a:cubicBezTo>
                <a:cubicBezTo>
                  <a:pt x="2235196" y="4910666"/>
                  <a:pt x="3314696" y="4713816"/>
                  <a:pt x="3733796" y="4889499"/>
                </a:cubicBezTo>
                <a:cubicBezTo>
                  <a:pt x="4152896" y="5065182"/>
                  <a:pt x="4233329" y="5562599"/>
                  <a:pt x="4267196" y="5499099"/>
                </a:cubicBezTo>
                <a:cubicBezTo>
                  <a:pt x="4301063" y="5435599"/>
                  <a:pt x="4366679" y="4751916"/>
                  <a:pt x="3936996" y="4508499"/>
                </a:cubicBezTo>
                <a:cubicBezTo>
                  <a:pt x="3507313" y="4265082"/>
                  <a:pt x="2025646" y="4601632"/>
                  <a:pt x="1689096" y="4038599"/>
                </a:cubicBezTo>
                <a:cubicBezTo>
                  <a:pt x="1352546" y="3475566"/>
                  <a:pt x="2077769" y="1837133"/>
                  <a:pt x="1917696" y="1130299"/>
                </a:cubicBezTo>
                <a:cubicBezTo>
                  <a:pt x="1797641" y="600174"/>
                  <a:pt x="1332901" y="261887"/>
                  <a:pt x="999985" y="16153"/>
                </a:cubicBezTo>
                <a:close/>
              </a:path>
            </a:pathLst>
          </a:custGeom>
          <a:gradFill>
            <a:gsLst>
              <a:gs pos="100000">
                <a:srgbClr val="E7B5A1">
                  <a:alpha val="0"/>
                </a:srgbClr>
              </a:gs>
              <a:gs pos="0">
                <a:srgbClr val="CE6A42">
                  <a:alpha val="2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任意多边形: 形状 7"/>
          <p:cNvSpPr/>
          <p:nvPr userDrawn="1"/>
        </p:nvSpPr>
        <p:spPr>
          <a:xfrm flipV="1">
            <a:off x="0" y="1379458"/>
            <a:ext cx="4292191" cy="5504662"/>
          </a:xfrm>
          <a:custGeom>
            <a:avLst/>
            <a:gdLst>
              <a:gd name="connsiteX0" fmla="*/ 978233 w 4292191"/>
              <a:gd name="connsiteY0" fmla="*/ 0 h 5504662"/>
              <a:gd name="connsiteX1" fmla="*/ 0 w 4292191"/>
              <a:gd name="connsiteY1" fmla="*/ 0 h 5504662"/>
              <a:gd name="connsiteX2" fmla="*/ 0 w 4292191"/>
              <a:gd name="connsiteY2" fmla="*/ 1743414 h 5504662"/>
              <a:gd name="connsiteX3" fmla="*/ 19641 w 4292191"/>
              <a:gd name="connsiteY3" fmla="*/ 1747614 h 5504662"/>
              <a:gd name="connsiteX4" fmla="*/ 838196 w 4292191"/>
              <a:gd name="connsiteY4" fmla="*/ 2095499 h 5504662"/>
              <a:gd name="connsiteX5" fmla="*/ 1752596 w 4292191"/>
              <a:gd name="connsiteY5" fmla="*/ 4444999 h 5504662"/>
              <a:gd name="connsiteX6" fmla="*/ 3733796 w 4292191"/>
              <a:gd name="connsiteY6" fmla="*/ 4889499 h 5504662"/>
              <a:gd name="connsiteX7" fmla="*/ 4267196 w 4292191"/>
              <a:gd name="connsiteY7" fmla="*/ 5499099 h 5504662"/>
              <a:gd name="connsiteX8" fmla="*/ 3936996 w 4292191"/>
              <a:gd name="connsiteY8" fmla="*/ 4508499 h 5504662"/>
              <a:gd name="connsiteX9" fmla="*/ 1689096 w 4292191"/>
              <a:gd name="connsiteY9" fmla="*/ 4038599 h 5504662"/>
              <a:gd name="connsiteX10" fmla="*/ 1917696 w 4292191"/>
              <a:gd name="connsiteY10" fmla="*/ 1130299 h 5504662"/>
              <a:gd name="connsiteX11" fmla="*/ 999985 w 4292191"/>
              <a:gd name="connsiteY11" fmla="*/ 16153 h 5504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92191" h="5504662">
                <a:moveTo>
                  <a:pt x="978233" y="0"/>
                </a:moveTo>
                <a:lnTo>
                  <a:pt x="0" y="0"/>
                </a:lnTo>
                <a:lnTo>
                  <a:pt x="0" y="1743414"/>
                </a:lnTo>
                <a:lnTo>
                  <a:pt x="19641" y="1747614"/>
                </a:lnTo>
                <a:cubicBezTo>
                  <a:pt x="285052" y="1796190"/>
                  <a:pt x="619915" y="1791229"/>
                  <a:pt x="838196" y="2095499"/>
                </a:cubicBezTo>
                <a:cubicBezTo>
                  <a:pt x="1187446" y="2582332"/>
                  <a:pt x="1269996" y="3979332"/>
                  <a:pt x="1752596" y="4444999"/>
                </a:cubicBezTo>
                <a:cubicBezTo>
                  <a:pt x="2235196" y="4910666"/>
                  <a:pt x="3314696" y="4713816"/>
                  <a:pt x="3733796" y="4889499"/>
                </a:cubicBezTo>
                <a:cubicBezTo>
                  <a:pt x="4152896" y="5065182"/>
                  <a:pt x="4233329" y="5562599"/>
                  <a:pt x="4267196" y="5499099"/>
                </a:cubicBezTo>
                <a:cubicBezTo>
                  <a:pt x="4301063" y="5435599"/>
                  <a:pt x="4366679" y="4751916"/>
                  <a:pt x="3936996" y="4508499"/>
                </a:cubicBezTo>
                <a:cubicBezTo>
                  <a:pt x="3507313" y="4265082"/>
                  <a:pt x="2025646" y="4601632"/>
                  <a:pt x="1689096" y="4038599"/>
                </a:cubicBezTo>
                <a:cubicBezTo>
                  <a:pt x="1352546" y="3475566"/>
                  <a:pt x="2077769" y="1837133"/>
                  <a:pt x="1917696" y="1130299"/>
                </a:cubicBezTo>
                <a:cubicBezTo>
                  <a:pt x="1797641" y="600174"/>
                  <a:pt x="1332901" y="261887"/>
                  <a:pt x="999985" y="16153"/>
                </a:cubicBezTo>
                <a:close/>
              </a:path>
            </a:pathLst>
          </a:custGeom>
          <a:gradFill>
            <a:gsLst>
              <a:gs pos="100000">
                <a:srgbClr val="E7B5A1">
                  <a:alpha val="0"/>
                </a:srgbClr>
              </a:gs>
              <a:gs pos="0">
                <a:srgbClr val="CE6A42">
                  <a:alpha val="2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形状, 矩形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" t="6666" r="4552" b="1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7" name="任意多边形: 形状 96"/>
          <p:cNvSpPr/>
          <p:nvPr userDrawn="1"/>
        </p:nvSpPr>
        <p:spPr>
          <a:xfrm rot="10800000" flipH="1" flipV="1">
            <a:off x="276225" y="279075"/>
            <a:ext cx="11639550" cy="6299850"/>
          </a:xfrm>
          <a:custGeom>
            <a:avLst/>
            <a:gdLst>
              <a:gd name="connsiteX0" fmla="*/ 11365431 w 11639550"/>
              <a:gd name="connsiteY0" fmla="*/ 6299850 h 6299850"/>
              <a:gd name="connsiteX1" fmla="*/ 274119 w 11639550"/>
              <a:gd name="connsiteY1" fmla="*/ 6299850 h 6299850"/>
              <a:gd name="connsiteX2" fmla="*/ 255976 w 11639550"/>
              <a:gd name="connsiteY2" fmla="*/ 6241401 h 6299850"/>
              <a:gd name="connsiteX3" fmla="*/ 58449 w 11639550"/>
              <a:gd name="connsiteY3" fmla="*/ 6043874 h 6299850"/>
              <a:gd name="connsiteX4" fmla="*/ 0 w 11639550"/>
              <a:gd name="connsiteY4" fmla="*/ 6025731 h 6299850"/>
              <a:gd name="connsiteX5" fmla="*/ 0 w 11639550"/>
              <a:gd name="connsiteY5" fmla="*/ 274119 h 6299850"/>
              <a:gd name="connsiteX6" fmla="*/ 58449 w 11639550"/>
              <a:gd name="connsiteY6" fmla="*/ 255976 h 6299850"/>
              <a:gd name="connsiteX7" fmla="*/ 255976 w 11639550"/>
              <a:gd name="connsiteY7" fmla="*/ 58449 h 6299850"/>
              <a:gd name="connsiteX8" fmla="*/ 274119 w 11639550"/>
              <a:gd name="connsiteY8" fmla="*/ 0 h 6299850"/>
              <a:gd name="connsiteX9" fmla="*/ 11365431 w 11639550"/>
              <a:gd name="connsiteY9" fmla="*/ 0 h 6299850"/>
              <a:gd name="connsiteX10" fmla="*/ 11383574 w 11639550"/>
              <a:gd name="connsiteY10" fmla="*/ 58449 h 6299850"/>
              <a:gd name="connsiteX11" fmla="*/ 11581101 w 11639550"/>
              <a:gd name="connsiteY11" fmla="*/ 255976 h 6299850"/>
              <a:gd name="connsiteX12" fmla="*/ 11639550 w 11639550"/>
              <a:gd name="connsiteY12" fmla="*/ 274119 h 6299850"/>
              <a:gd name="connsiteX13" fmla="*/ 11639550 w 11639550"/>
              <a:gd name="connsiteY13" fmla="*/ 6025731 h 6299850"/>
              <a:gd name="connsiteX14" fmla="*/ 11581101 w 11639550"/>
              <a:gd name="connsiteY14" fmla="*/ 6043874 h 6299850"/>
              <a:gd name="connsiteX15" fmla="*/ 11383574 w 11639550"/>
              <a:gd name="connsiteY15" fmla="*/ 6241401 h 629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639550" h="6299850">
                <a:moveTo>
                  <a:pt x="11365431" y="6299850"/>
                </a:moveTo>
                <a:lnTo>
                  <a:pt x="274119" y="6299850"/>
                </a:lnTo>
                <a:lnTo>
                  <a:pt x="255976" y="6241401"/>
                </a:lnTo>
                <a:cubicBezTo>
                  <a:pt x="218411" y="6152588"/>
                  <a:pt x="147262" y="6081439"/>
                  <a:pt x="58449" y="6043874"/>
                </a:cubicBezTo>
                <a:lnTo>
                  <a:pt x="0" y="6025731"/>
                </a:lnTo>
                <a:lnTo>
                  <a:pt x="0" y="274119"/>
                </a:lnTo>
                <a:lnTo>
                  <a:pt x="58449" y="255976"/>
                </a:lnTo>
                <a:cubicBezTo>
                  <a:pt x="147262" y="218411"/>
                  <a:pt x="218411" y="147262"/>
                  <a:pt x="255976" y="58449"/>
                </a:cubicBezTo>
                <a:lnTo>
                  <a:pt x="274119" y="0"/>
                </a:lnTo>
                <a:lnTo>
                  <a:pt x="11365431" y="0"/>
                </a:lnTo>
                <a:lnTo>
                  <a:pt x="11383574" y="58449"/>
                </a:lnTo>
                <a:cubicBezTo>
                  <a:pt x="11421139" y="147262"/>
                  <a:pt x="11492288" y="218411"/>
                  <a:pt x="11581101" y="255976"/>
                </a:cubicBezTo>
                <a:lnTo>
                  <a:pt x="11639550" y="274119"/>
                </a:lnTo>
                <a:lnTo>
                  <a:pt x="11639550" y="6025731"/>
                </a:lnTo>
                <a:lnTo>
                  <a:pt x="11581101" y="6043874"/>
                </a:lnTo>
                <a:cubicBezTo>
                  <a:pt x="11492288" y="6081439"/>
                  <a:pt x="11421139" y="6152588"/>
                  <a:pt x="11383574" y="6241401"/>
                </a:cubicBezTo>
                <a:close/>
              </a:path>
            </a:pathLst>
          </a:custGeom>
          <a:gradFill flip="none" rotWithShape="1">
            <a:gsLst>
              <a:gs pos="100000">
                <a:srgbClr val="E4AB97">
                  <a:lumMod val="15000"/>
                  <a:lumOff val="85000"/>
                  <a:alpha val="0"/>
                </a:srgbClr>
              </a:gs>
              <a:gs pos="0">
                <a:schemeClr val="bg1"/>
              </a:gs>
            </a:gsLst>
            <a:lin ang="5400000" scaled="1"/>
            <a:tileRect/>
          </a:gradFill>
          <a:ln>
            <a:gradFill>
              <a:gsLst>
                <a:gs pos="0">
                  <a:srgbClr val="A94D41"/>
                </a:gs>
                <a:gs pos="57800">
                  <a:srgbClr val="BE5E42">
                    <a:alpha val="0"/>
                  </a:srgbClr>
                </a:gs>
                <a:gs pos="100000">
                  <a:srgbClr val="CE6A4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6" name="图片 5" descr="卡通人物&#10;&#10;中度可信度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07"/>
          <a:stretch>
            <a:fillRect/>
          </a:stretch>
        </p:blipFill>
        <p:spPr>
          <a:xfrm flipH="1">
            <a:off x="0" y="2362626"/>
            <a:ext cx="586704" cy="520727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7"/>
          <a:stretch>
            <a:fillRect/>
          </a:stretch>
        </p:blipFill>
        <p:spPr>
          <a:xfrm>
            <a:off x="11416883" y="4140199"/>
            <a:ext cx="775117" cy="689075"/>
          </a:xfrm>
          <a:prstGeom prst="rect">
            <a:avLst/>
          </a:prstGeom>
        </p:spPr>
      </p:pic>
      <p:grpSp>
        <p:nvGrpSpPr>
          <p:cNvPr id="9" name="图形 928"/>
          <p:cNvGrpSpPr/>
          <p:nvPr userDrawn="1"/>
        </p:nvGrpSpPr>
        <p:grpSpPr>
          <a:xfrm>
            <a:off x="10314532" y="5003788"/>
            <a:ext cx="1877468" cy="1855469"/>
            <a:chOff x="2528887" y="1299876"/>
            <a:chExt cx="4292060" cy="4241768"/>
          </a:xfrm>
          <a:gradFill flip="none" rotWithShape="1">
            <a:gsLst>
              <a:gs pos="100000">
                <a:srgbClr val="A94D41"/>
              </a:gs>
              <a:gs pos="0">
                <a:srgbClr val="A94D41">
                  <a:alpha val="0"/>
                </a:srgbClr>
              </a:gs>
            </a:gsLst>
            <a:lin ang="16200000" scaled="1"/>
            <a:tileRect/>
          </a:gradFill>
        </p:grpSpPr>
        <p:sp>
          <p:nvSpPr>
            <p:cNvPr id="10" name="任意多边形: 形状 9"/>
            <p:cNvSpPr/>
            <p:nvPr/>
          </p:nvSpPr>
          <p:spPr>
            <a:xfrm>
              <a:off x="4421980" y="2846260"/>
              <a:ext cx="18192" cy="8374"/>
            </a:xfrm>
            <a:custGeom>
              <a:avLst/>
              <a:gdLst>
                <a:gd name="connsiteX0" fmla="*/ 0 w 18192"/>
                <a:gd name="connsiteY0" fmla="*/ 4953 h 8374"/>
                <a:gd name="connsiteX1" fmla="*/ 18193 w 18192"/>
                <a:gd name="connsiteY1" fmla="*/ 0 h 8374"/>
                <a:gd name="connsiteX2" fmla="*/ 0 w 18192"/>
                <a:gd name="connsiteY2" fmla="*/ 4953 h 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92" h="8374">
                  <a:moveTo>
                    <a:pt x="0" y="4953"/>
                  </a:moveTo>
                  <a:cubicBezTo>
                    <a:pt x="5525" y="3429"/>
                    <a:pt x="11144" y="1905"/>
                    <a:pt x="18193" y="0"/>
                  </a:cubicBezTo>
                  <a:cubicBezTo>
                    <a:pt x="12668" y="13240"/>
                    <a:pt x="6096" y="7429"/>
                    <a:pt x="0" y="4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4416216" y="2852641"/>
              <a:ext cx="3573" cy="3577"/>
            </a:xfrm>
            <a:custGeom>
              <a:avLst/>
              <a:gdLst>
                <a:gd name="connsiteX0" fmla="*/ 2336 w 3573"/>
                <a:gd name="connsiteY0" fmla="*/ 1143 h 3577"/>
                <a:gd name="connsiteX1" fmla="*/ 3574 w 3573"/>
                <a:gd name="connsiteY1" fmla="*/ 0 h 3577"/>
                <a:gd name="connsiteX2" fmla="*/ 2526 w 3573"/>
                <a:gd name="connsiteY2" fmla="*/ 3429 h 3577"/>
                <a:gd name="connsiteX3" fmla="*/ 2336 w 3573"/>
                <a:gd name="connsiteY3" fmla="*/ 1143 h 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3" h="3577">
                  <a:moveTo>
                    <a:pt x="2336" y="1143"/>
                  </a:moveTo>
                  <a:cubicBezTo>
                    <a:pt x="2812" y="857"/>
                    <a:pt x="3193" y="381"/>
                    <a:pt x="3574" y="0"/>
                  </a:cubicBezTo>
                  <a:cubicBezTo>
                    <a:pt x="3288" y="1714"/>
                    <a:pt x="3098" y="3334"/>
                    <a:pt x="2526" y="3429"/>
                  </a:cubicBezTo>
                  <a:cubicBezTo>
                    <a:pt x="-712" y="4000"/>
                    <a:pt x="-903" y="2857"/>
                    <a:pt x="2336" y="11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4419790" y="2850546"/>
              <a:ext cx="2190" cy="2095"/>
            </a:xfrm>
            <a:custGeom>
              <a:avLst/>
              <a:gdLst>
                <a:gd name="connsiteX0" fmla="*/ 0 w 2190"/>
                <a:gd name="connsiteY0" fmla="*/ 2096 h 2095"/>
                <a:gd name="connsiteX1" fmla="*/ 381 w 2190"/>
                <a:gd name="connsiteY1" fmla="*/ 0 h 2095"/>
                <a:gd name="connsiteX2" fmla="*/ 667 w 2190"/>
                <a:gd name="connsiteY2" fmla="*/ 571 h 2095"/>
                <a:gd name="connsiteX3" fmla="*/ 381 w 2190"/>
                <a:gd name="connsiteY3" fmla="*/ 0 h 2095"/>
                <a:gd name="connsiteX4" fmla="*/ 2191 w 2190"/>
                <a:gd name="connsiteY4" fmla="*/ 667 h 2095"/>
                <a:gd name="connsiteX5" fmla="*/ 952 w 2190"/>
                <a:gd name="connsiteY5" fmla="*/ 1048 h 2095"/>
                <a:gd name="connsiteX6" fmla="*/ 1048 w 2190"/>
                <a:gd name="connsiteY6" fmla="*/ 1143 h 2095"/>
                <a:gd name="connsiteX7" fmla="*/ 0 w 2190"/>
                <a:gd name="connsiteY7" fmla="*/ 2096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90" h="2095">
                  <a:moveTo>
                    <a:pt x="0" y="2096"/>
                  </a:moveTo>
                  <a:cubicBezTo>
                    <a:pt x="95" y="1333"/>
                    <a:pt x="190" y="571"/>
                    <a:pt x="381" y="0"/>
                  </a:cubicBezTo>
                  <a:cubicBezTo>
                    <a:pt x="381" y="0"/>
                    <a:pt x="571" y="286"/>
                    <a:pt x="667" y="571"/>
                  </a:cubicBezTo>
                  <a:lnTo>
                    <a:pt x="381" y="0"/>
                  </a:lnTo>
                  <a:cubicBezTo>
                    <a:pt x="952" y="190"/>
                    <a:pt x="1619" y="381"/>
                    <a:pt x="2191" y="667"/>
                  </a:cubicBezTo>
                  <a:cubicBezTo>
                    <a:pt x="1810" y="762"/>
                    <a:pt x="1333" y="857"/>
                    <a:pt x="952" y="1048"/>
                  </a:cubicBezTo>
                  <a:cubicBezTo>
                    <a:pt x="952" y="1048"/>
                    <a:pt x="1048" y="1143"/>
                    <a:pt x="1048" y="1143"/>
                  </a:cubicBezTo>
                  <a:cubicBezTo>
                    <a:pt x="762" y="1429"/>
                    <a:pt x="381" y="1714"/>
                    <a:pt x="0" y="2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>
            <a:xfrm>
              <a:off x="3991641" y="3338988"/>
              <a:ext cx="190" cy="952"/>
            </a:xfrm>
            <a:custGeom>
              <a:avLst/>
              <a:gdLst>
                <a:gd name="connsiteX0" fmla="*/ 0 w 190"/>
                <a:gd name="connsiteY0" fmla="*/ 0 h 952"/>
                <a:gd name="connsiteX1" fmla="*/ 190 w 190"/>
                <a:gd name="connsiteY1" fmla="*/ 95 h 952"/>
                <a:gd name="connsiteX2" fmla="*/ 95 w 190"/>
                <a:gd name="connsiteY2" fmla="*/ 952 h 952"/>
                <a:gd name="connsiteX3" fmla="*/ 0 w 190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" h="952">
                  <a:moveTo>
                    <a:pt x="0" y="0"/>
                  </a:moveTo>
                  <a:cubicBezTo>
                    <a:pt x="95" y="0"/>
                    <a:pt x="95" y="95"/>
                    <a:pt x="190" y="95"/>
                  </a:cubicBezTo>
                  <a:cubicBezTo>
                    <a:pt x="190" y="381"/>
                    <a:pt x="95" y="667"/>
                    <a:pt x="95" y="95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3984021" y="3337083"/>
              <a:ext cx="476" cy="952"/>
            </a:xfrm>
            <a:custGeom>
              <a:avLst/>
              <a:gdLst>
                <a:gd name="connsiteX0" fmla="*/ 0 w 476"/>
                <a:gd name="connsiteY0" fmla="*/ 952 h 952"/>
                <a:gd name="connsiteX1" fmla="*/ 286 w 476"/>
                <a:gd name="connsiteY1" fmla="*/ 0 h 952"/>
                <a:gd name="connsiteX2" fmla="*/ 476 w 476"/>
                <a:gd name="connsiteY2" fmla="*/ 190 h 952"/>
                <a:gd name="connsiteX3" fmla="*/ 0 w 476"/>
                <a:gd name="connsiteY3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" h="952">
                  <a:moveTo>
                    <a:pt x="0" y="952"/>
                  </a:moveTo>
                  <a:cubicBezTo>
                    <a:pt x="95" y="667"/>
                    <a:pt x="190" y="286"/>
                    <a:pt x="286" y="0"/>
                  </a:cubicBezTo>
                  <a:cubicBezTo>
                    <a:pt x="381" y="95"/>
                    <a:pt x="381" y="190"/>
                    <a:pt x="476" y="190"/>
                  </a:cubicBezTo>
                  <a:lnTo>
                    <a:pt x="0" y="9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3449573" y="2270640"/>
              <a:ext cx="596645" cy="355915"/>
            </a:xfrm>
            <a:custGeom>
              <a:avLst/>
              <a:gdLst>
                <a:gd name="connsiteX0" fmla="*/ 568643 w 596645"/>
                <a:gd name="connsiteY0" fmla="*/ 30503 h 355915"/>
                <a:gd name="connsiteX1" fmla="*/ 522256 w 596645"/>
                <a:gd name="connsiteY1" fmla="*/ 64793 h 355915"/>
                <a:gd name="connsiteX2" fmla="*/ 492823 w 596645"/>
                <a:gd name="connsiteY2" fmla="*/ 90511 h 355915"/>
                <a:gd name="connsiteX3" fmla="*/ 484346 w 596645"/>
                <a:gd name="connsiteY3" fmla="*/ 83177 h 355915"/>
                <a:gd name="connsiteX4" fmla="*/ 479203 w 596645"/>
                <a:gd name="connsiteY4" fmla="*/ 84891 h 355915"/>
                <a:gd name="connsiteX5" fmla="*/ 446437 w 596645"/>
                <a:gd name="connsiteY5" fmla="*/ 117371 h 355915"/>
                <a:gd name="connsiteX6" fmla="*/ 425863 w 596645"/>
                <a:gd name="connsiteY6" fmla="*/ 142708 h 355915"/>
                <a:gd name="connsiteX7" fmla="*/ 407384 w 596645"/>
                <a:gd name="connsiteY7" fmla="*/ 143851 h 355915"/>
                <a:gd name="connsiteX8" fmla="*/ 390620 w 596645"/>
                <a:gd name="connsiteY8" fmla="*/ 153662 h 355915"/>
                <a:gd name="connsiteX9" fmla="*/ 366713 w 596645"/>
                <a:gd name="connsiteY9" fmla="*/ 159091 h 355915"/>
                <a:gd name="connsiteX10" fmla="*/ 379667 w 596645"/>
                <a:gd name="connsiteY10" fmla="*/ 175188 h 355915"/>
                <a:gd name="connsiteX11" fmla="*/ 466630 w 596645"/>
                <a:gd name="connsiteY11" fmla="*/ 199382 h 355915"/>
                <a:gd name="connsiteX12" fmla="*/ 509302 w 596645"/>
                <a:gd name="connsiteY12" fmla="*/ 205573 h 355915"/>
                <a:gd name="connsiteX13" fmla="*/ 479679 w 596645"/>
                <a:gd name="connsiteY13" fmla="*/ 225290 h 355915"/>
                <a:gd name="connsiteX14" fmla="*/ 406146 w 596645"/>
                <a:gd name="connsiteY14" fmla="*/ 227957 h 355915"/>
                <a:gd name="connsiteX15" fmla="*/ 376428 w 596645"/>
                <a:gd name="connsiteY15" fmla="*/ 225766 h 355915"/>
                <a:gd name="connsiteX16" fmla="*/ 346043 w 596645"/>
                <a:gd name="connsiteY16" fmla="*/ 213479 h 355915"/>
                <a:gd name="connsiteX17" fmla="*/ 303657 w 596645"/>
                <a:gd name="connsiteY17" fmla="*/ 197191 h 355915"/>
                <a:gd name="connsiteX18" fmla="*/ 302609 w 596645"/>
                <a:gd name="connsiteY18" fmla="*/ 225766 h 355915"/>
                <a:gd name="connsiteX19" fmla="*/ 302038 w 596645"/>
                <a:gd name="connsiteY19" fmla="*/ 279963 h 355915"/>
                <a:gd name="connsiteX20" fmla="*/ 300418 w 596645"/>
                <a:gd name="connsiteY20" fmla="*/ 282916 h 355915"/>
                <a:gd name="connsiteX21" fmla="*/ 306324 w 596645"/>
                <a:gd name="connsiteY21" fmla="*/ 333494 h 355915"/>
                <a:gd name="connsiteX22" fmla="*/ 285083 w 596645"/>
                <a:gd name="connsiteY22" fmla="*/ 354544 h 355915"/>
                <a:gd name="connsiteX23" fmla="*/ 255461 w 596645"/>
                <a:gd name="connsiteY23" fmla="*/ 349686 h 355915"/>
                <a:gd name="connsiteX24" fmla="*/ 234601 w 596645"/>
                <a:gd name="connsiteY24" fmla="*/ 341114 h 355915"/>
                <a:gd name="connsiteX25" fmla="*/ 220123 w 596645"/>
                <a:gd name="connsiteY25" fmla="*/ 299013 h 355915"/>
                <a:gd name="connsiteX26" fmla="*/ 254889 w 596645"/>
                <a:gd name="connsiteY26" fmla="*/ 254627 h 355915"/>
                <a:gd name="connsiteX27" fmla="*/ 278797 w 596645"/>
                <a:gd name="connsiteY27" fmla="*/ 201858 h 355915"/>
                <a:gd name="connsiteX28" fmla="*/ 243649 w 596645"/>
                <a:gd name="connsiteY28" fmla="*/ 202049 h 355915"/>
                <a:gd name="connsiteX29" fmla="*/ 206978 w 596645"/>
                <a:gd name="connsiteY29" fmla="*/ 213002 h 355915"/>
                <a:gd name="connsiteX30" fmla="*/ 178498 w 596645"/>
                <a:gd name="connsiteY30" fmla="*/ 237101 h 355915"/>
                <a:gd name="connsiteX31" fmla="*/ 154019 w 596645"/>
                <a:gd name="connsiteY31" fmla="*/ 254150 h 355915"/>
                <a:gd name="connsiteX32" fmla="*/ 122111 w 596645"/>
                <a:gd name="connsiteY32" fmla="*/ 260246 h 355915"/>
                <a:gd name="connsiteX33" fmla="*/ 50578 w 596645"/>
                <a:gd name="connsiteY33" fmla="*/ 233386 h 355915"/>
                <a:gd name="connsiteX34" fmla="*/ 4858 w 596645"/>
                <a:gd name="connsiteY34" fmla="*/ 200144 h 355915"/>
                <a:gd name="connsiteX35" fmla="*/ 0 w 596645"/>
                <a:gd name="connsiteY35" fmla="*/ 190238 h 355915"/>
                <a:gd name="connsiteX36" fmla="*/ 44101 w 596645"/>
                <a:gd name="connsiteY36" fmla="*/ 192905 h 355915"/>
                <a:gd name="connsiteX37" fmla="*/ 97155 w 596645"/>
                <a:gd name="connsiteY37" fmla="*/ 189095 h 355915"/>
                <a:gd name="connsiteX38" fmla="*/ 142970 w 596645"/>
                <a:gd name="connsiteY38" fmla="*/ 180713 h 355915"/>
                <a:gd name="connsiteX39" fmla="*/ 174117 w 596645"/>
                <a:gd name="connsiteY39" fmla="*/ 173474 h 355915"/>
                <a:gd name="connsiteX40" fmla="*/ 145066 w 596645"/>
                <a:gd name="connsiteY40" fmla="*/ 141755 h 355915"/>
                <a:gd name="connsiteX41" fmla="*/ 111157 w 596645"/>
                <a:gd name="connsiteY41" fmla="*/ 105370 h 355915"/>
                <a:gd name="connsiteX42" fmla="*/ 77057 w 596645"/>
                <a:gd name="connsiteY42" fmla="*/ 45648 h 355915"/>
                <a:gd name="connsiteX43" fmla="*/ 78486 w 596645"/>
                <a:gd name="connsiteY43" fmla="*/ 33932 h 355915"/>
                <a:gd name="connsiteX44" fmla="*/ 90297 w 596645"/>
                <a:gd name="connsiteY44" fmla="*/ 32694 h 355915"/>
                <a:gd name="connsiteX45" fmla="*/ 173355 w 596645"/>
                <a:gd name="connsiteY45" fmla="*/ 87368 h 355915"/>
                <a:gd name="connsiteX46" fmla="*/ 185356 w 596645"/>
                <a:gd name="connsiteY46" fmla="*/ 78128 h 355915"/>
                <a:gd name="connsiteX47" fmla="*/ 236411 w 596645"/>
                <a:gd name="connsiteY47" fmla="*/ 131183 h 355915"/>
                <a:gd name="connsiteX48" fmla="*/ 264605 w 596645"/>
                <a:gd name="connsiteY48" fmla="*/ 124039 h 355915"/>
                <a:gd name="connsiteX49" fmla="*/ 311277 w 596645"/>
                <a:gd name="connsiteY49" fmla="*/ 125849 h 355915"/>
                <a:gd name="connsiteX50" fmla="*/ 333851 w 596645"/>
                <a:gd name="connsiteY50" fmla="*/ 105751 h 355915"/>
                <a:gd name="connsiteX51" fmla="*/ 357092 w 596645"/>
                <a:gd name="connsiteY51" fmla="*/ 88415 h 355915"/>
                <a:gd name="connsiteX52" fmla="*/ 384715 w 596645"/>
                <a:gd name="connsiteY52" fmla="*/ 77081 h 355915"/>
                <a:gd name="connsiteX53" fmla="*/ 411956 w 596645"/>
                <a:gd name="connsiteY53" fmla="*/ 64984 h 355915"/>
                <a:gd name="connsiteX54" fmla="*/ 430149 w 596645"/>
                <a:gd name="connsiteY54" fmla="*/ 69270 h 355915"/>
                <a:gd name="connsiteX55" fmla="*/ 436817 w 596645"/>
                <a:gd name="connsiteY55" fmla="*/ 52316 h 355915"/>
                <a:gd name="connsiteX56" fmla="*/ 471678 w 596645"/>
                <a:gd name="connsiteY56" fmla="*/ 35075 h 355915"/>
                <a:gd name="connsiteX57" fmla="*/ 484537 w 596645"/>
                <a:gd name="connsiteY57" fmla="*/ 33170 h 355915"/>
                <a:gd name="connsiteX58" fmla="*/ 511492 w 596645"/>
                <a:gd name="connsiteY58" fmla="*/ 22121 h 355915"/>
                <a:gd name="connsiteX59" fmla="*/ 515207 w 596645"/>
                <a:gd name="connsiteY59" fmla="*/ 38600 h 355915"/>
                <a:gd name="connsiteX60" fmla="*/ 532733 w 596645"/>
                <a:gd name="connsiteY60" fmla="*/ 35171 h 355915"/>
                <a:gd name="connsiteX61" fmla="*/ 535972 w 596645"/>
                <a:gd name="connsiteY61" fmla="*/ 31265 h 355915"/>
                <a:gd name="connsiteX62" fmla="*/ 546640 w 596645"/>
                <a:gd name="connsiteY62" fmla="*/ 8215 h 355915"/>
                <a:gd name="connsiteX63" fmla="*/ 581692 w 596645"/>
                <a:gd name="connsiteY63" fmla="*/ 2786 h 355915"/>
                <a:gd name="connsiteX64" fmla="*/ 596646 w 596645"/>
                <a:gd name="connsiteY64" fmla="*/ 6596 h 355915"/>
                <a:gd name="connsiteX65" fmla="*/ 568643 w 596645"/>
                <a:gd name="connsiteY65" fmla="*/ 30503 h 35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96645" h="355915">
                  <a:moveTo>
                    <a:pt x="568643" y="30503"/>
                  </a:moveTo>
                  <a:cubicBezTo>
                    <a:pt x="548830" y="37171"/>
                    <a:pt x="534543" y="50601"/>
                    <a:pt x="522256" y="64793"/>
                  </a:cubicBezTo>
                  <a:cubicBezTo>
                    <a:pt x="513207" y="75271"/>
                    <a:pt x="502158" y="81367"/>
                    <a:pt x="492823" y="90511"/>
                  </a:cubicBezTo>
                  <a:cubicBezTo>
                    <a:pt x="489394" y="87653"/>
                    <a:pt x="486918" y="85463"/>
                    <a:pt x="484346" y="83177"/>
                  </a:cubicBezTo>
                  <a:cubicBezTo>
                    <a:pt x="482727" y="83653"/>
                    <a:pt x="479774" y="83748"/>
                    <a:pt x="479203" y="84891"/>
                  </a:cubicBezTo>
                  <a:cubicBezTo>
                    <a:pt x="472345" y="99941"/>
                    <a:pt x="460724" y="111561"/>
                    <a:pt x="446437" y="117371"/>
                  </a:cubicBezTo>
                  <a:cubicBezTo>
                    <a:pt x="434054" y="122324"/>
                    <a:pt x="429482" y="130135"/>
                    <a:pt x="425863" y="142708"/>
                  </a:cubicBezTo>
                  <a:cubicBezTo>
                    <a:pt x="420052" y="142994"/>
                    <a:pt x="413290" y="141946"/>
                    <a:pt x="407384" y="143851"/>
                  </a:cubicBezTo>
                  <a:cubicBezTo>
                    <a:pt x="401384" y="145756"/>
                    <a:pt x="396526" y="151280"/>
                    <a:pt x="390620" y="153662"/>
                  </a:cubicBezTo>
                  <a:cubicBezTo>
                    <a:pt x="384143" y="156233"/>
                    <a:pt x="376904" y="156900"/>
                    <a:pt x="366713" y="159091"/>
                  </a:cubicBezTo>
                  <a:cubicBezTo>
                    <a:pt x="372046" y="165949"/>
                    <a:pt x="374809" y="173664"/>
                    <a:pt x="379667" y="175188"/>
                  </a:cubicBezTo>
                  <a:cubicBezTo>
                    <a:pt x="408337" y="184142"/>
                    <a:pt x="437388" y="192047"/>
                    <a:pt x="466630" y="199382"/>
                  </a:cubicBezTo>
                  <a:cubicBezTo>
                    <a:pt x="479488" y="202620"/>
                    <a:pt x="493014" y="203287"/>
                    <a:pt x="509302" y="205573"/>
                  </a:cubicBezTo>
                  <a:cubicBezTo>
                    <a:pt x="501015" y="217574"/>
                    <a:pt x="491395" y="223194"/>
                    <a:pt x="479679" y="225290"/>
                  </a:cubicBezTo>
                  <a:cubicBezTo>
                    <a:pt x="455295" y="229671"/>
                    <a:pt x="430721" y="229766"/>
                    <a:pt x="406146" y="227957"/>
                  </a:cubicBezTo>
                  <a:cubicBezTo>
                    <a:pt x="396240" y="227290"/>
                    <a:pt x="386334" y="226242"/>
                    <a:pt x="376428" y="225766"/>
                  </a:cubicBezTo>
                  <a:cubicBezTo>
                    <a:pt x="364808" y="225290"/>
                    <a:pt x="355283" y="220241"/>
                    <a:pt x="346043" y="213479"/>
                  </a:cubicBezTo>
                  <a:cubicBezTo>
                    <a:pt x="333661" y="204335"/>
                    <a:pt x="320230" y="197096"/>
                    <a:pt x="303657" y="197191"/>
                  </a:cubicBezTo>
                  <a:cubicBezTo>
                    <a:pt x="301085" y="206811"/>
                    <a:pt x="298228" y="214622"/>
                    <a:pt x="302609" y="225766"/>
                  </a:cubicBezTo>
                  <a:cubicBezTo>
                    <a:pt x="309372" y="242816"/>
                    <a:pt x="311944" y="262056"/>
                    <a:pt x="302038" y="279963"/>
                  </a:cubicBezTo>
                  <a:cubicBezTo>
                    <a:pt x="301466" y="280916"/>
                    <a:pt x="301085" y="281963"/>
                    <a:pt x="300418" y="282916"/>
                  </a:cubicBezTo>
                  <a:cubicBezTo>
                    <a:pt x="288512" y="301109"/>
                    <a:pt x="288226" y="318254"/>
                    <a:pt x="306324" y="333494"/>
                  </a:cubicBezTo>
                  <a:cubicBezTo>
                    <a:pt x="298513" y="341209"/>
                    <a:pt x="291560" y="348067"/>
                    <a:pt x="285083" y="354544"/>
                  </a:cubicBezTo>
                  <a:cubicBezTo>
                    <a:pt x="273748" y="357497"/>
                    <a:pt x="264033" y="355592"/>
                    <a:pt x="255461" y="349686"/>
                  </a:cubicBezTo>
                  <a:cubicBezTo>
                    <a:pt x="248984" y="345209"/>
                    <a:pt x="242316" y="343209"/>
                    <a:pt x="234601" y="341114"/>
                  </a:cubicBezTo>
                  <a:cubicBezTo>
                    <a:pt x="214979" y="335875"/>
                    <a:pt x="208407" y="315206"/>
                    <a:pt x="220123" y="299013"/>
                  </a:cubicBezTo>
                  <a:cubicBezTo>
                    <a:pt x="231172" y="283773"/>
                    <a:pt x="243078" y="269295"/>
                    <a:pt x="254889" y="254627"/>
                  </a:cubicBezTo>
                  <a:cubicBezTo>
                    <a:pt x="264509" y="242816"/>
                    <a:pt x="274415" y="221861"/>
                    <a:pt x="278797" y="201858"/>
                  </a:cubicBezTo>
                  <a:cubicBezTo>
                    <a:pt x="266509" y="206525"/>
                    <a:pt x="255651" y="208049"/>
                    <a:pt x="243649" y="202049"/>
                  </a:cubicBezTo>
                  <a:cubicBezTo>
                    <a:pt x="227933" y="194238"/>
                    <a:pt x="213646" y="197858"/>
                    <a:pt x="206978" y="213002"/>
                  </a:cubicBezTo>
                  <a:cubicBezTo>
                    <a:pt x="200882" y="227004"/>
                    <a:pt x="192786" y="233386"/>
                    <a:pt x="178498" y="237101"/>
                  </a:cubicBezTo>
                  <a:cubicBezTo>
                    <a:pt x="169450" y="239482"/>
                    <a:pt x="162020" y="248245"/>
                    <a:pt x="154019" y="254150"/>
                  </a:cubicBezTo>
                  <a:cubicBezTo>
                    <a:pt x="144304" y="261294"/>
                    <a:pt x="133826" y="262913"/>
                    <a:pt x="122111" y="260246"/>
                  </a:cubicBezTo>
                  <a:cubicBezTo>
                    <a:pt x="97060" y="254531"/>
                    <a:pt x="72676" y="248626"/>
                    <a:pt x="50578" y="233386"/>
                  </a:cubicBezTo>
                  <a:cubicBezTo>
                    <a:pt x="35052" y="222718"/>
                    <a:pt x="17335" y="215193"/>
                    <a:pt x="4858" y="200144"/>
                  </a:cubicBezTo>
                  <a:cubicBezTo>
                    <a:pt x="2857" y="197762"/>
                    <a:pt x="2095" y="194524"/>
                    <a:pt x="0" y="190238"/>
                  </a:cubicBezTo>
                  <a:cubicBezTo>
                    <a:pt x="15716" y="191095"/>
                    <a:pt x="30099" y="190619"/>
                    <a:pt x="44101" y="192905"/>
                  </a:cubicBezTo>
                  <a:cubicBezTo>
                    <a:pt x="62293" y="195762"/>
                    <a:pt x="79819" y="195095"/>
                    <a:pt x="97155" y="189095"/>
                  </a:cubicBezTo>
                  <a:cubicBezTo>
                    <a:pt x="112014" y="183951"/>
                    <a:pt x="126873" y="180427"/>
                    <a:pt x="142970" y="180713"/>
                  </a:cubicBezTo>
                  <a:cubicBezTo>
                    <a:pt x="152590" y="180903"/>
                    <a:pt x="162211" y="176426"/>
                    <a:pt x="174117" y="173474"/>
                  </a:cubicBezTo>
                  <a:cubicBezTo>
                    <a:pt x="166021" y="159853"/>
                    <a:pt x="156496" y="148328"/>
                    <a:pt x="145066" y="141755"/>
                  </a:cubicBezTo>
                  <a:cubicBezTo>
                    <a:pt x="129445" y="132802"/>
                    <a:pt x="119824" y="118991"/>
                    <a:pt x="111157" y="105370"/>
                  </a:cubicBezTo>
                  <a:cubicBezTo>
                    <a:pt x="98869" y="86129"/>
                    <a:pt x="87630" y="66032"/>
                    <a:pt x="77057" y="45648"/>
                  </a:cubicBezTo>
                  <a:cubicBezTo>
                    <a:pt x="75438" y="42600"/>
                    <a:pt x="76200" y="36218"/>
                    <a:pt x="78486" y="33932"/>
                  </a:cubicBezTo>
                  <a:cubicBezTo>
                    <a:pt x="80677" y="31742"/>
                    <a:pt x="86677" y="31456"/>
                    <a:pt x="90297" y="32694"/>
                  </a:cubicBezTo>
                  <a:cubicBezTo>
                    <a:pt x="126778" y="45362"/>
                    <a:pt x="143065" y="56316"/>
                    <a:pt x="173355" y="87368"/>
                  </a:cubicBezTo>
                  <a:cubicBezTo>
                    <a:pt x="176689" y="84796"/>
                    <a:pt x="180118" y="82129"/>
                    <a:pt x="185356" y="78128"/>
                  </a:cubicBezTo>
                  <a:cubicBezTo>
                    <a:pt x="205264" y="91559"/>
                    <a:pt x="220980" y="109942"/>
                    <a:pt x="236411" y="131183"/>
                  </a:cubicBezTo>
                  <a:cubicBezTo>
                    <a:pt x="245364" y="128897"/>
                    <a:pt x="255175" y="126992"/>
                    <a:pt x="264605" y="124039"/>
                  </a:cubicBezTo>
                  <a:cubicBezTo>
                    <a:pt x="281749" y="118705"/>
                    <a:pt x="298704" y="110799"/>
                    <a:pt x="311277" y="125849"/>
                  </a:cubicBezTo>
                  <a:cubicBezTo>
                    <a:pt x="326803" y="124039"/>
                    <a:pt x="318897" y="104513"/>
                    <a:pt x="333851" y="105751"/>
                  </a:cubicBezTo>
                  <a:cubicBezTo>
                    <a:pt x="346138" y="106799"/>
                    <a:pt x="348234" y="92606"/>
                    <a:pt x="357092" y="88415"/>
                  </a:cubicBezTo>
                  <a:cubicBezTo>
                    <a:pt x="366046" y="84129"/>
                    <a:pt x="375571" y="80986"/>
                    <a:pt x="384715" y="77081"/>
                  </a:cubicBezTo>
                  <a:cubicBezTo>
                    <a:pt x="393954" y="73175"/>
                    <a:pt x="403003" y="68984"/>
                    <a:pt x="411956" y="64984"/>
                  </a:cubicBezTo>
                  <a:cubicBezTo>
                    <a:pt x="418147" y="66508"/>
                    <a:pt x="424434" y="69842"/>
                    <a:pt x="430149" y="69270"/>
                  </a:cubicBezTo>
                  <a:cubicBezTo>
                    <a:pt x="441008" y="68032"/>
                    <a:pt x="430911" y="57269"/>
                    <a:pt x="436817" y="52316"/>
                  </a:cubicBezTo>
                  <a:cubicBezTo>
                    <a:pt x="447865" y="46791"/>
                    <a:pt x="459676" y="40505"/>
                    <a:pt x="471678" y="35075"/>
                  </a:cubicBezTo>
                  <a:cubicBezTo>
                    <a:pt x="475583" y="33361"/>
                    <a:pt x="481203" y="31646"/>
                    <a:pt x="484537" y="33170"/>
                  </a:cubicBezTo>
                  <a:cubicBezTo>
                    <a:pt x="496919" y="38790"/>
                    <a:pt x="501777" y="27265"/>
                    <a:pt x="511492" y="22121"/>
                  </a:cubicBezTo>
                  <a:cubicBezTo>
                    <a:pt x="512731" y="27646"/>
                    <a:pt x="513779" y="32218"/>
                    <a:pt x="515207" y="38600"/>
                  </a:cubicBezTo>
                  <a:cubicBezTo>
                    <a:pt x="521494" y="37361"/>
                    <a:pt x="527780" y="36123"/>
                    <a:pt x="532733" y="35171"/>
                  </a:cubicBezTo>
                  <a:cubicBezTo>
                    <a:pt x="534638" y="32980"/>
                    <a:pt x="535591" y="32313"/>
                    <a:pt x="535972" y="31265"/>
                  </a:cubicBezTo>
                  <a:cubicBezTo>
                    <a:pt x="539496" y="23455"/>
                    <a:pt x="536067" y="11644"/>
                    <a:pt x="546640" y="8215"/>
                  </a:cubicBezTo>
                  <a:cubicBezTo>
                    <a:pt x="557784" y="4500"/>
                    <a:pt x="568262" y="-4549"/>
                    <a:pt x="581692" y="2786"/>
                  </a:cubicBezTo>
                  <a:cubicBezTo>
                    <a:pt x="586073" y="5167"/>
                    <a:pt x="591598" y="5548"/>
                    <a:pt x="596646" y="6596"/>
                  </a:cubicBezTo>
                  <a:cubicBezTo>
                    <a:pt x="592264" y="20502"/>
                    <a:pt x="579406" y="26979"/>
                    <a:pt x="568643" y="305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4321501" y="2068543"/>
              <a:ext cx="460409" cy="462915"/>
            </a:xfrm>
            <a:custGeom>
              <a:avLst/>
              <a:gdLst>
                <a:gd name="connsiteX0" fmla="*/ 411661 w 460409"/>
                <a:gd name="connsiteY0" fmla="*/ 111347 h 462915"/>
                <a:gd name="connsiteX1" fmla="*/ 436236 w 460409"/>
                <a:gd name="connsiteY1" fmla="*/ 85820 h 462915"/>
                <a:gd name="connsiteX2" fmla="*/ 458048 w 460409"/>
                <a:gd name="connsiteY2" fmla="*/ 71914 h 462915"/>
                <a:gd name="connsiteX3" fmla="*/ 453952 w 460409"/>
                <a:gd name="connsiteY3" fmla="*/ 88964 h 462915"/>
                <a:gd name="connsiteX4" fmla="*/ 450904 w 460409"/>
                <a:gd name="connsiteY4" fmla="*/ 105918 h 462915"/>
                <a:gd name="connsiteX5" fmla="*/ 414804 w 460409"/>
                <a:gd name="connsiteY5" fmla="*/ 120777 h 462915"/>
                <a:gd name="connsiteX6" fmla="*/ 420710 w 460409"/>
                <a:gd name="connsiteY6" fmla="*/ 135350 h 462915"/>
                <a:gd name="connsiteX7" fmla="*/ 430997 w 460409"/>
                <a:gd name="connsiteY7" fmla="*/ 149543 h 462915"/>
                <a:gd name="connsiteX8" fmla="*/ 428520 w 460409"/>
                <a:gd name="connsiteY8" fmla="*/ 158687 h 462915"/>
                <a:gd name="connsiteX9" fmla="*/ 397945 w 460409"/>
                <a:gd name="connsiteY9" fmla="*/ 205740 h 462915"/>
                <a:gd name="connsiteX10" fmla="*/ 386991 w 460409"/>
                <a:gd name="connsiteY10" fmla="*/ 218218 h 462915"/>
                <a:gd name="connsiteX11" fmla="*/ 379657 w 460409"/>
                <a:gd name="connsiteY11" fmla="*/ 224219 h 462915"/>
                <a:gd name="connsiteX12" fmla="*/ 331366 w 460409"/>
                <a:gd name="connsiteY12" fmla="*/ 293370 h 462915"/>
                <a:gd name="connsiteX13" fmla="*/ 287931 w 460409"/>
                <a:gd name="connsiteY13" fmla="*/ 334709 h 462915"/>
                <a:gd name="connsiteX14" fmla="*/ 241735 w 460409"/>
                <a:gd name="connsiteY14" fmla="*/ 378047 h 462915"/>
                <a:gd name="connsiteX15" fmla="*/ 233449 w 460409"/>
                <a:gd name="connsiteY15" fmla="*/ 408527 h 462915"/>
                <a:gd name="connsiteX16" fmla="*/ 227924 w 460409"/>
                <a:gd name="connsiteY16" fmla="*/ 423005 h 462915"/>
                <a:gd name="connsiteX17" fmla="*/ 207731 w 460409"/>
                <a:gd name="connsiteY17" fmla="*/ 462915 h 462915"/>
                <a:gd name="connsiteX18" fmla="*/ 183918 w 460409"/>
                <a:gd name="connsiteY18" fmla="*/ 445294 h 462915"/>
                <a:gd name="connsiteX19" fmla="*/ 200206 w 460409"/>
                <a:gd name="connsiteY19" fmla="*/ 443675 h 462915"/>
                <a:gd name="connsiteX20" fmla="*/ 198492 w 460409"/>
                <a:gd name="connsiteY20" fmla="*/ 438245 h 462915"/>
                <a:gd name="connsiteX21" fmla="*/ 179442 w 460409"/>
                <a:gd name="connsiteY21" fmla="*/ 431959 h 462915"/>
                <a:gd name="connsiteX22" fmla="*/ 200968 w 460409"/>
                <a:gd name="connsiteY22" fmla="*/ 374523 h 462915"/>
                <a:gd name="connsiteX23" fmla="*/ 176394 w 460409"/>
                <a:gd name="connsiteY23" fmla="*/ 364998 h 462915"/>
                <a:gd name="connsiteX24" fmla="*/ 146485 w 460409"/>
                <a:gd name="connsiteY24" fmla="*/ 383477 h 462915"/>
                <a:gd name="connsiteX25" fmla="*/ 120863 w 460409"/>
                <a:gd name="connsiteY25" fmla="*/ 390620 h 462915"/>
                <a:gd name="connsiteX26" fmla="*/ 55617 w 460409"/>
                <a:gd name="connsiteY26" fmla="*/ 386144 h 462915"/>
                <a:gd name="connsiteX27" fmla="*/ 31614 w 460409"/>
                <a:gd name="connsiteY27" fmla="*/ 368427 h 462915"/>
                <a:gd name="connsiteX28" fmla="*/ 1991 w 460409"/>
                <a:gd name="connsiteY28" fmla="*/ 332327 h 462915"/>
                <a:gd name="connsiteX29" fmla="*/ 7801 w 460409"/>
                <a:gd name="connsiteY29" fmla="*/ 316325 h 462915"/>
                <a:gd name="connsiteX30" fmla="*/ 32661 w 460409"/>
                <a:gd name="connsiteY30" fmla="*/ 311277 h 462915"/>
                <a:gd name="connsiteX31" fmla="*/ 15897 w 460409"/>
                <a:gd name="connsiteY31" fmla="*/ 283750 h 462915"/>
                <a:gd name="connsiteX32" fmla="*/ 23232 w 460409"/>
                <a:gd name="connsiteY32" fmla="*/ 271463 h 462915"/>
                <a:gd name="connsiteX33" fmla="*/ 47235 w 460409"/>
                <a:gd name="connsiteY33" fmla="*/ 284607 h 462915"/>
                <a:gd name="connsiteX34" fmla="*/ 143056 w 460409"/>
                <a:gd name="connsiteY34" fmla="*/ 296323 h 462915"/>
                <a:gd name="connsiteX35" fmla="*/ 157820 w 460409"/>
                <a:gd name="connsiteY35" fmla="*/ 292894 h 462915"/>
                <a:gd name="connsiteX36" fmla="*/ 130102 w 460409"/>
                <a:gd name="connsiteY36" fmla="*/ 251555 h 462915"/>
                <a:gd name="connsiteX37" fmla="*/ 86001 w 460409"/>
                <a:gd name="connsiteY37" fmla="*/ 190786 h 462915"/>
                <a:gd name="connsiteX38" fmla="*/ 104670 w 460409"/>
                <a:gd name="connsiteY38" fmla="*/ 191643 h 462915"/>
                <a:gd name="connsiteX39" fmla="*/ 164678 w 460409"/>
                <a:gd name="connsiteY39" fmla="*/ 212217 h 462915"/>
                <a:gd name="connsiteX40" fmla="*/ 219542 w 460409"/>
                <a:gd name="connsiteY40" fmla="*/ 276511 h 462915"/>
                <a:gd name="connsiteX41" fmla="*/ 243831 w 460409"/>
                <a:gd name="connsiteY41" fmla="*/ 274225 h 462915"/>
                <a:gd name="connsiteX42" fmla="*/ 240973 w 460409"/>
                <a:gd name="connsiteY42" fmla="*/ 265462 h 462915"/>
                <a:gd name="connsiteX43" fmla="*/ 199158 w 460409"/>
                <a:gd name="connsiteY43" fmla="*/ 156972 h 462915"/>
                <a:gd name="connsiteX44" fmla="*/ 189729 w 460409"/>
                <a:gd name="connsiteY44" fmla="*/ 77438 h 462915"/>
                <a:gd name="connsiteX45" fmla="*/ 209922 w 460409"/>
                <a:gd name="connsiteY45" fmla="*/ 4000 h 462915"/>
                <a:gd name="connsiteX46" fmla="*/ 217351 w 460409"/>
                <a:gd name="connsiteY46" fmla="*/ 0 h 462915"/>
                <a:gd name="connsiteX47" fmla="*/ 239449 w 460409"/>
                <a:gd name="connsiteY47" fmla="*/ 62770 h 462915"/>
                <a:gd name="connsiteX48" fmla="*/ 240021 w 460409"/>
                <a:gd name="connsiteY48" fmla="*/ 75057 h 462915"/>
                <a:gd name="connsiteX49" fmla="*/ 254499 w 460409"/>
                <a:gd name="connsiteY49" fmla="*/ 147161 h 462915"/>
                <a:gd name="connsiteX50" fmla="*/ 266310 w 460409"/>
                <a:gd name="connsiteY50" fmla="*/ 235172 h 462915"/>
                <a:gd name="connsiteX51" fmla="*/ 273834 w 460409"/>
                <a:gd name="connsiteY51" fmla="*/ 271844 h 462915"/>
                <a:gd name="connsiteX52" fmla="*/ 298885 w 460409"/>
                <a:gd name="connsiteY52" fmla="*/ 260795 h 462915"/>
                <a:gd name="connsiteX53" fmla="*/ 375371 w 460409"/>
                <a:gd name="connsiteY53" fmla="*/ 179261 h 462915"/>
                <a:gd name="connsiteX54" fmla="*/ 411661 w 460409"/>
                <a:gd name="connsiteY54" fmla="*/ 111347 h 46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460409" h="462915">
                  <a:moveTo>
                    <a:pt x="411661" y="111347"/>
                  </a:moveTo>
                  <a:cubicBezTo>
                    <a:pt x="414614" y="101251"/>
                    <a:pt x="427187" y="93536"/>
                    <a:pt x="436236" y="85820"/>
                  </a:cubicBezTo>
                  <a:cubicBezTo>
                    <a:pt x="442713" y="80296"/>
                    <a:pt x="450714" y="76581"/>
                    <a:pt x="458048" y="71914"/>
                  </a:cubicBezTo>
                  <a:cubicBezTo>
                    <a:pt x="464716" y="79534"/>
                    <a:pt x="455286" y="83249"/>
                    <a:pt x="453952" y="88964"/>
                  </a:cubicBezTo>
                  <a:cubicBezTo>
                    <a:pt x="452714" y="94298"/>
                    <a:pt x="452047" y="99727"/>
                    <a:pt x="450904" y="105918"/>
                  </a:cubicBezTo>
                  <a:cubicBezTo>
                    <a:pt x="439284" y="110681"/>
                    <a:pt x="428044" y="115348"/>
                    <a:pt x="414804" y="120777"/>
                  </a:cubicBezTo>
                  <a:cubicBezTo>
                    <a:pt x="416805" y="125825"/>
                    <a:pt x="418138" y="130874"/>
                    <a:pt x="420710" y="135350"/>
                  </a:cubicBezTo>
                  <a:cubicBezTo>
                    <a:pt x="423377" y="140113"/>
                    <a:pt x="427187" y="144399"/>
                    <a:pt x="430997" y="149543"/>
                  </a:cubicBezTo>
                  <a:cubicBezTo>
                    <a:pt x="430235" y="152400"/>
                    <a:pt x="430425" y="156305"/>
                    <a:pt x="428520" y="158687"/>
                  </a:cubicBezTo>
                  <a:cubicBezTo>
                    <a:pt x="416519" y="173165"/>
                    <a:pt x="402898" y="186404"/>
                    <a:pt x="397945" y="205740"/>
                  </a:cubicBezTo>
                  <a:cubicBezTo>
                    <a:pt x="396707" y="210502"/>
                    <a:pt x="390992" y="214217"/>
                    <a:pt x="386991" y="218218"/>
                  </a:cubicBezTo>
                  <a:cubicBezTo>
                    <a:pt x="384705" y="220504"/>
                    <a:pt x="379753" y="222028"/>
                    <a:pt x="379657" y="224219"/>
                  </a:cubicBezTo>
                  <a:cubicBezTo>
                    <a:pt x="377276" y="256889"/>
                    <a:pt x="352225" y="274225"/>
                    <a:pt x="331366" y="293370"/>
                  </a:cubicBezTo>
                  <a:cubicBezTo>
                    <a:pt x="316602" y="306896"/>
                    <a:pt x="301457" y="319754"/>
                    <a:pt x="287931" y="334709"/>
                  </a:cubicBezTo>
                  <a:cubicBezTo>
                    <a:pt x="273834" y="350330"/>
                    <a:pt x="257356" y="363760"/>
                    <a:pt x="241735" y="378047"/>
                  </a:cubicBezTo>
                  <a:cubicBezTo>
                    <a:pt x="232496" y="386525"/>
                    <a:pt x="222590" y="394049"/>
                    <a:pt x="233449" y="408527"/>
                  </a:cubicBezTo>
                  <a:cubicBezTo>
                    <a:pt x="235163" y="410813"/>
                    <a:pt x="231543" y="420053"/>
                    <a:pt x="227924" y="423005"/>
                  </a:cubicBezTo>
                  <a:cubicBezTo>
                    <a:pt x="215732" y="432721"/>
                    <a:pt x="211350" y="446151"/>
                    <a:pt x="207731" y="462915"/>
                  </a:cubicBezTo>
                  <a:cubicBezTo>
                    <a:pt x="197349" y="459105"/>
                    <a:pt x="187919" y="457962"/>
                    <a:pt x="183918" y="445294"/>
                  </a:cubicBezTo>
                  <a:cubicBezTo>
                    <a:pt x="190014" y="444627"/>
                    <a:pt x="195063" y="444151"/>
                    <a:pt x="200206" y="443675"/>
                  </a:cubicBezTo>
                  <a:cubicBezTo>
                    <a:pt x="199635" y="441770"/>
                    <a:pt x="199539" y="438722"/>
                    <a:pt x="198492" y="438245"/>
                  </a:cubicBezTo>
                  <a:cubicBezTo>
                    <a:pt x="192777" y="435959"/>
                    <a:pt x="186776" y="434245"/>
                    <a:pt x="179442" y="431959"/>
                  </a:cubicBezTo>
                  <a:cubicBezTo>
                    <a:pt x="183537" y="412433"/>
                    <a:pt x="202968" y="398717"/>
                    <a:pt x="200968" y="374523"/>
                  </a:cubicBezTo>
                  <a:cubicBezTo>
                    <a:pt x="193539" y="371570"/>
                    <a:pt x="184871" y="368237"/>
                    <a:pt x="176394" y="364998"/>
                  </a:cubicBezTo>
                  <a:cubicBezTo>
                    <a:pt x="168202" y="375285"/>
                    <a:pt x="160296" y="383000"/>
                    <a:pt x="146485" y="383477"/>
                  </a:cubicBezTo>
                  <a:cubicBezTo>
                    <a:pt x="137817" y="383762"/>
                    <a:pt x="129245" y="387572"/>
                    <a:pt x="120863" y="390620"/>
                  </a:cubicBezTo>
                  <a:cubicBezTo>
                    <a:pt x="98384" y="398717"/>
                    <a:pt x="76572" y="395097"/>
                    <a:pt x="55617" y="386144"/>
                  </a:cubicBezTo>
                  <a:cubicBezTo>
                    <a:pt x="46663" y="382334"/>
                    <a:pt x="38376" y="375571"/>
                    <a:pt x="31614" y="368427"/>
                  </a:cubicBezTo>
                  <a:cubicBezTo>
                    <a:pt x="20946" y="357188"/>
                    <a:pt x="11706" y="344424"/>
                    <a:pt x="1991" y="332327"/>
                  </a:cubicBezTo>
                  <a:cubicBezTo>
                    <a:pt x="-2295" y="326993"/>
                    <a:pt x="657" y="318230"/>
                    <a:pt x="7801" y="316325"/>
                  </a:cubicBezTo>
                  <a:cubicBezTo>
                    <a:pt x="15326" y="314420"/>
                    <a:pt x="22946" y="313182"/>
                    <a:pt x="32661" y="311277"/>
                  </a:cubicBezTo>
                  <a:cubicBezTo>
                    <a:pt x="26946" y="300800"/>
                    <a:pt x="12564" y="296704"/>
                    <a:pt x="15897" y="283750"/>
                  </a:cubicBezTo>
                  <a:cubicBezTo>
                    <a:pt x="16945" y="279845"/>
                    <a:pt x="20184" y="276511"/>
                    <a:pt x="23232" y="271463"/>
                  </a:cubicBezTo>
                  <a:cubicBezTo>
                    <a:pt x="32090" y="276225"/>
                    <a:pt x="40472" y="279368"/>
                    <a:pt x="47235" y="284607"/>
                  </a:cubicBezTo>
                  <a:cubicBezTo>
                    <a:pt x="77048" y="307467"/>
                    <a:pt x="109624" y="304514"/>
                    <a:pt x="143056" y="296323"/>
                  </a:cubicBezTo>
                  <a:cubicBezTo>
                    <a:pt x="147438" y="295275"/>
                    <a:pt x="151724" y="294323"/>
                    <a:pt x="157820" y="292894"/>
                  </a:cubicBezTo>
                  <a:cubicBezTo>
                    <a:pt x="151629" y="276225"/>
                    <a:pt x="142485" y="261366"/>
                    <a:pt x="130102" y="251555"/>
                  </a:cubicBezTo>
                  <a:cubicBezTo>
                    <a:pt x="110481" y="235839"/>
                    <a:pt x="106290" y="211741"/>
                    <a:pt x="86001" y="190786"/>
                  </a:cubicBezTo>
                  <a:cubicBezTo>
                    <a:pt x="96670" y="191167"/>
                    <a:pt x="100956" y="190500"/>
                    <a:pt x="104670" y="191643"/>
                  </a:cubicBezTo>
                  <a:cubicBezTo>
                    <a:pt x="124768" y="198215"/>
                    <a:pt x="144961" y="204597"/>
                    <a:pt x="164678" y="212217"/>
                  </a:cubicBezTo>
                  <a:cubicBezTo>
                    <a:pt x="192396" y="222885"/>
                    <a:pt x="213160" y="247841"/>
                    <a:pt x="219542" y="276511"/>
                  </a:cubicBezTo>
                  <a:cubicBezTo>
                    <a:pt x="227638" y="280225"/>
                    <a:pt x="235830" y="284036"/>
                    <a:pt x="243831" y="274225"/>
                  </a:cubicBezTo>
                  <a:cubicBezTo>
                    <a:pt x="242974" y="271463"/>
                    <a:pt x="242688" y="267843"/>
                    <a:pt x="240973" y="265462"/>
                  </a:cubicBezTo>
                  <a:cubicBezTo>
                    <a:pt x="217256" y="233077"/>
                    <a:pt x="208112" y="194977"/>
                    <a:pt x="199158" y="156972"/>
                  </a:cubicBezTo>
                  <a:cubicBezTo>
                    <a:pt x="193062" y="130874"/>
                    <a:pt x="189157" y="104585"/>
                    <a:pt x="189729" y="77438"/>
                  </a:cubicBezTo>
                  <a:cubicBezTo>
                    <a:pt x="190395" y="50959"/>
                    <a:pt x="197539" y="26860"/>
                    <a:pt x="209922" y="4000"/>
                  </a:cubicBezTo>
                  <a:cubicBezTo>
                    <a:pt x="210779" y="2381"/>
                    <a:pt x="213637" y="1905"/>
                    <a:pt x="217351" y="0"/>
                  </a:cubicBezTo>
                  <a:cubicBezTo>
                    <a:pt x="232305" y="18193"/>
                    <a:pt x="242402" y="37910"/>
                    <a:pt x="239449" y="62770"/>
                  </a:cubicBezTo>
                  <a:cubicBezTo>
                    <a:pt x="238973" y="66770"/>
                    <a:pt x="239163" y="71056"/>
                    <a:pt x="240021" y="75057"/>
                  </a:cubicBezTo>
                  <a:cubicBezTo>
                    <a:pt x="244593" y="99155"/>
                    <a:pt x="248403" y="123444"/>
                    <a:pt x="254499" y="147161"/>
                  </a:cubicBezTo>
                  <a:cubicBezTo>
                    <a:pt x="261928" y="176117"/>
                    <a:pt x="265167" y="205359"/>
                    <a:pt x="266310" y="235172"/>
                  </a:cubicBezTo>
                  <a:cubicBezTo>
                    <a:pt x="266691" y="246031"/>
                    <a:pt x="270596" y="256794"/>
                    <a:pt x="273834" y="271844"/>
                  </a:cubicBezTo>
                  <a:cubicBezTo>
                    <a:pt x="284979" y="266986"/>
                    <a:pt x="292504" y="264795"/>
                    <a:pt x="298885" y="260795"/>
                  </a:cubicBezTo>
                  <a:cubicBezTo>
                    <a:pt x="331461" y="240316"/>
                    <a:pt x="358226" y="213931"/>
                    <a:pt x="375371" y="179261"/>
                  </a:cubicBezTo>
                  <a:cubicBezTo>
                    <a:pt x="386896" y="156210"/>
                    <a:pt x="404232" y="136779"/>
                    <a:pt x="411661" y="1113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5074524" y="1299876"/>
              <a:ext cx="339389" cy="380166"/>
            </a:xfrm>
            <a:custGeom>
              <a:avLst/>
              <a:gdLst>
                <a:gd name="connsiteX0" fmla="*/ 300718 w 339389"/>
                <a:gd name="connsiteY0" fmla="*/ 261557 h 380166"/>
                <a:gd name="connsiteX1" fmla="*/ 290907 w 339389"/>
                <a:gd name="connsiteY1" fmla="*/ 269272 h 380166"/>
                <a:gd name="connsiteX2" fmla="*/ 268047 w 339389"/>
                <a:gd name="connsiteY2" fmla="*/ 286322 h 380166"/>
                <a:gd name="connsiteX3" fmla="*/ 256617 w 339389"/>
                <a:gd name="connsiteY3" fmla="*/ 292132 h 380166"/>
                <a:gd name="connsiteX4" fmla="*/ 220136 w 339389"/>
                <a:gd name="connsiteY4" fmla="*/ 311944 h 380166"/>
                <a:gd name="connsiteX5" fmla="*/ 154985 w 339389"/>
                <a:gd name="connsiteY5" fmla="*/ 323755 h 380166"/>
                <a:gd name="connsiteX6" fmla="*/ 136031 w 339389"/>
                <a:gd name="connsiteY6" fmla="*/ 327946 h 380166"/>
                <a:gd name="connsiteX7" fmla="*/ 134888 w 339389"/>
                <a:gd name="connsiteY7" fmla="*/ 378142 h 380166"/>
                <a:gd name="connsiteX8" fmla="*/ 75357 w 339389"/>
                <a:gd name="connsiteY8" fmla="*/ 353949 h 380166"/>
                <a:gd name="connsiteX9" fmla="*/ 43162 w 339389"/>
                <a:gd name="connsiteY9" fmla="*/ 328232 h 380166"/>
                <a:gd name="connsiteX10" fmla="*/ 35923 w 339389"/>
                <a:gd name="connsiteY10" fmla="*/ 321564 h 380166"/>
                <a:gd name="connsiteX11" fmla="*/ 31827 w 339389"/>
                <a:gd name="connsiteY11" fmla="*/ 316421 h 380166"/>
                <a:gd name="connsiteX12" fmla="*/ 11634 w 339389"/>
                <a:gd name="connsiteY12" fmla="*/ 272129 h 380166"/>
                <a:gd name="connsiteX13" fmla="*/ 6205 w 339389"/>
                <a:gd name="connsiteY13" fmla="*/ 242792 h 380166"/>
                <a:gd name="connsiteX14" fmla="*/ 17540 w 339389"/>
                <a:gd name="connsiteY14" fmla="*/ 229838 h 380166"/>
                <a:gd name="connsiteX15" fmla="*/ 204 w 339389"/>
                <a:gd name="connsiteY15" fmla="*/ 165449 h 380166"/>
                <a:gd name="connsiteX16" fmla="*/ 56402 w 339389"/>
                <a:gd name="connsiteY16" fmla="*/ 181928 h 380166"/>
                <a:gd name="connsiteX17" fmla="*/ 62021 w 339389"/>
                <a:gd name="connsiteY17" fmla="*/ 223266 h 380166"/>
                <a:gd name="connsiteX18" fmla="*/ 67260 w 339389"/>
                <a:gd name="connsiteY18" fmla="*/ 187833 h 380166"/>
                <a:gd name="connsiteX19" fmla="*/ 83929 w 339389"/>
                <a:gd name="connsiteY19" fmla="*/ 172784 h 380166"/>
                <a:gd name="connsiteX20" fmla="*/ 90216 w 339389"/>
                <a:gd name="connsiteY20" fmla="*/ 130016 h 380166"/>
                <a:gd name="connsiteX21" fmla="*/ 89644 w 339389"/>
                <a:gd name="connsiteY21" fmla="*/ 123349 h 380166"/>
                <a:gd name="connsiteX22" fmla="*/ 120410 w 339389"/>
                <a:gd name="connsiteY22" fmla="*/ 39815 h 380166"/>
                <a:gd name="connsiteX23" fmla="*/ 142698 w 339389"/>
                <a:gd name="connsiteY23" fmla="*/ 95 h 380166"/>
                <a:gd name="connsiteX24" fmla="*/ 164701 w 339389"/>
                <a:gd name="connsiteY24" fmla="*/ 0 h 380166"/>
                <a:gd name="connsiteX25" fmla="*/ 164225 w 339389"/>
                <a:gd name="connsiteY25" fmla="*/ 39053 h 380166"/>
                <a:gd name="connsiteX26" fmla="*/ 162415 w 339389"/>
                <a:gd name="connsiteY26" fmla="*/ 58960 h 380166"/>
                <a:gd name="connsiteX27" fmla="*/ 154414 w 339389"/>
                <a:gd name="connsiteY27" fmla="*/ 76200 h 380166"/>
                <a:gd name="connsiteX28" fmla="*/ 155367 w 339389"/>
                <a:gd name="connsiteY28" fmla="*/ 82391 h 380166"/>
                <a:gd name="connsiteX29" fmla="*/ 175178 w 339389"/>
                <a:gd name="connsiteY29" fmla="*/ 151448 h 380166"/>
                <a:gd name="connsiteX30" fmla="*/ 176321 w 339389"/>
                <a:gd name="connsiteY30" fmla="*/ 171545 h 380166"/>
                <a:gd name="connsiteX31" fmla="*/ 179179 w 339389"/>
                <a:gd name="connsiteY31" fmla="*/ 177736 h 380166"/>
                <a:gd name="connsiteX32" fmla="*/ 199562 w 339389"/>
                <a:gd name="connsiteY32" fmla="*/ 170212 h 380166"/>
                <a:gd name="connsiteX33" fmla="*/ 223661 w 339389"/>
                <a:gd name="connsiteY33" fmla="*/ 158496 h 380166"/>
                <a:gd name="connsiteX34" fmla="*/ 245283 w 339389"/>
                <a:gd name="connsiteY34" fmla="*/ 150305 h 380166"/>
                <a:gd name="connsiteX35" fmla="*/ 245378 w 339389"/>
                <a:gd name="connsiteY35" fmla="*/ 158496 h 380166"/>
                <a:gd name="connsiteX36" fmla="*/ 220803 w 339389"/>
                <a:gd name="connsiteY36" fmla="*/ 193929 h 380166"/>
                <a:gd name="connsiteX37" fmla="*/ 197753 w 339389"/>
                <a:gd name="connsiteY37" fmla="*/ 206407 h 380166"/>
                <a:gd name="connsiteX38" fmla="*/ 157652 w 339389"/>
                <a:gd name="connsiteY38" fmla="*/ 238125 h 380166"/>
                <a:gd name="connsiteX39" fmla="*/ 137269 w 339389"/>
                <a:gd name="connsiteY39" fmla="*/ 269081 h 380166"/>
                <a:gd name="connsiteX40" fmla="*/ 243473 w 339389"/>
                <a:gd name="connsiteY40" fmla="*/ 240697 h 380166"/>
                <a:gd name="connsiteX41" fmla="*/ 321483 w 339389"/>
                <a:gd name="connsiteY41" fmla="*/ 220980 h 380166"/>
                <a:gd name="connsiteX42" fmla="*/ 339390 w 339389"/>
                <a:gd name="connsiteY42" fmla="*/ 225171 h 380166"/>
                <a:gd name="connsiteX43" fmla="*/ 336532 w 339389"/>
                <a:gd name="connsiteY43" fmla="*/ 232696 h 380166"/>
                <a:gd name="connsiteX44" fmla="*/ 300718 w 339389"/>
                <a:gd name="connsiteY44" fmla="*/ 261557 h 380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39389" h="380166">
                  <a:moveTo>
                    <a:pt x="300718" y="261557"/>
                  </a:moveTo>
                  <a:cubicBezTo>
                    <a:pt x="296908" y="263176"/>
                    <a:pt x="292145" y="265843"/>
                    <a:pt x="290907" y="269272"/>
                  </a:cubicBezTo>
                  <a:cubicBezTo>
                    <a:pt x="286811" y="280226"/>
                    <a:pt x="278525" y="284226"/>
                    <a:pt x="268047" y="286322"/>
                  </a:cubicBezTo>
                  <a:cubicBezTo>
                    <a:pt x="263951" y="287179"/>
                    <a:pt x="257760" y="289084"/>
                    <a:pt x="256617" y="292132"/>
                  </a:cubicBezTo>
                  <a:cubicBezTo>
                    <a:pt x="250140" y="309658"/>
                    <a:pt x="233091" y="308896"/>
                    <a:pt x="220136" y="311944"/>
                  </a:cubicBezTo>
                  <a:cubicBezTo>
                    <a:pt x="198800" y="316992"/>
                    <a:pt x="177560" y="324612"/>
                    <a:pt x="154985" y="323755"/>
                  </a:cubicBezTo>
                  <a:cubicBezTo>
                    <a:pt x="148699" y="323564"/>
                    <a:pt x="142317" y="326517"/>
                    <a:pt x="136031" y="327946"/>
                  </a:cubicBezTo>
                  <a:cubicBezTo>
                    <a:pt x="141269" y="361283"/>
                    <a:pt x="141269" y="361283"/>
                    <a:pt x="134888" y="378142"/>
                  </a:cubicBezTo>
                  <a:cubicBezTo>
                    <a:pt x="109551" y="384620"/>
                    <a:pt x="90596" y="375285"/>
                    <a:pt x="75357" y="353949"/>
                  </a:cubicBezTo>
                  <a:cubicBezTo>
                    <a:pt x="67355" y="342710"/>
                    <a:pt x="60497" y="328803"/>
                    <a:pt x="43162" y="328232"/>
                  </a:cubicBezTo>
                  <a:cubicBezTo>
                    <a:pt x="40685" y="328136"/>
                    <a:pt x="38304" y="323945"/>
                    <a:pt x="35923" y="321564"/>
                  </a:cubicBezTo>
                  <a:cubicBezTo>
                    <a:pt x="34399" y="319945"/>
                    <a:pt x="31732" y="318040"/>
                    <a:pt x="31827" y="316421"/>
                  </a:cubicBezTo>
                  <a:cubicBezTo>
                    <a:pt x="33637" y="297656"/>
                    <a:pt x="13730" y="289084"/>
                    <a:pt x="11634" y="272129"/>
                  </a:cubicBezTo>
                  <a:cubicBezTo>
                    <a:pt x="10396" y="262319"/>
                    <a:pt x="7729" y="252603"/>
                    <a:pt x="6205" y="242792"/>
                  </a:cubicBezTo>
                  <a:cubicBezTo>
                    <a:pt x="4871" y="234315"/>
                    <a:pt x="10682" y="231077"/>
                    <a:pt x="17540" y="229838"/>
                  </a:cubicBezTo>
                  <a:cubicBezTo>
                    <a:pt x="15540" y="206978"/>
                    <a:pt x="-2082" y="188881"/>
                    <a:pt x="204" y="165449"/>
                  </a:cubicBezTo>
                  <a:cubicBezTo>
                    <a:pt x="25350" y="163163"/>
                    <a:pt x="30684" y="164687"/>
                    <a:pt x="56402" y="181928"/>
                  </a:cubicBezTo>
                  <a:cubicBezTo>
                    <a:pt x="58116" y="194691"/>
                    <a:pt x="60021" y="208788"/>
                    <a:pt x="62021" y="223266"/>
                  </a:cubicBezTo>
                  <a:cubicBezTo>
                    <a:pt x="70784" y="211931"/>
                    <a:pt x="66593" y="199263"/>
                    <a:pt x="67260" y="187833"/>
                  </a:cubicBezTo>
                  <a:cubicBezTo>
                    <a:pt x="73928" y="183261"/>
                    <a:pt x="82310" y="182690"/>
                    <a:pt x="83929" y="172784"/>
                  </a:cubicBezTo>
                  <a:cubicBezTo>
                    <a:pt x="86310" y="158591"/>
                    <a:pt x="93454" y="145161"/>
                    <a:pt x="90216" y="130016"/>
                  </a:cubicBezTo>
                  <a:cubicBezTo>
                    <a:pt x="89739" y="127826"/>
                    <a:pt x="88787" y="125159"/>
                    <a:pt x="89644" y="123349"/>
                  </a:cubicBezTo>
                  <a:cubicBezTo>
                    <a:pt x="102026" y="96393"/>
                    <a:pt x="102408" y="65056"/>
                    <a:pt x="120410" y="39815"/>
                  </a:cubicBezTo>
                  <a:cubicBezTo>
                    <a:pt x="129363" y="27242"/>
                    <a:pt x="135650" y="12859"/>
                    <a:pt x="142698" y="95"/>
                  </a:cubicBezTo>
                  <a:cubicBezTo>
                    <a:pt x="151652" y="95"/>
                    <a:pt x="158319" y="0"/>
                    <a:pt x="164701" y="0"/>
                  </a:cubicBezTo>
                  <a:cubicBezTo>
                    <a:pt x="178798" y="20669"/>
                    <a:pt x="178798" y="20669"/>
                    <a:pt x="164225" y="39053"/>
                  </a:cubicBezTo>
                  <a:cubicBezTo>
                    <a:pt x="158224" y="46673"/>
                    <a:pt x="156509" y="48673"/>
                    <a:pt x="162415" y="58960"/>
                  </a:cubicBezTo>
                  <a:cubicBezTo>
                    <a:pt x="169178" y="70676"/>
                    <a:pt x="158795" y="71342"/>
                    <a:pt x="154414" y="76200"/>
                  </a:cubicBezTo>
                  <a:cubicBezTo>
                    <a:pt x="154700" y="78295"/>
                    <a:pt x="154319" y="80963"/>
                    <a:pt x="155367" y="82391"/>
                  </a:cubicBezTo>
                  <a:cubicBezTo>
                    <a:pt x="171368" y="102775"/>
                    <a:pt x="173464" y="126968"/>
                    <a:pt x="175178" y="151448"/>
                  </a:cubicBezTo>
                  <a:cubicBezTo>
                    <a:pt x="175655" y="158115"/>
                    <a:pt x="175750" y="164878"/>
                    <a:pt x="176321" y="171545"/>
                  </a:cubicBezTo>
                  <a:cubicBezTo>
                    <a:pt x="176512" y="173546"/>
                    <a:pt x="178131" y="175451"/>
                    <a:pt x="179179" y="177736"/>
                  </a:cubicBezTo>
                  <a:cubicBezTo>
                    <a:pt x="188228" y="181832"/>
                    <a:pt x="192895" y="173069"/>
                    <a:pt x="199562" y="170212"/>
                  </a:cubicBezTo>
                  <a:cubicBezTo>
                    <a:pt x="207754" y="166688"/>
                    <a:pt x="215469" y="162116"/>
                    <a:pt x="223661" y="158496"/>
                  </a:cubicBezTo>
                  <a:cubicBezTo>
                    <a:pt x="230519" y="155448"/>
                    <a:pt x="237662" y="153162"/>
                    <a:pt x="245283" y="150305"/>
                  </a:cubicBezTo>
                  <a:cubicBezTo>
                    <a:pt x="245378" y="154400"/>
                    <a:pt x="246330" y="157067"/>
                    <a:pt x="245378" y="158496"/>
                  </a:cubicBezTo>
                  <a:cubicBezTo>
                    <a:pt x="237377" y="170402"/>
                    <a:pt x="229185" y="182213"/>
                    <a:pt x="220803" y="193929"/>
                  </a:cubicBezTo>
                  <a:cubicBezTo>
                    <a:pt x="215183" y="201740"/>
                    <a:pt x="206611" y="204597"/>
                    <a:pt x="197753" y="206407"/>
                  </a:cubicBezTo>
                  <a:cubicBezTo>
                    <a:pt x="178893" y="210217"/>
                    <a:pt x="165844" y="220313"/>
                    <a:pt x="157652" y="238125"/>
                  </a:cubicBezTo>
                  <a:cubicBezTo>
                    <a:pt x="153176" y="247841"/>
                    <a:pt x="145937" y="256127"/>
                    <a:pt x="137269" y="269081"/>
                  </a:cubicBezTo>
                  <a:cubicBezTo>
                    <a:pt x="176036" y="259556"/>
                    <a:pt x="210230" y="252413"/>
                    <a:pt x="243473" y="240697"/>
                  </a:cubicBezTo>
                  <a:cubicBezTo>
                    <a:pt x="268619" y="231839"/>
                    <a:pt x="295289" y="226695"/>
                    <a:pt x="321483" y="220980"/>
                  </a:cubicBezTo>
                  <a:cubicBezTo>
                    <a:pt x="326817" y="219837"/>
                    <a:pt x="333293" y="223647"/>
                    <a:pt x="339390" y="225171"/>
                  </a:cubicBezTo>
                  <a:cubicBezTo>
                    <a:pt x="338056" y="228886"/>
                    <a:pt x="337866" y="232124"/>
                    <a:pt x="336532" y="232696"/>
                  </a:cubicBezTo>
                  <a:cubicBezTo>
                    <a:pt x="322054" y="239268"/>
                    <a:pt x="315482" y="255461"/>
                    <a:pt x="300718" y="2615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4679060" y="1462563"/>
              <a:ext cx="294989" cy="203257"/>
            </a:xfrm>
            <a:custGeom>
              <a:avLst/>
              <a:gdLst>
                <a:gd name="connsiteX0" fmla="*/ 191071 w 294989"/>
                <a:gd name="connsiteY0" fmla="*/ 165354 h 203257"/>
                <a:gd name="connsiteX1" fmla="*/ 207835 w 294989"/>
                <a:gd name="connsiteY1" fmla="*/ 185738 h 203257"/>
                <a:gd name="connsiteX2" fmla="*/ 185452 w 294989"/>
                <a:gd name="connsiteY2" fmla="*/ 192119 h 203257"/>
                <a:gd name="connsiteX3" fmla="*/ 167259 w 294989"/>
                <a:gd name="connsiteY3" fmla="*/ 194977 h 203257"/>
                <a:gd name="connsiteX4" fmla="*/ 150876 w 294989"/>
                <a:gd name="connsiteY4" fmla="*/ 198025 h 203257"/>
                <a:gd name="connsiteX5" fmla="*/ 102489 w 294989"/>
                <a:gd name="connsiteY5" fmla="*/ 201073 h 203257"/>
                <a:gd name="connsiteX6" fmla="*/ 82105 w 294989"/>
                <a:gd name="connsiteY6" fmla="*/ 174117 h 203257"/>
                <a:gd name="connsiteX7" fmla="*/ 65056 w 294989"/>
                <a:gd name="connsiteY7" fmla="*/ 113062 h 203257"/>
                <a:gd name="connsiteX8" fmla="*/ 47911 w 294989"/>
                <a:gd name="connsiteY8" fmla="*/ 84677 h 203257"/>
                <a:gd name="connsiteX9" fmla="*/ 35433 w 294989"/>
                <a:gd name="connsiteY9" fmla="*/ 55055 h 203257"/>
                <a:gd name="connsiteX10" fmla="*/ 0 w 294989"/>
                <a:gd name="connsiteY10" fmla="*/ 21717 h 203257"/>
                <a:gd name="connsiteX11" fmla="*/ 55626 w 294989"/>
                <a:gd name="connsiteY11" fmla="*/ 29051 h 203257"/>
                <a:gd name="connsiteX12" fmla="*/ 75343 w 294989"/>
                <a:gd name="connsiteY12" fmla="*/ 40481 h 203257"/>
                <a:gd name="connsiteX13" fmla="*/ 74771 w 294989"/>
                <a:gd name="connsiteY13" fmla="*/ 953 h 203257"/>
                <a:gd name="connsiteX14" fmla="*/ 90488 w 294989"/>
                <a:gd name="connsiteY14" fmla="*/ 19145 h 203257"/>
                <a:gd name="connsiteX15" fmla="*/ 90106 w 294989"/>
                <a:gd name="connsiteY15" fmla="*/ 19717 h 203257"/>
                <a:gd name="connsiteX16" fmla="*/ 91440 w 294989"/>
                <a:gd name="connsiteY16" fmla="*/ 49816 h 203257"/>
                <a:gd name="connsiteX17" fmla="*/ 146399 w 294989"/>
                <a:gd name="connsiteY17" fmla="*/ 115348 h 203257"/>
                <a:gd name="connsiteX18" fmla="*/ 172879 w 294989"/>
                <a:gd name="connsiteY18" fmla="*/ 96869 h 203257"/>
                <a:gd name="connsiteX19" fmla="*/ 225742 w 294989"/>
                <a:gd name="connsiteY19" fmla="*/ 20384 h 203257"/>
                <a:gd name="connsiteX20" fmla="*/ 235648 w 294989"/>
                <a:gd name="connsiteY20" fmla="*/ 0 h 203257"/>
                <a:gd name="connsiteX21" fmla="*/ 241744 w 294989"/>
                <a:gd name="connsiteY21" fmla="*/ 14764 h 203257"/>
                <a:gd name="connsiteX22" fmla="*/ 224504 w 294989"/>
                <a:gd name="connsiteY22" fmla="*/ 85916 h 203257"/>
                <a:gd name="connsiteX23" fmla="*/ 218789 w 294989"/>
                <a:gd name="connsiteY23" fmla="*/ 108299 h 203257"/>
                <a:gd name="connsiteX24" fmla="*/ 233267 w 294989"/>
                <a:gd name="connsiteY24" fmla="*/ 105156 h 203257"/>
                <a:gd name="connsiteX25" fmla="*/ 288226 w 294989"/>
                <a:gd name="connsiteY25" fmla="*/ 68104 h 203257"/>
                <a:gd name="connsiteX26" fmla="*/ 294989 w 294989"/>
                <a:gd name="connsiteY26" fmla="*/ 106299 h 203257"/>
                <a:gd name="connsiteX27" fmla="*/ 191071 w 294989"/>
                <a:gd name="connsiteY27" fmla="*/ 165354 h 20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94989" h="203257">
                  <a:moveTo>
                    <a:pt x="191071" y="165354"/>
                  </a:moveTo>
                  <a:cubicBezTo>
                    <a:pt x="197644" y="173355"/>
                    <a:pt x="201930" y="178594"/>
                    <a:pt x="207835" y="185738"/>
                  </a:cubicBezTo>
                  <a:cubicBezTo>
                    <a:pt x="198501" y="188214"/>
                    <a:pt x="189357" y="187833"/>
                    <a:pt x="185452" y="192119"/>
                  </a:cubicBezTo>
                  <a:cubicBezTo>
                    <a:pt x="178975" y="199073"/>
                    <a:pt x="173260" y="194405"/>
                    <a:pt x="167259" y="194977"/>
                  </a:cubicBezTo>
                  <a:cubicBezTo>
                    <a:pt x="161734" y="195453"/>
                    <a:pt x="155257" y="195263"/>
                    <a:pt x="150876" y="198025"/>
                  </a:cubicBezTo>
                  <a:cubicBezTo>
                    <a:pt x="135160" y="207836"/>
                    <a:pt x="118491" y="200787"/>
                    <a:pt x="102489" y="201073"/>
                  </a:cubicBezTo>
                  <a:cubicBezTo>
                    <a:pt x="86296" y="201454"/>
                    <a:pt x="75628" y="188595"/>
                    <a:pt x="82105" y="174117"/>
                  </a:cubicBezTo>
                  <a:cubicBezTo>
                    <a:pt x="93917" y="147352"/>
                    <a:pt x="84487" y="130302"/>
                    <a:pt x="65056" y="113062"/>
                  </a:cubicBezTo>
                  <a:cubicBezTo>
                    <a:pt x="57150" y="106013"/>
                    <a:pt x="52864" y="94583"/>
                    <a:pt x="47911" y="84677"/>
                  </a:cubicBezTo>
                  <a:cubicBezTo>
                    <a:pt x="42958" y="74771"/>
                    <a:pt x="39243" y="64199"/>
                    <a:pt x="35433" y="55055"/>
                  </a:cubicBezTo>
                  <a:cubicBezTo>
                    <a:pt x="22003" y="45149"/>
                    <a:pt x="286" y="46101"/>
                    <a:pt x="0" y="21717"/>
                  </a:cubicBezTo>
                  <a:cubicBezTo>
                    <a:pt x="20193" y="14097"/>
                    <a:pt x="38671" y="12478"/>
                    <a:pt x="55626" y="29051"/>
                  </a:cubicBezTo>
                  <a:cubicBezTo>
                    <a:pt x="59912" y="33242"/>
                    <a:pt x="66199" y="35338"/>
                    <a:pt x="75343" y="40481"/>
                  </a:cubicBezTo>
                  <a:cubicBezTo>
                    <a:pt x="75152" y="24479"/>
                    <a:pt x="74962" y="12764"/>
                    <a:pt x="74771" y="953"/>
                  </a:cubicBezTo>
                  <a:cubicBezTo>
                    <a:pt x="88201" y="0"/>
                    <a:pt x="82010" y="16002"/>
                    <a:pt x="90488" y="19145"/>
                  </a:cubicBezTo>
                  <a:lnTo>
                    <a:pt x="90106" y="19717"/>
                  </a:lnTo>
                  <a:cubicBezTo>
                    <a:pt x="90583" y="29623"/>
                    <a:pt x="90964" y="39434"/>
                    <a:pt x="91440" y="49816"/>
                  </a:cubicBezTo>
                  <a:cubicBezTo>
                    <a:pt x="105251" y="75248"/>
                    <a:pt x="139065" y="82963"/>
                    <a:pt x="146399" y="115348"/>
                  </a:cubicBezTo>
                  <a:cubicBezTo>
                    <a:pt x="158782" y="109442"/>
                    <a:pt x="168402" y="106109"/>
                    <a:pt x="172879" y="96869"/>
                  </a:cubicBezTo>
                  <a:cubicBezTo>
                    <a:pt x="186404" y="68485"/>
                    <a:pt x="208788" y="46387"/>
                    <a:pt x="225742" y="20384"/>
                  </a:cubicBezTo>
                  <a:cubicBezTo>
                    <a:pt x="229362" y="14859"/>
                    <a:pt x="231553" y="8477"/>
                    <a:pt x="235648" y="0"/>
                  </a:cubicBezTo>
                  <a:cubicBezTo>
                    <a:pt x="238315" y="6096"/>
                    <a:pt x="241935" y="10478"/>
                    <a:pt x="241744" y="14764"/>
                  </a:cubicBezTo>
                  <a:cubicBezTo>
                    <a:pt x="240601" y="39529"/>
                    <a:pt x="231076" y="62389"/>
                    <a:pt x="224504" y="85916"/>
                  </a:cubicBezTo>
                  <a:cubicBezTo>
                    <a:pt x="222790" y="92202"/>
                    <a:pt x="221266" y="98584"/>
                    <a:pt x="218789" y="108299"/>
                  </a:cubicBezTo>
                  <a:cubicBezTo>
                    <a:pt x="225742" y="106871"/>
                    <a:pt x="230219" y="107156"/>
                    <a:pt x="233267" y="105156"/>
                  </a:cubicBezTo>
                  <a:cubicBezTo>
                    <a:pt x="251746" y="93059"/>
                    <a:pt x="270034" y="80486"/>
                    <a:pt x="288226" y="68104"/>
                  </a:cubicBezTo>
                  <a:cubicBezTo>
                    <a:pt x="294608" y="79153"/>
                    <a:pt x="294608" y="79153"/>
                    <a:pt x="294989" y="106299"/>
                  </a:cubicBezTo>
                  <a:cubicBezTo>
                    <a:pt x="267938" y="134588"/>
                    <a:pt x="239649" y="163830"/>
                    <a:pt x="191071" y="1653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4823554" y="1764124"/>
              <a:ext cx="66484" cy="272319"/>
            </a:xfrm>
            <a:custGeom>
              <a:avLst/>
              <a:gdLst>
                <a:gd name="connsiteX0" fmla="*/ 5429 w 66484"/>
                <a:gd name="connsiteY0" fmla="*/ 213646 h 272319"/>
                <a:gd name="connsiteX1" fmla="*/ 10001 w 66484"/>
                <a:gd name="connsiteY1" fmla="*/ 190881 h 272319"/>
                <a:gd name="connsiteX2" fmla="*/ 21241 w 66484"/>
                <a:gd name="connsiteY2" fmla="*/ 81248 h 272319"/>
                <a:gd name="connsiteX3" fmla="*/ 27718 w 66484"/>
                <a:gd name="connsiteY3" fmla="*/ 0 h 272319"/>
                <a:gd name="connsiteX4" fmla="*/ 45720 w 66484"/>
                <a:gd name="connsiteY4" fmla="*/ 31242 h 272319"/>
                <a:gd name="connsiteX5" fmla="*/ 46387 w 66484"/>
                <a:gd name="connsiteY5" fmla="*/ 50768 h 272319"/>
                <a:gd name="connsiteX6" fmla="*/ 58102 w 66484"/>
                <a:gd name="connsiteY6" fmla="*/ 145733 h 272319"/>
                <a:gd name="connsiteX7" fmla="*/ 66484 w 66484"/>
                <a:gd name="connsiteY7" fmla="*/ 157734 h 272319"/>
                <a:gd name="connsiteX8" fmla="*/ 52102 w 66484"/>
                <a:gd name="connsiteY8" fmla="*/ 204502 h 272319"/>
                <a:gd name="connsiteX9" fmla="*/ 37814 w 66484"/>
                <a:gd name="connsiteY9" fmla="*/ 222028 h 272319"/>
                <a:gd name="connsiteX10" fmla="*/ 18764 w 66484"/>
                <a:gd name="connsiteY10" fmla="*/ 249936 h 272319"/>
                <a:gd name="connsiteX11" fmla="*/ 13144 w 66484"/>
                <a:gd name="connsiteY11" fmla="*/ 272320 h 272319"/>
                <a:gd name="connsiteX12" fmla="*/ 0 w 66484"/>
                <a:gd name="connsiteY12" fmla="*/ 261747 h 272319"/>
                <a:gd name="connsiteX13" fmla="*/ 15621 w 66484"/>
                <a:gd name="connsiteY13" fmla="*/ 235458 h 272319"/>
                <a:gd name="connsiteX14" fmla="*/ 5429 w 66484"/>
                <a:gd name="connsiteY14" fmla="*/ 213646 h 272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6484" h="272319">
                  <a:moveTo>
                    <a:pt x="5429" y="213646"/>
                  </a:moveTo>
                  <a:cubicBezTo>
                    <a:pt x="4381" y="206407"/>
                    <a:pt x="8096" y="198406"/>
                    <a:pt x="10001" y="190881"/>
                  </a:cubicBezTo>
                  <a:cubicBezTo>
                    <a:pt x="19240" y="154877"/>
                    <a:pt x="18764" y="117920"/>
                    <a:pt x="21241" y="81248"/>
                  </a:cubicBezTo>
                  <a:cubicBezTo>
                    <a:pt x="22955" y="54864"/>
                    <a:pt x="25432" y="28575"/>
                    <a:pt x="27718" y="0"/>
                  </a:cubicBezTo>
                  <a:cubicBezTo>
                    <a:pt x="42767" y="7620"/>
                    <a:pt x="45815" y="18479"/>
                    <a:pt x="45720" y="31242"/>
                  </a:cubicBezTo>
                  <a:cubicBezTo>
                    <a:pt x="45720" y="37814"/>
                    <a:pt x="43815" y="45339"/>
                    <a:pt x="46387" y="50768"/>
                  </a:cubicBezTo>
                  <a:cubicBezTo>
                    <a:pt x="60484" y="81344"/>
                    <a:pt x="62484" y="113062"/>
                    <a:pt x="58102" y="145733"/>
                  </a:cubicBezTo>
                  <a:cubicBezTo>
                    <a:pt x="57150" y="152876"/>
                    <a:pt x="62293" y="155067"/>
                    <a:pt x="66484" y="157734"/>
                  </a:cubicBezTo>
                  <a:cubicBezTo>
                    <a:pt x="61817" y="173546"/>
                    <a:pt x="58007" y="189452"/>
                    <a:pt x="52102" y="204502"/>
                  </a:cubicBezTo>
                  <a:cubicBezTo>
                    <a:pt x="49435" y="211360"/>
                    <a:pt x="43815" y="220504"/>
                    <a:pt x="37814" y="222028"/>
                  </a:cubicBezTo>
                  <a:cubicBezTo>
                    <a:pt x="22003" y="226123"/>
                    <a:pt x="21431" y="238220"/>
                    <a:pt x="18764" y="249936"/>
                  </a:cubicBezTo>
                  <a:cubicBezTo>
                    <a:pt x="17335" y="256318"/>
                    <a:pt x="15526" y="262700"/>
                    <a:pt x="13144" y="272320"/>
                  </a:cubicBezTo>
                  <a:cubicBezTo>
                    <a:pt x="7429" y="267748"/>
                    <a:pt x="3715" y="264700"/>
                    <a:pt x="0" y="261747"/>
                  </a:cubicBezTo>
                  <a:cubicBezTo>
                    <a:pt x="5048" y="253270"/>
                    <a:pt x="10096" y="244888"/>
                    <a:pt x="15621" y="235458"/>
                  </a:cubicBezTo>
                  <a:cubicBezTo>
                    <a:pt x="12192" y="228600"/>
                    <a:pt x="6572" y="221456"/>
                    <a:pt x="5429" y="2136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4780025" y="2053113"/>
              <a:ext cx="41194" cy="65436"/>
            </a:xfrm>
            <a:custGeom>
              <a:avLst/>
              <a:gdLst>
                <a:gd name="connsiteX0" fmla="*/ 12668 w 41194"/>
                <a:gd name="connsiteY0" fmla="*/ 47625 h 65436"/>
                <a:gd name="connsiteX1" fmla="*/ 0 w 41194"/>
                <a:gd name="connsiteY1" fmla="*/ 65437 h 65436"/>
                <a:gd name="connsiteX2" fmla="*/ 15240 w 41194"/>
                <a:gd name="connsiteY2" fmla="*/ 31528 h 65436"/>
                <a:gd name="connsiteX3" fmla="*/ 34671 w 41194"/>
                <a:gd name="connsiteY3" fmla="*/ 0 h 65436"/>
                <a:gd name="connsiteX4" fmla="*/ 37814 w 41194"/>
                <a:gd name="connsiteY4" fmla="*/ 13811 h 65436"/>
                <a:gd name="connsiteX5" fmla="*/ 12668 w 41194"/>
                <a:gd name="connsiteY5" fmla="*/ 47625 h 65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194" h="65436">
                  <a:moveTo>
                    <a:pt x="12668" y="47625"/>
                  </a:moveTo>
                  <a:cubicBezTo>
                    <a:pt x="8001" y="52388"/>
                    <a:pt x="14002" y="63817"/>
                    <a:pt x="0" y="65437"/>
                  </a:cubicBezTo>
                  <a:cubicBezTo>
                    <a:pt x="953" y="50959"/>
                    <a:pt x="9620" y="41815"/>
                    <a:pt x="15240" y="31528"/>
                  </a:cubicBezTo>
                  <a:cubicBezTo>
                    <a:pt x="21050" y="21050"/>
                    <a:pt x="27813" y="11144"/>
                    <a:pt x="34671" y="0"/>
                  </a:cubicBezTo>
                  <a:cubicBezTo>
                    <a:pt x="35909" y="5524"/>
                    <a:pt x="36481" y="9811"/>
                    <a:pt x="37814" y="13811"/>
                  </a:cubicBezTo>
                  <a:cubicBezTo>
                    <a:pt x="45911" y="38005"/>
                    <a:pt x="40196" y="45815"/>
                    <a:pt x="12668" y="47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4046314" y="2276569"/>
              <a:ext cx="1142" cy="1047"/>
            </a:xfrm>
            <a:custGeom>
              <a:avLst/>
              <a:gdLst>
                <a:gd name="connsiteX0" fmla="*/ 0 w 1142"/>
                <a:gd name="connsiteY0" fmla="*/ 952 h 1047"/>
                <a:gd name="connsiteX1" fmla="*/ 286 w 1142"/>
                <a:gd name="connsiteY1" fmla="*/ 95 h 1047"/>
                <a:gd name="connsiteX2" fmla="*/ 286 w 1142"/>
                <a:gd name="connsiteY2" fmla="*/ 0 h 1047"/>
                <a:gd name="connsiteX3" fmla="*/ 667 w 1142"/>
                <a:gd name="connsiteY3" fmla="*/ 95 h 1047"/>
                <a:gd name="connsiteX4" fmla="*/ 1143 w 1142"/>
                <a:gd name="connsiteY4" fmla="*/ 1048 h 1047"/>
                <a:gd name="connsiteX5" fmla="*/ 0 w 1142"/>
                <a:gd name="connsiteY5" fmla="*/ 952 h 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2" h="1047">
                  <a:moveTo>
                    <a:pt x="0" y="952"/>
                  </a:moveTo>
                  <a:cubicBezTo>
                    <a:pt x="95" y="667"/>
                    <a:pt x="191" y="381"/>
                    <a:pt x="286" y="95"/>
                  </a:cubicBezTo>
                  <a:cubicBezTo>
                    <a:pt x="286" y="95"/>
                    <a:pt x="286" y="95"/>
                    <a:pt x="286" y="0"/>
                  </a:cubicBezTo>
                  <a:cubicBezTo>
                    <a:pt x="381" y="0"/>
                    <a:pt x="571" y="95"/>
                    <a:pt x="667" y="95"/>
                  </a:cubicBezTo>
                  <a:cubicBezTo>
                    <a:pt x="857" y="381"/>
                    <a:pt x="953" y="762"/>
                    <a:pt x="1143" y="1048"/>
                  </a:cubicBezTo>
                  <a:cubicBezTo>
                    <a:pt x="762" y="1048"/>
                    <a:pt x="381" y="1048"/>
                    <a:pt x="0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4041742" y="2252947"/>
              <a:ext cx="33146" cy="27622"/>
            </a:xfrm>
            <a:custGeom>
              <a:avLst/>
              <a:gdLst>
                <a:gd name="connsiteX0" fmla="*/ 5239 w 33146"/>
                <a:gd name="connsiteY0" fmla="*/ 23813 h 27622"/>
                <a:gd name="connsiteX1" fmla="*/ 0 w 33146"/>
                <a:gd name="connsiteY1" fmla="*/ 11906 h 27622"/>
                <a:gd name="connsiteX2" fmla="*/ 33147 w 33146"/>
                <a:gd name="connsiteY2" fmla="*/ 0 h 27622"/>
                <a:gd name="connsiteX3" fmla="*/ 20479 w 33146"/>
                <a:gd name="connsiteY3" fmla="*/ 27623 h 27622"/>
                <a:gd name="connsiteX4" fmla="*/ 5239 w 33146"/>
                <a:gd name="connsiteY4" fmla="*/ 23813 h 2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46" h="27622">
                  <a:moveTo>
                    <a:pt x="5239" y="23813"/>
                  </a:moveTo>
                  <a:cubicBezTo>
                    <a:pt x="3620" y="20193"/>
                    <a:pt x="2000" y="16383"/>
                    <a:pt x="0" y="11906"/>
                  </a:cubicBezTo>
                  <a:cubicBezTo>
                    <a:pt x="9334" y="1715"/>
                    <a:pt x="21146" y="667"/>
                    <a:pt x="33147" y="0"/>
                  </a:cubicBezTo>
                  <a:cubicBezTo>
                    <a:pt x="32480" y="13049"/>
                    <a:pt x="32671" y="13145"/>
                    <a:pt x="20479" y="27623"/>
                  </a:cubicBezTo>
                  <a:cubicBezTo>
                    <a:pt x="15335" y="26289"/>
                    <a:pt x="10192" y="25051"/>
                    <a:pt x="5239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4906354" y="1873376"/>
              <a:ext cx="12736" cy="20859"/>
            </a:xfrm>
            <a:custGeom>
              <a:avLst/>
              <a:gdLst>
                <a:gd name="connsiteX0" fmla="*/ 12736 w 12736"/>
                <a:gd name="connsiteY0" fmla="*/ 0 h 20859"/>
                <a:gd name="connsiteX1" fmla="*/ 5783 w 12736"/>
                <a:gd name="connsiteY1" fmla="*/ 20860 h 20859"/>
                <a:gd name="connsiteX2" fmla="*/ 12736 w 12736"/>
                <a:gd name="connsiteY2" fmla="*/ 0 h 20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36" h="20859">
                  <a:moveTo>
                    <a:pt x="12736" y="0"/>
                  </a:moveTo>
                  <a:cubicBezTo>
                    <a:pt x="10546" y="6668"/>
                    <a:pt x="8355" y="13240"/>
                    <a:pt x="5783" y="20860"/>
                  </a:cubicBezTo>
                  <a:cubicBezTo>
                    <a:pt x="-3075" y="8763"/>
                    <a:pt x="-2504" y="6858"/>
                    <a:pt x="12736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4920233" y="1857559"/>
              <a:ext cx="10851" cy="14197"/>
            </a:xfrm>
            <a:custGeom>
              <a:avLst/>
              <a:gdLst>
                <a:gd name="connsiteX0" fmla="*/ 8192 w 10851"/>
                <a:gd name="connsiteY0" fmla="*/ 5 h 14197"/>
                <a:gd name="connsiteX1" fmla="*/ 10478 w 10851"/>
                <a:gd name="connsiteY1" fmla="*/ 2005 h 14197"/>
                <a:gd name="connsiteX2" fmla="*/ 0 w 10851"/>
                <a:gd name="connsiteY2" fmla="*/ 14197 h 14197"/>
                <a:gd name="connsiteX3" fmla="*/ 8192 w 10851"/>
                <a:gd name="connsiteY3" fmla="*/ 5 h 1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51" h="14197">
                  <a:moveTo>
                    <a:pt x="8192" y="5"/>
                  </a:moveTo>
                  <a:cubicBezTo>
                    <a:pt x="8858" y="-90"/>
                    <a:pt x="10287" y="1148"/>
                    <a:pt x="10478" y="2005"/>
                  </a:cubicBezTo>
                  <a:cubicBezTo>
                    <a:pt x="12478" y="10959"/>
                    <a:pt x="6096" y="12388"/>
                    <a:pt x="0" y="14197"/>
                  </a:cubicBezTo>
                  <a:cubicBezTo>
                    <a:pt x="381" y="8101"/>
                    <a:pt x="-476" y="1434"/>
                    <a:pt x="8192" y="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4918995" y="1871662"/>
              <a:ext cx="1238" cy="1714"/>
            </a:xfrm>
            <a:custGeom>
              <a:avLst/>
              <a:gdLst>
                <a:gd name="connsiteX0" fmla="*/ 1238 w 1238"/>
                <a:gd name="connsiteY0" fmla="*/ 0 h 1714"/>
                <a:gd name="connsiteX1" fmla="*/ 1143 w 1238"/>
                <a:gd name="connsiteY1" fmla="*/ 1238 h 1714"/>
                <a:gd name="connsiteX2" fmla="*/ 0 w 1238"/>
                <a:gd name="connsiteY2" fmla="*/ 1715 h 1714"/>
                <a:gd name="connsiteX3" fmla="*/ 476 w 1238"/>
                <a:gd name="connsiteY3" fmla="*/ 286 h 1714"/>
                <a:gd name="connsiteX4" fmla="*/ 476 w 1238"/>
                <a:gd name="connsiteY4" fmla="*/ 286 h 1714"/>
                <a:gd name="connsiteX5" fmla="*/ 1238 w 1238"/>
                <a:gd name="connsiteY5" fmla="*/ 0 h 1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" h="1714">
                  <a:moveTo>
                    <a:pt x="1238" y="0"/>
                  </a:moveTo>
                  <a:cubicBezTo>
                    <a:pt x="1238" y="381"/>
                    <a:pt x="1143" y="857"/>
                    <a:pt x="1143" y="1238"/>
                  </a:cubicBezTo>
                  <a:cubicBezTo>
                    <a:pt x="762" y="1429"/>
                    <a:pt x="381" y="1524"/>
                    <a:pt x="0" y="1715"/>
                  </a:cubicBezTo>
                  <a:cubicBezTo>
                    <a:pt x="191" y="1238"/>
                    <a:pt x="381" y="762"/>
                    <a:pt x="476" y="286"/>
                  </a:cubicBezTo>
                  <a:cubicBezTo>
                    <a:pt x="476" y="286"/>
                    <a:pt x="476" y="286"/>
                    <a:pt x="476" y="286"/>
                  </a:cubicBezTo>
                  <a:cubicBezTo>
                    <a:pt x="762" y="191"/>
                    <a:pt x="1048" y="95"/>
                    <a:pt x="123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4820396" y="2027681"/>
              <a:ext cx="109" cy="1513"/>
            </a:xfrm>
            <a:custGeom>
              <a:avLst/>
              <a:gdLst>
                <a:gd name="connsiteX0" fmla="*/ 110 w 109"/>
                <a:gd name="connsiteY0" fmla="*/ 0 h 1513"/>
                <a:gd name="connsiteX1" fmla="*/ 110 w 109"/>
                <a:gd name="connsiteY1" fmla="*/ 0 h 1513"/>
                <a:gd name="connsiteX2" fmla="*/ 110 w 109"/>
                <a:gd name="connsiteY2" fmla="*/ 0 h 1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" h="1513">
                  <a:moveTo>
                    <a:pt x="110" y="0"/>
                  </a:moveTo>
                  <a:cubicBezTo>
                    <a:pt x="15" y="1619"/>
                    <a:pt x="-80" y="2381"/>
                    <a:pt x="110" y="0"/>
                  </a:cubicBezTo>
                  <a:cubicBezTo>
                    <a:pt x="110" y="95"/>
                    <a:pt x="110" y="0"/>
                    <a:pt x="11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4822411" y="2025490"/>
              <a:ext cx="1143" cy="2381"/>
            </a:xfrm>
            <a:custGeom>
              <a:avLst/>
              <a:gdLst>
                <a:gd name="connsiteX0" fmla="*/ 0 w 1143"/>
                <a:gd name="connsiteY0" fmla="*/ 2381 h 2381"/>
                <a:gd name="connsiteX1" fmla="*/ 572 w 1143"/>
                <a:gd name="connsiteY1" fmla="*/ 0 h 2381"/>
                <a:gd name="connsiteX2" fmla="*/ 1143 w 1143"/>
                <a:gd name="connsiteY2" fmla="*/ 476 h 2381"/>
                <a:gd name="connsiteX3" fmla="*/ 953 w 1143"/>
                <a:gd name="connsiteY3" fmla="*/ 762 h 2381"/>
                <a:gd name="connsiteX4" fmla="*/ 953 w 1143"/>
                <a:gd name="connsiteY4" fmla="*/ 857 h 2381"/>
                <a:gd name="connsiteX5" fmla="*/ 0 w 1143"/>
                <a:gd name="connsiteY5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3" h="2381">
                  <a:moveTo>
                    <a:pt x="0" y="2381"/>
                  </a:moveTo>
                  <a:cubicBezTo>
                    <a:pt x="191" y="1715"/>
                    <a:pt x="381" y="857"/>
                    <a:pt x="572" y="0"/>
                  </a:cubicBezTo>
                  <a:cubicBezTo>
                    <a:pt x="762" y="190"/>
                    <a:pt x="953" y="286"/>
                    <a:pt x="1143" y="476"/>
                  </a:cubicBezTo>
                  <a:cubicBezTo>
                    <a:pt x="1048" y="571"/>
                    <a:pt x="1048" y="667"/>
                    <a:pt x="953" y="762"/>
                  </a:cubicBezTo>
                  <a:cubicBezTo>
                    <a:pt x="953" y="762"/>
                    <a:pt x="953" y="762"/>
                    <a:pt x="953" y="857"/>
                  </a:cubicBezTo>
                  <a:cubicBezTo>
                    <a:pt x="667" y="1333"/>
                    <a:pt x="286" y="1905"/>
                    <a:pt x="0" y="23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5479446" y="3685603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4058030" y="3226758"/>
              <a:ext cx="2691202" cy="2314885"/>
            </a:xfrm>
            <a:custGeom>
              <a:avLst/>
              <a:gdLst>
                <a:gd name="connsiteX0" fmla="*/ 0 w 2691202"/>
                <a:gd name="connsiteY0" fmla="*/ 2063044 h 2314885"/>
                <a:gd name="connsiteX1" fmla="*/ 22574 w 2691202"/>
                <a:gd name="connsiteY1" fmla="*/ 2093810 h 2314885"/>
                <a:gd name="connsiteX2" fmla="*/ 12668 w 2691202"/>
                <a:gd name="connsiteY2" fmla="*/ 2112384 h 2314885"/>
                <a:gd name="connsiteX3" fmla="*/ 11144 w 2691202"/>
                <a:gd name="connsiteY3" fmla="*/ 2125148 h 2314885"/>
                <a:gd name="connsiteX4" fmla="*/ 28670 w 2691202"/>
                <a:gd name="connsiteY4" fmla="*/ 2159628 h 2314885"/>
                <a:gd name="connsiteX5" fmla="*/ 40005 w 2691202"/>
                <a:gd name="connsiteY5" fmla="*/ 2208110 h 2314885"/>
                <a:gd name="connsiteX6" fmla="*/ 51816 w 2691202"/>
                <a:gd name="connsiteY6" fmla="*/ 2263165 h 2314885"/>
                <a:gd name="connsiteX7" fmla="*/ 84868 w 2691202"/>
                <a:gd name="connsiteY7" fmla="*/ 2314886 h 2314885"/>
                <a:gd name="connsiteX8" fmla="*/ 115633 w 2691202"/>
                <a:gd name="connsiteY8" fmla="*/ 2301360 h 2314885"/>
                <a:gd name="connsiteX9" fmla="*/ 142875 w 2691202"/>
                <a:gd name="connsiteY9" fmla="*/ 2268499 h 2314885"/>
                <a:gd name="connsiteX10" fmla="*/ 163068 w 2691202"/>
                <a:gd name="connsiteY10" fmla="*/ 2225160 h 2314885"/>
                <a:gd name="connsiteX11" fmla="*/ 172784 w 2691202"/>
                <a:gd name="connsiteY11" fmla="*/ 2186584 h 2314885"/>
                <a:gd name="connsiteX12" fmla="*/ 187357 w 2691202"/>
                <a:gd name="connsiteY12" fmla="*/ 2146674 h 2314885"/>
                <a:gd name="connsiteX13" fmla="*/ 195453 w 2691202"/>
                <a:gd name="connsiteY13" fmla="*/ 2132768 h 2314885"/>
                <a:gd name="connsiteX14" fmla="*/ 206407 w 2691202"/>
                <a:gd name="connsiteY14" fmla="*/ 2093810 h 2314885"/>
                <a:gd name="connsiteX15" fmla="*/ 206788 w 2691202"/>
                <a:gd name="connsiteY15" fmla="*/ 2042661 h 2314885"/>
                <a:gd name="connsiteX16" fmla="*/ 210693 w 2691202"/>
                <a:gd name="connsiteY16" fmla="*/ 2016467 h 2314885"/>
                <a:gd name="connsiteX17" fmla="*/ 202025 w 2691202"/>
                <a:gd name="connsiteY17" fmla="*/ 1994846 h 2314885"/>
                <a:gd name="connsiteX18" fmla="*/ 208598 w 2691202"/>
                <a:gd name="connsiteY18" fmla="*/ 1968557 h 2314885"/>
                <a:gd name="connsiteX19" fmla="*/ 209360 w 2691202"/>
                <a:gd name="connsiteY19" fmla="*/ 1949316 h 2314885"/>
                <a:gd name="connsiteX20" fmla="*/ 220885 w 2691202"/>
                <a:gd name="connsiteY20" fmla="*/ 1911026 h 2314885"/>
                <a:gd name="connsiteX21" fmla="*/ 229457 w 2691202"/>
                <a:gd name="connsiteY21" fmla="*/ 1885784 h 2314885"/>
                <a:gd name="connsiteX22" fmla="*/ 249269 w 2691202"/>
                <a:gd name="connsiteY22" fmla="*/ 1840064 h 2314885"/>
                <a:gd name="connsiteX23" fmla="*/ 263462 w 2691202"/>
                <a:gd name="connsiteY23" fmla="*/ 1802536 h 2314885"/>
                <a:gd name="connsiteX24" fmla="*/ 313087 w 2691202"/>
                <a:gd name="connsiteY24" fmla="*/ 1700428 h 2314885"/>
                <a:gd name="connsiteX25" fmla="*/ 395764 w 2691202"/>
                <a:gd name="connsiteY25" fmla="*/ 1564601 h 2314885"/>
                <a:gd name="connsiteX26" fmla="*/ 406908 w 2691202"/>
                <a:gd name="connsiteY26" fmla="*/ 1547837 h 2314885"/>
                <a:gd name="connsiteX27" fmla="*/ 411956 w 2691202"/>
                <a:gd name="connsiteY27" fmla="*/ 1529930 h 2314885"/>
                <a:gd name="connsiteX28" fmla="*/ 433864 w 2691202"/>
                <a:gd name="connsiteY28" fmla="*/ 1506880 h 2314885"/>
                <a:gd name="connsiteX29" fmla="*/ 438912 w 2691202"/>
                <a:gd name="connsiteY29" fmla="*/ 1492021 h 2314885"/>
                <a:gd name="connsiteX30" fmla="*/ 455867 w 2691202"/>
                <a:gd name="connsiteY30" fmla="*/ 1472494 h 2314885"/>
                <a:gd name="connsiteX31" fmla="*/ 474726 w 2691202"/>
                <a:gd name="connsiteY31" fmla="*/ 1433537 h 2314885"/>
                <a:gd name="connsiteX32" fmla="*/ 501015 w 2691202"/>
                <a:gd name="connsiteY32" fmla="*/ 1396961 h 2314885"/>
                <a:gd name="connsiteX33" fmla="*/ 544830 w 2691202"/>
                <a:gd name="connsiteY33" fmla="*/ 1325524 h 2314885"/>
                <a:gd name="connsiteX34" fmla="*/ 546830 w 2691202"/>
                <a:gd name="connsiteY34" fmla="*/ 1322952 h 2314885"/>
                <a:gd name="connsiteX35" fmla="*/ 567023 w 2691202"/>
                <a:gd name="connsiteY35" fmla="*/ 1296854 h 2314885"/>
                <a:gd name="connsiteX36" fmla="*/ 585216 w 2691202"/>
                <a:gd name="connsiteY36" fmla="*/ 1274279 h 2314885"/>
                <a:gd name="connsiteX37" fmla="*/ 636080 w 2691202"/>
                <a:gd name="connsiteY37" fmla="*/ 1206080 h 2314885"/>
                <a:gd name="connsiteX38" fmla="*/ 647795 w 2691202"/>
                <a:gd name="connsiteY38" fmla="*/ 1190269 h 2314885"/>
                <a:gd name="connsiteX39" fmla="*/ 661130 w 2691202"/>
                <a:gd name="connsiteY39" fmla="*/ 1176648 h 2314885"/>
                <a:gd name="connsiteX40" fmla="*/ 666845 w 2691202"/>
                <a:gd name="connsiteY40" fmla="*/ 1170266 h 2314885"/>
                <a:gd name="connsiteX41" fmla="*/ 691039 w 2691202"/>
                <a:gd name="connsiteY41" fmla="*/ 1142072 h 2314885"/>
                <a:gd name="connsiteX42" fmla="*/ 712375 w 2691202"/>
                <a:gd name="connsiteY42" fmla="*/ 1124070 h 2314885"/>
                <a:gd name="connsiteX43" fmla="*/ 753523 w 2691202"/>
                <a:gd name="connsiteY43" fmla="*/ 1126356 h 2314885"/>
                <a:gd name="connsiteX44" fmla="*/ 766001 w 2691202"/>
                <a:gd name="connsiteY44" fmla="*/ 1123499 h 2314885"/>
                <a:gd name="connsiteX45" fmla="*/ 795338 w 2691202"/>
                <a:gd name="connsiteY45" fmla="*/ 1122451 h 2314885"/>
                <a:gd name="connsiteX46" fmla="*/ 823055 w 2691202"/>
                <a:gd name="connsiteY46" fmla="*/ 1114069 h 2314885"/>
                <a:gd name="connsiteX47" fmla="*/ 835247 w 2691202"/>
                <a:gd name="connsiteY47" fmla="*/ 1114259 h 2314885"/>
                <a:gd name="connsiteX48" fmla="*/ 847439 w 2691202"/>
                <a:gd name="connsiteY48" fmla="*/ 1117784 h 2314885"/>
                <a:gd name="connsiteX49" fmla="*/ 899446 w 2691202"/>
                <a:gd name="connsiteY49" fmla="*/ 1112164 h 2314885"/>
                <a:gd name="connsiteX50" fmla="*/ 955262 w 2691202"/>
                <a:gd name="connsiteY50" fmla="*/ 1108544 h 2314885"/>
                <a:gd name="connsiteX51" fmla="*/ 958406 w 2691202"/>
                <a:gd name="connsiteY51" fmla="*/ 1107497 h 2314885"/>
                <a:gd name="connsiteX52" fmla="*/ 1026605 w 2691202"/>
                <a:gd name="connsiteY52" fmla="*/ 1099210 h 2314885"/>
                <a:gd name="connsiteX53" fmla="*/ 1046226 w 2691202"/>
                <a:gd name="connsiteY53" fmla="*/ 1096543 h 2314885"/>
                <a:gd name="connsiteX54" fmla="*/ 1119473 w 2691202"/>
                <a:gd name="connsiteY54" fmla="*/ 1080922 h 2314885"/>
                <a:gd name="connsiteX55" fmla="*/ 1123188 w 2691202"/>
                <a:gd name="connsiteY55" fmla="*/ 1085399 h 2314885"/>
                <a:gd name="connsiteX56" fmla="*/ 1122712 w 2691202"/>
                <a:gd name="connsiteY56" fmla="*/ 1084541 h 2314885"/>
                <a:gd name="connsiteX57" fmla="*/ 1134714 w 2691202"/>
                <a:gd name="connsiteY57" fmla="*/ 1073111 h 2314885"/>
                <a:gd name="connsiteX58" fmla="*/ 1155764 w 2691202"/>
                <a:gd name="connsiteY58" fmla="*/ 1062919 h 2314885"/>
                <a:gd name="connsiteX59" fmla="*/ 1139762 w 2691202"/>
                <a:gd name="connsiteY59" fmla="*/ 1059205 h 2314885"/>
                <a:gd name="connsiteX60" fmla="*/ 1163669 w 2691202"/>
                <a:gd name="connsiteY60" fmla="*/ 1045965 h 2314885"/>
                <a:gd name="connsiteX61" fmla="*/ 1176147 w 2691202"/>
                <a:gd name="connsiteY61" fmla="*/ 1074159 h 2314885"/>
                <a:gd name="connsiteX62" fmla="*/ 1185386 w 2691202"/>
                <a:gd name="connsiteY62" fmla="*/ 1063110 h 2314885"/>
                <a:gd name="connsiteX63" fmla="*/ 1193768 w 2691202"/>
                <a:gd name="connsiteY63" fmla="*/ 1077207 h 2314885"/>
                <a:gd name="connsiteX64" fmla="*/ 1235964 w 2691202"/>
                <a:gd name="connsiteY64" fmla="*/ 1069206 h 2314885"/>
                <a:gd name="connsiteX65" fmla="*/ 1273588 w 2691202"/>
                <a:gd name="connsiteY65" fmla="*/ 1059872 h 2314885"/>
                <a:gd name="connsiteX66" fmla="*/ 1309402 w 2691202"/>
                <a:gd name="connsiteY66" fmla="*/ 1054823 h 2314885"/>
                <a:gd name="connsiteX67" fmla="*/ 1313212 w 2691202"/>
                <a:gd name="connsiteY67" fmla="*/ 1027867 h 2314885"/>
                <a:gd name="connsiteX68" fmla="*/ 1312069 w 2691202"/>
                <a:gd name="connsiteY68" fmla="*/ 1002341 h 2314885"/>
                <a:gd name="connsiteX69" fmla="*/ 1346264 w 2691202"/>
                <a:gd name="connsiteY69" fmla="*/ 1032630 h 2314885"/>
                <a:gd name="connsiteX70" fmla="*/ 1361504 w 2691202"/>
                <a:gd name="connsiteY70" fmla="*/ 1048251 h 2314885"/>
                <a:gd name="connsiteX71" fmla="*/ 1373505 w 2691202"/>
                <a:gd name="connsiteY71" fmla="*/ 1030725 h 2314885"/>
                <a:gd name="connsiteX72" fmla="*/ 1379220 w 2691202"/>
                <a:gd name="connsiteY72" fmla="*/ 1024534 h 2314885"/>
                <a:gd name="connsiteX73" fmla="*/ 1419511 w 2691202"/>
                <a:gd name="connsiteY73" fmla="*/ 1030249 h 2314885"/>
                <a:gd name="connsiteX74" fmla="*/ 1443800 w 2691202"/>
                <a:gd name="connsiteY74" fmla="*/ 1013199 h 2314885"/>
                <a:gd name="connsiteX75" fmla="*/ 1446943 w 2691202"/>
                <a:gd name="connsiteY75" fmla="*/ 1000245 h 2314885"/>
                <a:gd name="connsiteX76" fmla="*/ 1459706 w 2691202"/>
                <a:gd name="connsiteY76" fmla="*/ 979671 h 2314885"/>
                <a:gd name="connsiteX77" fmla="*/ 1495616 w 2691202"/>
                <a:gd name="connsiteY77" fmla="*/ 982624 h 2314885"/>
                <a:gd name="connsiteX78" fmla="*/ 1509427 w 2691202"/>
                <a:gd name="connsiteY78" fmla="*/ 996816 h 2314885"/>
                <a:gd name="connsiteX79" fmla="*/ 1534001 w 2691202"/>
                <a:gd name="connsiteY79" fmla="*/ 964336 h 2314885"/>
                <a:gd name="connsiteX80" fmla="*/ 1544098 w 2691202"/>
                <a:gd name="connsiteY80" fmla="*/ 958144 h 2314885"/>
                <a:gd name="connsiteX81" fmla="*/ 1543907 w 2691202"/>
                <a:gd name="connsiteY81" fmla="*/ 958240 h 2314885"/>
                <a:gd name="connsiteX82" fmla="*/ 1544098 w 2691202"/>
                <a:gd name="connsiteY82" fmla="*/ 958144 h 2314885"/>
                <a:gd name="connsiteX83" fmla="*/ 1544384 w 2691202"/>
                <a:gd name="connsiteY83" fmla="*/ 951763 h 2314885"/>
                <a:gd name="connsiteX84" fmla="*/ 1543526 w 2691202"/>
                <a:gd name="connsiteY84" fmla="*/ 948619 h 2314885"/>
                <a:gd name="connsiteX85" fmla="*/ 1544098 w 2691202"/>
                <a:gd name="connsiteY85" fmla="*/ 951858 h 2314885"/>
                <a:gd name="connsiteX86" fmla="*/ 1543907 w 2691202"/>
                <a:gd name="connsiteY86" fmla="*/ 958144 h 2314885"/>
                <a:gd name="connsiteX87" fmla="*/ 1524667 w 2691202"/>
                <a:gd name="connsiteY87" fmla="*/ 948619 h 2314885"/>
                <a:gd name="connsiteX88" fmla="*/ 1487805 w 2691202"/>
                <a:gd name="connsiteY88" fmla="*/ 961383 h 2314885"/>
                <a:gd name="connsiteX89" fmla="*/ 1448848 w 2691202"/>
                <a:gd name="connsiteY89" fmla="*/ 963193 h 2314885"/>
                <a:gd name="connsiteX90" fmla="*/ 1442657 w 2691202"/>
                <a:gd name="connsiteY90" fmla="*/ 965669 h 2314885"/>
                <a:gd name="connsiteX91" fmla="*/ 1410843 w 2691202"/>
                <a:gd name="connsiteY91" fmla="*/ 975671 h 2314885"/>
                <a:gd name="connsiteX92" fmla="*/ 1378268 w 2691202"/>
                <a:gd name="connsiteY92" fmla="*/ 980052 h 2314885"/>
                <a:gd name="connsiteX93" fmla="*/ 1344359 w 2691202"/>
                <a:gd name="connsiteY93" fmla="*/ 990720 h 2314885"/>
                <a:gd name="connsiteX94" fmla="*/ 1331309 w 2691202"/>
                <a:gd name="connsiteY94" fmla="*/ 991006 h 2314885"/>
                <a:gd name="connsiteX95" fmla="*/ 1210532 w 2691202"/>
                <a:gd name="connsiteY95" fmla="*/ 1009580 h 2314885"/>
                <a:gd name="connsiteX96" fmla="*/ 1176433 w 2691202"/>
                <a:gd name="connsiteY96" fmla="*/ 1019009 h 2314885"/>
                <a:gd name="connsiteX97" fmla="*/ 1113473 w 2691202"/>
                <a:gd name="connsiteY97" fmla="*/ 1024248 h 2314885"/>
                <a:gd name="connsiteX98" fmla="*/ 1002125 w 2691202"/>
                <a:gd name="connsiteY98" fmla="*/ 1042441 h 2314885"/>
                <a:gd name="connsiteX99" fmla="*/ 912971 w 2691202"/>
                <a:gd name="connsiteY99" fmla="*/ 1057300 h 2314885"/>
                <a:gd name="connsiteX100" fmla="*/ 841915 w 2691202"/>
                <a:gd name="connsiteY100" fmla="*/ 1068825 h 2314885"/>
                <a:gd name="connsiteX101" fmla="*/ 809625 w 2691202"/>
                <a:gd name="connsiteY101" fmla="*/ 1076445 h 2314885"/>
                <a:gd name="connsiteX102" fmla="*/ 777621 w 2691202"/>
                <a:gd name="connsiteY102" fmla="*/ 1080350 h 2314885"/>
                <a:gd name="connsiteX103" fmla="*/ 751142 w 2691202"/>
                <a:gd name="connsiteY103" fmla="*/ 1080255 h 2314885"/>
                <a:gd name="connsiteX104" fmla="*/ 771525 w 2691202"/>
                <a:gd name="connsiteY104" fmla="*/ 1046251 h 2314885"/>
                <a:gd name="connsiteX105" fmla="*/ 781907 w 2691202"/>
                <a:gd name="connsiteY105" fmla="*/ 1034154 h 2314885"/>
                <a:gd name="connsiteX106" fmla="*/ 788861 w 2691202"/>
                <a:gd name="connsiteY106" fmla="*/ 1009103 h 2314885"/>
                <a:gd name="connsiteX107" fmla="*/ 786194 w 2691202"/>
                <a:gd name="connsiteY107" fmla="*/ 1003674 h 2314885"/>
                <a:gd name="connsiteX108" fmla="*/ 785527 w 2691202"/>
                <a:gd name="connsiteY108" fmla="*/ 997007 h 2314885"/>
                <a:gd name="connsiteX109" fmla="*/ 791623 w 2691202"/>
                <a:gd name="connsiteY109" fmla="*/ 995768 h 2314885"/>
                <a:gd name="connsiteX110" fmla="*/ 810673 w 2691202"/>
                <a:gd name="connsiteY110" fmla="*/ 1009294 h 2314885"/>
                <a:gd name="connsiteX111" fmla="*/ 821341 w 2691202"/>
                <a:gd name="connsiteY111" fmla="*/ 995578 h 2314885"/>
                <a:gd name="connsiteX112" fmla="*/ 830390 w 2691202"/>
                <a:gd name="connsiteY112" fmla="*/ 958716 h 2314885"/>
                <a:gd name="connsiteX113" fmla="*/ 833914 w 2691202"/>
                <a:gd name="connsiteY113" fmla="*/ 953287 h 2314885"/>
                <a:gd name="connsiteX114" fmla="*/ 855536 w 2691202"/>
                <a:gd name="connsiteY114" fmla="*/ 960526 h 2314885"/>
                <a:gd name="connsiteX115" fmla="*/ 866775 w 2691202"/>
                <a:gd name="connsiteY115" fmla="*/ 943476 h 2314885"/>
                <a:gd name="connsiteX116" fmla="*/ 866870 w 2691202"/>
                <a:gd name="connsiteY116" fmla="*/ 925188 h 2314885"/>
                <a:gd name="connsiteX117" fmla="*/ 883730 w 2691202"/>
                <a:gd name="connsiteY117" fmla="*/ 896899 h 2314885"/>
                <a:gd name="connsiteX118" fmla="*/ 908304 w 2691202"/>
                <a:gd name="connsiteY118" fmla="*/ 894803 h 2314885"/>
                <a:gd name="connsiteX119" fmla="*/ 923639 w 2691202"/>
                <a:gd name="connsiteY119" fmla="*/ 894422 h 2314885"/>
                <a:gd name="connsiteX120" fmla="*/ 928497 w 2691202"/>
                <a:gd name="connsiteY120" fmla="*/ 886421 h 2314885"/>
                <a:gd name="connsiteX121" fmla="*/ 910304 w 2691202"/>
                <a:gd name="connsiteY121" fmla="*/ 865847 h 2314885"/>
                <a:gd name="connsiteX122" fmla="*/ 927926 w 2691202"/>
                <a:gd name="connsiteY122" fmla="*/ 854322 h 2314885"/>
                <a:gd name="connsiteX123" fmla="*/ 952500 w 2691202"/>
                <a:gd name="connsiteY123" fmla="*/ 872324 h 2314885"/>
                <a:gd name="connsiteX124" fmla="*/ 959168 w 2691202"/>
                <a:gd name="connsiteY124" fmla="*/ 851274 h 2314885"/>
                <a:gd name="connsiteX125" fmla="*/ 1005935 w 2691202"/>
                <a:gd name="connsiteY125" fmla="*/ 822985 h 2314885"/>
                <a:gd name="connsiteX126" fmla="*/ 1018889 w 2691202"/>
                <a:gd name="connsiteY126" fmla="*/ 813269 h 2314885"/>
                <a:gd name="connsiteX127" fmla="*/ 1040035 w 2691202"/>
                <a:gd name="connsiteY127" fmla="*/ 797648 h 2314885"/>
                <a:gd name="connsiteX128" fmla="*/ 1070515 w 2691202"/>
                <a:gd name="connsiteY128" fmla="*/ 757358 h 2314885"/>
                <a:gd name="connsiteX129" fmla="*/ 1099090 w 2691202"/>
                <a:gd name="connsiteY129" fmla="*/ 729354 h 2314885"/>
                <a:gd name="connsiteX130" fmla="*/ 1098614 w 2691202"/>
                <a:gd name="connsiteY130" fmla="*/ 729354 h 2314885"/>
                <a:gd name="connsiteX131" fmla="*/ 1097756 w 2691202"/>
                <a:gd name="connsiteY131" fmla="*/ 733259 h 2314885"/>
                <a:gd name="connsiteX132" fmla="*/ 1097375 w 2691202"/>
                <a:gd name="connsiteY132" fmla="*/ 733926 h 2314885"/>
                <a:gd name="connsiteX133" fmla="*/ 1065181 w 2691202"/>
                <a:gd name="connsiteY133" fmla="*/ 719448 h 2314885"/>
                <a:gd name="connsiteX134" fmla="*/ 1086993 w 2691202"/>
                <a:gd name="connsiteY134" fmla="*/ 709447 h 2314885"/>
                <a:gd name="connsiteX135" fmla="*/ 1092232 w 2691202"/>
                <a:gd name="connsiteY135" fmla="*/ 711161 h 2314885"/>
                <a:gd name="connsiteX136" fmla="*/ 1097756 w 2691202"/>
                <a:gd name="connsiteY136" fmla="*/ 729259 h 2314885"/>
                <a:gd name="connsiteX137" fmla="*/ 1098614 w 2691202"/>
                <a:gd name="connsiteY137" fmla="*/ 729354 h 2314885"/>
                <a:gd name="connsiteX138" fmla="*/ 1129856 w 2691202"/>
                <a:gd name="connsiteY138" fmla="*/ 703922 h 2314885"/>
                <a:gd name="connsiteX139" fmla="*/ 1133380 w 2691202"/>
                <a:gd name="connsiteY139" fmla="*/ 694016 h 2314885"/>
                <a:gd name="connsiteX140" fmla="*/ 1151858 w 2691202"/>
                <a:gd name="connsiteY140" fmla="*/ 696017 h 2314885"/>
                <a:gd name="connsiteX141" fmla="*/ 1157097 w 2691202"/>
                <a:gd name="connsiteY141" fmla="*/ 681634 h 2314885"/>
                <a:gd name="connsiteX142" fmla="*/ 1173099 w 2691202"/>
                <a:gd name="connsiteY142" fmla="*/ 671823 h 2314885"/>
                <a:gd name="connsiteX143" fmla="*/ 1195864 w 2691202"/>
                <a:gd name="connsiteY143" fmla="*/ 649058 h 2314885"/>
                <a:gd name="connsiteX144" fmla="*/ 1195483 w 2691202"/>
                <a:gd name="connsiteY144" fmla="*/ 626293 h 2314885"/>
                <a:gd name="connsiteX145" fmla="*/ 1272540 w 2691202"/>
                <a:gd name="connsiteY145" fmla="*/ 597242 h 2314885"/>
                <a:gd name="connsiteX146" fmla="*/ 1299496 w 2691202"/>
                <a:gd name="connsiteY146" fmla="*/ 561524 h 2314885"/>
                <a:gd name="connsiteX147" fmla="*/ 1304830 w 2691202"/>
                <a:gd name="connsiteY147" fmla="*/ 557809 h 2314885"/>
                <a:gd name="connsiteX148" fmla="*/ 1304163 w 2691202"/>
                <a:gd name="connsiteY148" fmla="*/ 542759 h 2314885"/>
                <a:gd name="connsiteX149" fmla="*/ 1303401 w 2691202"/>
                <a:gd name="connsiteY149" fmla="*/ 543045 h 2314885"/>
                <a:gd name="connsiteX150" fmla="*/ 1301972 w 2691202"/>
                <a:gd name="connsiteY150" fmla="*/ 542950 h 2314885"/>
                <a:gd name="connsiteX151" fmla="*/ 1298734 w 2691202"/>
                <a:gd name="connsiteY151" fmla="*/ 549236 h 2314885"/>
                <a:gd name="connsiteX152" fmla="*/ 1295591 w 2691202"/>
                <a:gd name="connsiteY152" fmla="*/ 542569 h 2314885"/>
                <a:gd name="connsiteX153" fmla="*/ 1293972 w 2691202"/>
                <a:gd name="connsiteY153" fmla="*/ 542474 h 2314885"/>
                <a:gd name="connsiteX154" fmla="*/ 1294733 w 2691202"/>
                <a:gd name="connsiteY154" fmla="*/ 541045 h 2314885"/>
                <a:gd name="connsiteX155" fmla="*/ 1248632 w 2691202"/>
                <a:gd name="connsiteY155" fmla="*/ 514375 h 2314885"/>
                <a:gd name="connsiteX156" fmla="*/ 1163384 w 2691202"/>
                <a:gd name="connsiteY156" fmla="*/ 581145 h 2314885"/>
                <a:gd name="connsiteX157" fmla="*/ 1163955 w 2691202"/>
                <a:gd name="connsiteY157" fmla="*/ 605624 h 2314885"/>
                <a:gd name="connsiteX158" fmla="*/ 1144143 w 2691202"/>
                <a:gd name="connsiteY158" fmla="*/ 606958 h 2314885"/>
                <a:gd name="connsiteX159" fmla="*/ 1135571 w 2691202"/>
                <a:gd name="connsiteY159" fmla="*/ 597623 h 2314885"/>
                <a:gd name="connsiteX160" fmla="*/ 1124617 w 2691202"/>
                <a:gd name="connsiteY160" fmla="*/ 600481 h 2314885"/>
                <a:gd name="connsiteX161" fmla="*/ 1115092 w 2691202"/>
                <a:gd name="connsiteY161" fmla="*/ 643724 h 2314885"/>
                <a:gd name="connsiteX162" fmla="*/ 1103185 w 2691202"/>
                <a:gd name="connsiteY162" fmla="*/ 648106 h 2314885"/>
                <a:gd name="connsiteX163" fmla="*/ 1087565 w 2691202"/>
                <a:gd name="connsiteY163" fmla="*/ 656774 h 2314885"/>
                <a:gd name="connsiteX164" fmla="*/ 1067181 w 2691202"/>
                <a:gd name="connsiteY164" fmla="*/ 662584 h 2314885"/>
                <a:gd name="connsiteX165" fmla="*/ 1045845 w 2691202"/>
                <a:gd name="connsiteY165" fmla="*/ 677538 h 2314885"/>
                <a:gd name="connsiteX166" fmla="*/ 1012222 w 2691202"/>
                <a:gd name="connsiteY166" fmla="*/ 699255 h 2314885"/>
                <a:gd name="connsiteX167" fmla="*/ 977837 w 2691202"/>
                <a:gd name="connsiteY167" fmla="*/ 724020 h 2314885"/>
                <a:gd name="connsiteX168" fmla="*/ 971645 w 2691202"/>
                <a:gd name="connsiteY168" fmla="*/ 726211 h 2314885"/>
                <a:gd name="connsiteX169" fmla="*/ 953262 w 2691202"/>
                <a:gd name="connsiteY169" fmla="*/ 749166 h 2314885"/>
                <a:gd name="connsiteX170" fmla="*/ 929354 w 2691202"/>
                <a:gd name="connsiteY170" fmla="*/ 765740 h 2314885"/>
                <a:gd name="connsiteX171" fmla="*/ 930021 w 2691202"/>
                <a:gd name="connsiteY171" fmla="*/ 765549 h 2314885"/>
                <a:gd name="connsiteX172" fmla="*/ 929831 w 2691202"/>
                <a:gd name="connsiteY172" fmla="*/ 766978 h 2314885"/>
                <a:gd name="connsiteX173" fmla="*/ 933355 w 2691202"/>
                <a:gd name="connsiteY173" fmla="*/ 772121 h 2314885"/>
                <a:gd name="connsiteX174" fmla="*/ 928973 w 2691202"/>
                <a:gd name="connsiteY174" fmla="*/ 773359 h 2314885"/>
                <a:gd name="connsiteX175" fmla="*/ 929831 w 2691202"/>
                <a:gd name="connsiteY175" fmla="*/ 766883 h 2314885"/>
                <a:gd name="connsiteX176" fmla="*/ 929164 w 2691202"/>
                <a:gd name="connsiteY176" fmla="*/ 765930 h 2314885"/>
                <a:gd name="connsiteX177" fmla="*/ 929354 w 2691202"/>
                <a:gd name="connsiteY177" fmla="*/ 765644 h 2314885"/>
                <a:gd name="connsiteX178" fmla="*/ 923830 w 2691202"/>
                <a:gd name="connsiteY178" fmla="*/ 767835 h 2314885"/>
                <a:gd name="connsiteX179" fmla="*/ 848392 w 2691202"/>
                <a:gd name="connsiteY179" fmla="*/ 837367 h 2314885"/>
                <a:gd name="connsiteX180" fmla="*/ 806863 w 2691202"/>
                <a:gd name="connsiteY180" fmla="*/ 875944 h 2314885"/>
                <a:gd name="connsiteX181" fmla="*/ 739902 w 2691202"/>
                <a:gd name="connsiteY181" fmla="*/ 936332 h 2314885"/>
                <a:gd name="connsiteX182" fmla="*/ 724281 w 2691202"/>
                <a:gd name="connsiteY182" fmla="*/ 948619 h 2314885"/>
                <a:gd name="connsiteX183" fmla="*/ 716756 w 2691202"/>
                <a:gd name="connsiteY183" fmla="*/ 958621 h 2314885"/>
                <a:gd name="connsiteX184" fmla="*/ 701897 w 2691202"/>
                <a:gd name="connsiteY184" fmla="*/ 994340 h 2314885"/>
                <a:gd name="connsiteX185" fmla="*/ 672751 w 2691202"/>
                <a:gd name="connsiteY185" fmla="*/ 1000721 h 2314885"/>
                <a:gd name="connsiteX186" fmla="*/ 655415 w 2691202"/>
                <a:gd name="connsiteY186" fmla="*/ 1023200 h 2314885"/>
                <a:gd name="connsiteX187" fmla="*/ 617030 w 2691202"/>
                <a:gd name="connsiteY187" fmla="*/ 1063872 h 2314885"/>
                <a:gd name="connsiteX188" fmla="*/ 608076 w 2691202"/>
                <a:gd name="connsiteY188" fmla="*/ 1077207 h 2314885"/>
                <a:gd name="connsiteX189" fmla="*/ 565023 w 2691202"/>
                <a:gd name="connsiteY189" fmla="*/ 1105877 h 2314885"/>
                <a:gd name="connsiteX190" fmla="*/ 461201 w 2691202"/>
                <a:gd name="connsiteY190" fmla="*/ 1132547 h 2314885"/>
                <a:gd name="connsiteX191" fmla="*/ 439388 w 2691202"/>
                <a:gd name="connsiteY191" fmla="*/ 1140929 h 2314885"/>
                <a:gd name="connsiteX192" fmla="*/ 302800 w 2691202"/>
                <a:gd name="connsiteY192" fmla="*/ 1256849 h 2314885"/>
                <a:gd name="connsiteX193" fmla="*/ 259366 w 2691202"/>
                <a:gd name="connsiteY193" fmla="*/ 1315713 h 2314885"/>
                <a:gd name="connsiteX194" fmla="*/ 252127 w 2691202"/>
                <a:gd name="connsiteY194" fmla="*/ 1321809 h 2314885"/>
                <a:gd name="connsiteX195" fmla="*/ 252508 w 2691202"/>
                <a:gd name="connsiteY195" fmla="*/ 1307712 h 2314885"/>
                <a:gd name="connsiteX196" fmla="*/ 254222 w 2691202"/>
                <a:gd name="connsiteY196" fmla="*/ 1291139 h 2314885"/>
                <a:gd name="connsiteX197" fmla="*/ 257080 w 2691202"/>
                <a:gd name="connsiteY197" fmla="*/ 1274756 h 2314885"/>
                <a:gd name="connsiteX198" fmla="*/ 258985 w 2691202"/>
                <a:gd name="connsiteY198" fmla="*/ 1255134 h 2314885"/>
                <a:gd name="connsiteX199" fmla="*/ 264795 w 2691202"/>
                <a:gd name="connsiteY199" fmla="*/ 1213415 h 2314885"/>
                <a:gd name="connsiteX200" fmla="*/ 269558 w 2691202"/>
                <a:gd name="connsiteY200" fmla="*/ 1174076 h 2314885"/>
                <a:gd name="connsiteX201" fmla="*/ 278892 w 2691202"/>
                <a:gd name="connsiteY201" fmla="*/ 1119117 h 2314885"/>
                <a:gd name="connsiteX202" fmla="*/ 288036 w 2691202"/>
                <a:gd name="connsiteY202" fmla="*/ 1070159 h 2314885"/>
                <a:gd name="connsiteX203" fmla="*/ 303086 w 2691202"/>
                <a:gd name="connsiteY203" fmla="*/ 998150 h 2314885"/>
                <a:gd name="connsiteX204" fmla="*/ 330708 w 2691202"/>
                <a:gd name="connsiteY204" fmla="*/ 920521 h 2314885"/>
                <a:gd name="connsiteX205" fmla="*/ 338138 w 2691202"/>
                <a:gd name="connsiteY205" fmla="*/ 906424 h 2314885"/>
                <a:gd name="connsiteX206" fmla="*/ 345377 w 2691202"/>
                <a:gd name="connsiteY206" fmla="*/ 874134 h 2314885"/>
                <a:gd name="connsiteX207" fmla="*/ 381857 w 2691202"/>
                <a:gd name="connsiteY207" fmla="*/ 777265 h 2314885"/>
                <a:gd name="connsiteX208" fmla="*/ 408623 w 2691202"/>
                <a:gd name="connsiteY208" fmla="*/ 712685 h 2314885"/>
                <a:gd name="connsiteX209" fmla="*/ 426911 w 2691202"/>
                <a:gd name="connsiteY209" fmla="*/ 664489 h 2314885"/>
                <a:gd name="connsiteX210" fmla="*/ 450152 w 2691202"/>
                <a:gd name="connsiteY210" fmla="*/ 595337 h 2314885"/>
                <a:gd name="connsiteX211" fmla="*/ 483584 w 2691202"/>
                <a:gd name="connsiteY211" fmla="*/ 505231 h 2314885"/>
                <a:gd name="connsiteX212" fmla="*/ 488918 w 2691202"/>
                <a:gd name="connsiteY212" fmla="*/ 493229 h 2314885"/>
                <a:gd name="connsiteX213" fmla="*/ 513207 w 2691202"/>
                <a:gd name="connsiteY213" fmla="*/ 451415 h 2314885"/>
                <a:gd name="connsiteX214" fmla="*/ 539020 w 2691202"/>
                <a:gd name="connsiteY214" fmla="*/ 408933 h 2314885"/>
                <a:gd name="connsiteX215" fmla="*/ 639985 w 2691202"/>
                <a:gd name="connsiteY215" fmla="*/ 298729 h 2314885"/>
                <a:gd name="connsiteX216" fmla="*/ 683895 w 2691202"/>
                <a:gd name="connsiteY216" fmla="*/ 263867 h 2314885"/>
                <a:gd name="connsiteX217" fmla="*/ 720090 w 2691202"/>
                <a:gd name="connsiteY217" fmla="*/ 240817 h 2314885"/>
                <a:gd name="connsiteX218" fmla="*/ 749999 w 2691202"/>
                <a:gd name="connsiteY218" fmla="*/ 220529 h 2314885"/>
                <a:gd name="connsiteX219" fmla="*/ 755618 w 2691202"/>
                <a:gd name="connsiteY219" fmla="*/ 217004 h 2314885"/>
                <a:gd name="connsiteX220" fmla="*/ 821912 w 2691202"/>
                <a:gd name="connsiteY220" fmla="*/ 186048 h 2314885"/>
                <a:gd name="connsiteX221" fmla="*/ 878681 w 2691202"/>
                <a:gd name="connsiteY221" fmla="*/ 167379 h 2314885"/>
                <a:gd name="connsiteX222" fmla="*/ 922592 w 2691202"/>
                <a:gd name="connsiteY222" fmla="*/ 155949 h 2314885"/>
                <a:gd name="connsiteX223" fmla="*/ 1073277 w 2691202"/>
                <a:gd name="connsiteY223" fmla="*/ 126993 h 2314885"/>
                <a:gd name="connsiteX224" fmla="*/ 1154335 w 2691202"/>
                <a:gd name="connsiteY224" fmla="*/ 118230 h 2314885"/>
                <a:gd name="connsiteX225" fmla="*/ 1237869 w 2691202"/>
                <a:gd name="connsiteY225" fmla="*/ 115468 h 2314885"/>
                <a:gd name="connsiteX226" fmla="*/ 1343120 w 2691202"/>
                <a:gd name="connsiteY226" fmla="*/ 130708 h 2314885"/>
                <a:gd name="connsiteX227" fmla="*/ 1410653 w 2691202"/>
                <a:gd name="connsiteY227" fmla="*/ 145948 h 2314885"/>
                <a:gd name="connsiteX228" fmla="*/ 1507998 w 2691202"/>
                <a:gd name="connsiteY228" fmla="*/ 188429 h 2314885"/>
                <a:gd name="connsiteX229" fmla="*/ 1573530 w 2691202"/>
                <a:gd name="connsiteY229" fmla="*/ 221100 h 2314885"/>
                <a:gd name="connsiteX230" fmla="*/ 1595247 w 2691202"/>
                <a:gd name="connsiteY230" fmla="*/ 236435 h 2314885"/>
                <a:gd name="connsiteX231" fmla="*/ 1631823 w 2691202"/>
                <a:gd name="connsiteY231" fmla="*/ 258819 h 2314885"/>
                <a:gd name="connsiteX232" fmla="*/ 1638586 w 2691202"/>
                <a:gd name="connsiteY232" fmla="*/ 265201 h 2314885"/>
                <a:gd name="connsiteX233" fmla="*/ 1653826 w 2691202"/>
                <a:gd name="connsiteY233" fmla="*/ 280441 h 2314885"/>
                <a:gd name="connsiteX234" fmla="*/ 1656207 w 2691202"/>
                <a:gd name="connsiteY234" fmla="*/ 291871 h 2314885"/>
                <a:gd name="connsiteX235" fmla="*/ 1656493 w 2691202"/>
                <a:gd name="connsiteY235" fmla="*/ 291775 h 2314885"/>
                <a:gd name="connsiteX236" fmla="*/ 1657064 w 2691202"/>
                <a:gd name="connsiteY236" fmla="*/ 291204 h 2314885"/>
                <a:gd name="connsiteX237" fmla="*/ 1657445 w 2691202"/>
                <a:gd name="connsiteY237" fmla="*/ 291395 h 2314885"/>
                <a:gd name="connsiteX238" fmla="*/ 1661827 w 2691202"/>
                <a:gd name="connsiteY238" fmla="*/ 290156 h 2314885"/>
                <a:gd name="connsiteX239" fmla="*/ 1664970 w 2691202"/>
                <a:gd name="connsiteY239" fmla="*/ 293300 h 2314885"/>
                <a:gd name="connsiteX240" fmla="*/ 1662398 w 2691202"/>
                <a:gd name="connsiteY240" fmla="*/ 293871 h 2314885"/>
                <a:gd name="connsiteX241" fmla="*/ 1657445 w 2691202"/>
                <a:gd name="connsiteY241" fmla="*/ 291395 h 2314885"/>
                <a:gd name="connsiteX242" fmla="*/ 1656493 w 2691202"/>
                <a:gd name="connsiteY242" fmla="*/ 291775 h 2314885"/>
                <a:gd name="connsiteX243" fmla="*/ 1644015 w 2691202"/>
                <a:gd name="connsiteY243" fmla="*/ 304444 h 2314885"/>
                <a:gd name="connsiteX244" fmla="*/ 1613916 w 2691202"/>
                <a:gd name="connsiteY244" fmla="*/ 293014 h 2314885"/>
                <a:gd name="connsiteX245" fmla="*/ 1613154 w 2691202"/>
                <a:gd name="connsiteY245" fmla="*/ 314731 h 2314885"/>
                <a:gd name="connsiteX246" fmla="*/ 1589818 w 2691202"/>
                <a:gd name="connsiteY246" fmla="*/ 308730 h 2314885"/>
                <a:gd name="connsiteX247" fmla="*/ 1554480 w 2691202"/>
                <a:gd name="connsiteY247" fmla="*/ 345306 h 2314885"/>
                <a:gd name="connsiteX248" fmla="*/ 1547908 w 2691202"/>
                <a:gd name="connsiteY248" fmla="*/ 341972 h 2314885"/>
                <a:gd name="connsiteX249" fmla="*/ 1522572 w 2691202"/>
                <a:gd name="connsiteY249" fmla="*/ 345401 h 2314885"/>
                <a:gd name="connsiteX250" fmla="*/ 1501902 w 2691202"/>
                <a:gd name="connsiteY250" fmla="*/ 371024 h 2314885"/>
                <a:gd name="connsiteX251" fmla="*/ 1486186 w 2691202"/>
                <a:gd name="connsiteY251" fmla="*/ 373119 h 2314885"/>
                <a:gd name="connsiteX252" fmla="*/ 1470565 w 2691202"/>
                <a:gd name="connsiteY252" fmla="*/ 395027 h 2314885"/>
                <a:gd name="connsiteX253" fmla="*/ 1465040 w 2691202"/>
                <a:gd name="connsiteY253" fmla="*/ 385216 h 2314885"/>
                <a:gd name="connsiteX254" fmla="*/ 1456944 w 2691202"/>
                <a:gd name="connsiteY254" fmla="*/ 382930 h 2314885"/>
                <a:gd name="connsiteX255" fmla="*/ 1434941 w 2691202"/>
                <a:gd name="connsiteY255" fmla="*/ 392931 h 2314885"/>
                <a:gd name="connsiteX256" fmla="*/ 1441418 w 2691202"/>
                <a:gd name="connsiteY256" fmla="*/ 409028 h 2314885"/>
                <a:gd name="connsiteX257" fmla="*/ 1423988 w 2691202"/>
                <a:gd name="connsiteY257" fmla="*/ 424364 h 2314885"/>
                <a:gd name="connsiteX258" fmla="*/ 1400080 w 2691202"/>
                <a:gd name="connsiteY258" fmla="*/ 414934 h 2314885"/>
                <a:gd name="connsiteX259" fmla="*/ 1381697 w 2691202"/>
                <a:gd name="connsiteY259" fmla="*/ 423887 h 2314885"/>
                <a:gd name="connsiteX260" fmla="*/ 1385888 w 2691202"/>
                <a:gd name="connsiteY260" fmla="*/ 443128 h 2314885"/>
                <a:gd name="connsiteX261" fmla="*/ 1332548 w 2691202"/>
                <a:gd name="connsiteY261" fmla="*/ 452081 h 2314885"/>
                <a:gd name="connsiteX262" fmla="*/ 1316069 w 2691202"/>
                <a:gd name="connsiteY262" fmla="*/ 465892 h 2314885"/>
                <a:gd name="connsiteX263" fmla="*/ 1299877 w 2691202"/>
                <a:gd name="connsiteY263" fmla="*/ 473512 h 2314885"/>
                <a:gd name="connsiteX264" fmla="*/ 1311116 w 2691202"/>
                <a:gd name="connsiteY264" fmla="*/ 480561 h 2314885"/>
                <a:gd name="connsiteX265" fmla="*/ 1316260 w 2691202"/>
                <a:gd name="connsiteY265" fmla="*/ 492086 h 2314885"/>
                <a:gd name="connsiteX266" fmla="*/ 1307211 w 2691202"/>
                <a:gd name="connsiteY266" fmla="*/ 515708 h 2314885"/>
                <a:gd name="connsiteX267" fmla="*/ 1274826 w 2691202"/>
                <a:gd name="connsiteY267" fmla="*/ 502945 h 2314885"/>
                <a:gd name="connsiteX268" fmla="*/ 1303592 w 2691202"/>
                <a:gd name="connsiteY268" fmla="*/ 523138 h 2314885"/>
                <a:gd name="connsiteX269" fmla="*/ 1294638 w 2691202"/>
                <a:gd name="connsiteY269" fmla="*/ 541140 h 2314885"/>
                <a:gd name="connsiteX270" fmla="*/ 1295114 w 2691202"/>
                <a:gd name="connsiteY270" fmla="*/ 541712 h 2314885"/>
                <a:gd name="connsiteX271" fmla="*/ 1295591 w 2691202"/>
                <a:gd name="connsiteY271" fmla="*/ 542664 h 2314885"/>
                <a:gd name="connsiteX272" fmla="*/ 1301972 w 2691202"/>
                <a:gd name="connsiteY272" fmla="*/ 542950 h 2314885"/>
                <a:gd name="connsiteX273" fmla="*/ 1302544 w 2691202"/>
                <a:gd name="connsiteY273" fmla="*/ 541902 h 2314885"/>
                <a:gd name="connsiteX274" fmla="*/ 1304258 w 2691202"/>
                <a:gd name="connsiteY274" fmla="*/ 542759 h 2314885"/>
                <a:gd name="connsiteX275" fmla="*/ 1327880 w 2691202"/>
                <a:gd name="connsiteY275" fmla="*/ 533615 h 2314885"/>
                <a:gd name="connsiteX276" fmla="*/ 1345978 w 2691202"/>
                <a:gd name="connsiteY276" fmla="*/ 516661 h 2314885"/>
                <a:gd name="connsiteX277" fmla="*/ 1368838 w 2691202"/>
                <a:gd name="connsiteY277" fmla="*/ 522185 h 2314885"/>
                <a:gd name="connsiteX278" fmla="*/ 1399413 w 2691202"/>
                <a:gd name="connsiteY278" fmla="*/ 494563 h 2314885"/>
                <a:gd name="connsiteX279" fmla="*/ 1404366 w 2691202"/>
                <a:gd name="connsiteY279" fmla="*/ 481514 h 2314885"/>
                <a:gd name="connsiteX280" fmla="*/ 1432179 w 2691202"/>
                <a:gd name="connsiteY280" fmla="*/ 473417 h 2314885"/>
                <a:gd name="connsiteX281" fmla="*/ 1473422 w 2691202"/>
                <a:gd name="connsiteY281" fmla="*/ 453986 h 2314885"/>
                <a:gd name="connsiteX282" fmla="*/ 1482376 w 2691202"/>
                <a:gd name="connsiteY282" fmla="*/ 438270 h 2314885"/>
                <a:gd name="connsiteX283" fmla="*/ 1495520 w 2691202"/>
                <a:gd name="connsiteY283" fmla="*/ 440080 h 2314885"/>
                <a:gd name="connsiteX284" fmla="*/ 1507712 w 2691202"/>
                <a:gd name="connsiteY284" fmla="*/ 437127 h 2314885"/>
                <a:gd name="connsiteX285" fmla="*/ 1512284 w 2691202"/>
                <a:gd name="connsiteY285" fmla="*/ 425602 h 2314885"/>
                <a:gd name="connsiteX286" fmla="*/ 1521619 w 2691202"/>
                <a:gd name="connsiteY286" fmla="*/ 422649 h 2314885"/>
                <a:gd name="connsiteX287" fmla="*/ 1538668 w 2691202"/>
                <a:gd name="connsiteY287" fmla="*/ 415029 h 2314885"/>
                <a:gd name="connsiteX288" fmla="*/ 1538478 w 2691202"/>
                <a:gd name="connsiteY288" fmla="*/ 413029 h 2314885"/>
                <a:gd name="connsiteX289" fmla="*/ 1536478 w 2691202"/>
                <a:gd name="connsiteY289" fmla="*/ 409790 h 2314885"/>
                <a:gd name="connsiteX290" fmla="*/ 1537907 w 2691202"/>
                <a:gd name="connsiteY290" fmla="*/ 407790 h 2314885"/>
                <a:gd name="connsiteX291" fmla="*/ 1538573 w 2691202"/>
                <a:gd name="connsiteY291" fmla="*/ 413029 h 2314885"/>
                <a:gd name="connsiteX292" fmla="*/ 1539716 w 2691202"/>
                <a:gd name="connsiteY292" fmla="*/ 414648 h 2314885"/>
                <a:gd name="connsiteX293" fmla="*/ 1538859 w 2691202"/>
                <a:gd name="connsiteY293" fmla="*/ 415029 h 2314885"/>
                <a:gd name="connsiteX294" fmla="*/ 1538859 w 2691202"/>
                <a:gd name="connsiteY294" fmla="*/ 415124 h 2314885"/>
                <a:gd name="connsiteX295" fmla="*/ 1567720 w 2691202"/>
                <a:gd name="connsiteY295" fmla="*/ 383692 h 2314885"/>
                <a:gd name="connsiteX296" fmla="*/ 1586198 w 2691202"/>
                <a:gd name="connsiteY296" fmla="*/ 392455 h 2314885"/>
                <a:gd name="connsiteX297" fmla="*/ 1616869 w 2691202"/>
                <a:gd name="connsiteY297" fmla="*/ 356546 h 2314885"/>
                <a:gd name="connsiteX298" fmla="*/ 1639157 w 2691202"/>
                <a:gd name="connsiteY298" fmla="*/ 334638 h 2314885"/>
                <a:gd name="connsiteX299" fmla="*/ 1661160 w 2691202"/>
                <a:gd name="connsiteY299" fmla="*/ 337686 h 2314885"/>
                <a:gd name="connsiteX300" fmla="*/ 1670209 w 2691202"/>
                <a:gd name="connsiteY300" fmla="*/ 337305 h 2314885"/>
                <a:gd name="connsiteX301" fmla="*/ 1697831 w 2691202"/>
                <a:gd name="connsiteY301" fmla="*/ 327590 h 2314885"/>
                <a:gd name="connsiteX302" fmla="*/ 1705642 w 2691202"/>
                <a:gd name="connsiteY302" fmla="*/ 313492 h 2314885"/>
                <a:gd name="connsiteX303" fmla="*/ 1720215 w 2691202"/>
                <a:gd name="connsiteY303" fmla="*/ 319589 h 2314885"/>
                <a:gd name="connsiteX304" fmla="*/ 1737074 w 2691202"/>
                <a:gd name="connsiteY304" fmla="*/ 328733 h 2314885"/>
                <a:gd name="connsiteX305" fmla="*/ 1824418 w 2691202"/>
                <a:gd name="connsiteY305" fmla="*/ 400646 h 2314885"/>
                <a:gd name="connsiteX306" fmla="*/ 1853851 w 2691202"/>
                <a:gd name="connsiteY306" fmla="*/ 422078 h 2314885"/>
                <a:gd name="connsiteX307" fmla="*/ 1933099 w 2691202"/>
                <a:gd name="connsiteY307" fmla="*/ 483609 h 2314885"/>
                <a:gd name="connsiteX308" fmla="*/ 1949196 w 2691202"/>
                <a:gd name="connsiteY308" fmla="*/ 499516 h 2314885"/>
                <a:gd name="connsiteX309" fmla="*/ 1968437 w 2691202"/>
                <a:gd name="connsiteY309" fmla="*/ 521614 h 2314885"/>
                <a:gd name="connsiteX310" fmla="*/ 1994440 w 2691202"/>
                <a:gd name="connsiteY310" fmla="*/ 539330 h 2314885"/>
                <a:gd name="connsiteX311" fmla="*/ 2020157 w 2691202"/>
                <a:gd name="connsiteY311" fmla="*/ 535520 h 2314885"/>
                <a:gd name="connsiteX312" fmla="*/ 2033588 w 2691202"/>
                <a:gd name="connsiteY312" fmla="*/ 571430 h 2314885"/>
                <a:gd name="connsiteX313" fmla="*/ 2047399 w 2691202"/>
                <a:gd name="connsiteY313" fmla="*/ 584669 h 2314885"/>
                <a:gd name="connsiteX314" fmla="*/ 2072831 w 2691202"/>
                <a:gd name="connsiteY314" fmla="*/ 583050 h 2314885"/>
                <a:gd name="connsiteX315" fmla="*/ 2105311 w 2691202"/>
                <a:gd name="connsiteY315" fmla="*/ 621436 h 2314885"/>
                <a:gd name="connsiteX316" fmla="*/ 2107311 w 2691202"/>
                <a:gd name="connsiteY316" fmla="*/ 623912 h 2314885"/>
                <a:gd name="connsiteX317" fmla="*/ 2144744 w 2691202"/>
                <a:gd name="connsiteY317" fmla="*/ 662869 h 2314885"/>
                <a:gd name="connsiteX318" fmla="*/ 2180654 w 2691202"/>
                <a:gd name="connsiteY318" fmla="*/ 685158 h 2314885"/>
                <a:gd name="connsiteX319" fmla="*/ 2209038 w 2691202"/>
                <a:gd name="connsiteY319" fmla="*/ 715638 h 2314885"/>
                <a:gd name="connsiteX320" fmla="*/ 2224564 w 2691202"/>
                <a:gd name="connsiteY320" fmla="*/ 732497 h 2314885"/>
                <a:gd name="connsiteX321" fmla="*/ 2236661 w 2691202"/>
                <a:gd name="connsiteY321" fmla="*/ 724496 h 2314885"/>
                <a:gd name="connsiteX322" fmla="*/ 2265522 w 2691202"/>
                <a:gd name="connsiteY322" fmla="*/ 761167 h 2314885"/>
                <a:gd name="connsiteX323" fmla="*/ 2303240 w 2691202"/>
                <a:gd name="connsiteY323" fmla="*/ 800125 h 2314885"/>
                <a:gd name="connsiteX324" fmla="*/ 2325434 w 2691202"/>
                <a:gd name="connsiteY324" fmla="*/ 812031 h 2314885"/>
                <a:gd name="connsiteX325" fmla="*/ 2327339 w 2691202"/>
                <a:gd name="connsiteY325" fmla="*/ 825461 h 2314885"/>
                <a:gd name="connsiteX326" fmla="*/ 2350008 w 2691202"/>
                <a:gd name="connsiteY326" fmla="*/ 849464 h 2314885"/>
                <a:gd name="connsiteX327" fmla="*/ 2378012 w 2691202"/>
                <a:gd name="connsiteY327" fmla="*/ 876801 h 2314885"/>
                <a:gd name="connsiteX328" fmla="*/ 2431257 w 2691202"/>
                <a:gd name="connsiteY328" fmla="*/ 941476 h 2314885"/>
                <a:gd name="connsiteX329" fmla="*/ 2452497 w 2691202"/>
                <a:gd name="connsiteY329" fmla="*/ 967289 h 2314885"/>
                <a:gd name="connsiteX330" fmla="*/ 2477929 w 2691202"/>
                <a:gd name="connsiteY330" fmla="*/ 986529 h 2314885"/>
                <a:gd name="connsiteX331" fmla="*/ 2500789 w 2691202"/>
                <a:gd name="connsiteY331" fmla="*/ 1018628 h 2314885"/>
                <a:gd name="connsiteX332" fmla="*/ 2524887 w 2691202"/>
                <a:gd name="connsiteY332" fmla="*/ 1051109 h 2314885"/>
                <a:gd name="connsiteX333" fmla="*/ 2568226 w 2691202"/>
                <a:gd name="connsiteY333" fmla="*/ 1110544 h 2314885"/>
                <a:gd name="connsiteX334" fmla="*/ 2591181 w 2691202"/>
                <a:gd name="connsiteY334" fmla="*/ 1116736 h 2314885"/>
                <a:gd name="connsiteX335" fmla="*/ 2603659 w 2691202"/>
                <a:gd name="connsiteY335" fmla="*/ 1134167 h 2314885"/>
                <a:gd name="connsiteX336" fmla="*/ 2625376 w 2691202"/>
                <a:gd name="connsiteY336" fmla="*/ 1191602 h 2314885"/>
                <a:gd name="connsiteX337" fmla="*/ 2651856 w 2691202"/>
                <a:gd name="connsiteY337" fmla="*/ 1215701 h 2314885"/>
                <a:gd name="connsiteX338" fmla="*/ 2652236 w 2691202"/>
                <a:gd name="connsiteY338" fmla="*/ 1226845 h 2314885"/>
                <a:gd name="connsiteX339" fmla="*/ 2669858 w 2691202"/>
                <a:gd name="connsiteY339" fmla="*/ 1235417 h 2314885"/>
                <a:gd name="connsiteX340" fmla="*/ 2691003 w 2691202"/>
                <a:gd name="connsiteY340" fmla="*/ 1232941 h 2314885"/>
                <a:gd name="connsiteX341" fmla="*/ 2663476 w 2691202"/>
                <a:gd name="connsiteY341" fmla="*/ 1211414 h 2314885"/>
                <a:gd name="connsiteX342" fmla="*/ 2674715 w 2691202"/>
                <a:gd name="connsiteY342" fmla="*/ 1197032 h 2314885"/>
                <a:gd name="connsiteX343" fmla="*/ 2637473 w 2691202"/>
                <a:gd name="connsiteY343" fmla="*/ 1175505 h 2314885"/>
                <a:gd name="connsiteX344" fmla="*/ 2630139 w 2691202"/>
                <a:gd name="connsiteY344" fmla="*/ 1158836 h 2314885"/>
                <a:gd name="connsiteX345" fmla="*/ 2653094 w 2691202"/>
                <a:gd name="connsiteY345" fmla="*/ 1148740 h 2314885"/>
                <a:gd name="connsiteX346" fmla="*/ 2639759 w 2691202"/>
                <a:gd name="connsiteY346" fmla="*/ 1136834 h 2314885"/>
                <a:gd name="connsiteX347" fmla="*/ 2636901 w 2691202"/>
                <a:gd name="connsiteY347" fmla="*/ 1101686 h 2314885"/>
                <a:gd name="connsiteX348" fmla="*/ 2617947 w 2691202"/>
                <a:gd name="connsiteY348" fmla="*/ 1070921 h 2314885"/>
                <a:gd name="connsiteX349" fmla="*/ 2614803 w 2691202"/>
                <a:gd name="connsiteY349" fmla="*/ 1058062 h 2314885"/>
                <a:gd name="connsiteX350" fmla="*/ 2612517 w 2691202"/>
                <a:gd name="connsiteY350" fmla="*/ 1054442 h 2314885"/>
                <a:gd name="connsiteX351" fmla="*/ 2594039 w 2691202"/>
                <a:gd name="connsiteY351" fmla="*/ 1046156 h 2314885"/>
                <a:gd name="connsiteX352" fmla="*/ 2557653 w 2691202"/>
                <a:gd name="connsiteY352" fmla="*/ 968622 h 2314885"/>
                <a:gd name="connsiteX353" fmla="*/ 2547747 w 2691202"/>
                <a:gd name="connsiteY353" fmla="*/ 955573 h 2314885"/>
                <a:gd name="connsiteX354" fmla="*/ 2529174 w 2691202"/>
                <a:gd name="connsiteY354" fmla="*/ 928617 h 2314885"/>
                <a:gd name="connsiteX355" fmla="*/ 2519744 w 2691202"/>
                <a:gd name="connsiteY355" fmla="*/ 915187 h 2314885"/>
                <a:gd name="connsiteX356" fmla="*/ 2497550 w 2691202"/>
                <a:gd name="connsiteY356" fmla="*/ 871181 h 2314885"/>
                <a:gd name="connsiteX357" fmla="*/ 2482215 w 2691202"/>
                <a:gd name="connsiteY357" fmla="*/ 854513 h 2314885"/>
                <a:gd name="connsiteX358" fmla="*/ 2470309 w 2691202"/>
                <a:gd name="connsiteY358" fmla="*/ 836129 h 2314885"/>
                <a:gd name="connsiteX359" fmla="*/ 2466213 w 2691202"/>
                <a:gd name="connsiteY359" fmla="*/ 824128 h 2314885"/>
                <a:gd name="connsiteX360" fmla="*/ 2440019 w 2691202"/>
                <a:gd name="connsiteY360" fmla="*/ 796410 h 2314885"/>
                <a:gd name="connsiteX361" fmla="*/ 2421636 w 2691202"/>
                <a:gd name="connsiteY361" fmla="*/ 786790 h 2314885"/>
                <a:gd name="connsiteX362" fmla="*/ 2391061 w 2691202"/>
                <a:gd name="connsiteY362" fmla="*/ 764311 h 2314885"/>
                <a:gd name="connsiteX363" fmla="*/ 2383346 w 2691202"/>
                <a:gd name="connsiteY363" fmla="*/ 748785 h 2314885"/>
                <a:gd name="connsiteX364" fmla="*/ 2387060 w 2691202"/>
                <a:gd name="connsiteY364" fmla="*/ 736688 h 2314885"/>
                <a:gd name="connsiteX365" fmla="*/ 2359914 w 2691202"/>
                <a:gd name="connsiteY365" fmla="*/ 732688 h 2314885"/>
                <a:gd name="connsiteX366" fmla="*/ 2343341 w 2691202"/>
                <a:gd name="connsiteY366" fmla="*/ 698493 h 2314885"/>
                <a:gd name="connsiteX367" fmla="*/ 2318004 w 2691202"/>
                <a:gd name="connsiteY367" fmla="*/ 669918 h 2314885"/>
                <a:gd name="connsiteX368" fmla="*/ 2310194 w 2691202"/>
                <a:gd name="connsiteY368" fmla="*/ 664203 h 2314885"/>
                <a:gd name="connsiteX369" fmla="*/ 2289620 w 2691202"/>
                <a:gd name="connsiteY369" fmla="*/ 647344 h 2314885"/>
                <a:gd name="connsiteX370" fmla="*/ 2252472 w 2691202"/>
                <a:gd name="connsiteY370" fmla="*/ 609530 h 2314885"/>
                <a:gd name="connsiteX371" fmla="*/ 2211134 w 2691202"/>
                <a:gd name="connsiteY371" fmla="*/ 572763 h 2314885"/>
                <a:gd name="connsiteX372" fmla="*/ 2205704 w 2691202"/>
                <a:gd name="connsiteY372" fmla="*/ 568763 h 2314885"/>
                <a:gd name="connsiteX373" fmla="*/ 2156651 w 2691202"/>
                <a:gd name="connsiteY373" fmla="*/ 535806 h 2314885"/>
                <a:gd name="connsiteX374" fmla="*/ 2149602 w 2691202"/>
                <a:gd name="connsiteY374" fmla="*/ 529043 h 2314885"/>
                <a:gd name="connsiteX375" fmla="*/ 2124932 w 2691202"/>
                <a:gd name="connsiteY375" fmla="*/ 506850 h 2314885"/>
                <a:gd name="connsiteX376" fmla="*/ 2113122 w 2691202"/>
                <a:gd name="connsiteY376" fmla="*/ 495134 h 2314885"/>
                <a:gd name="connsiteX377" fmla="*/ 2087118 w 2691202"/>
                <a:gd name="connsiteY377" fmla="*/ 469607 h 2314885"/>
                <a:gd name="connsiteX378" fmla="*/ 2053400 w 2691202"/>
                <a:gd name="connsiteY378" fmla="*/ 442842 h 2314885"/>
                <a:gd name="connsiteX379" fmla="*/ 2017681 w 2691202"/>
                <a:gd name="connsiteY379" fmla="*/ 414648 h 2314885"/>
                <a:gd name="connsiteX380" fmla="*/ 1994535 w 2691202"/>
                <a:gd name="connsiteY380" fmla="*/ 396550 h 2314885"/>
                <a:gd name="connsiteX381" fmla="*/ 1973580 w 2691202"/>
                <a:gd name="connsiteY381" fmla="*/ 379501 h 2314885"/>
                <a:gd name="connsiteX382" fmla="*/ 1903952 w 2691202"/>
                <a:gd name="connsiteY382" fmla="*/ 323494 h 2314885"/>
                <a:gd name="connsiteX383" fmla="*/ 1881568 w 2691202"/>
                <a:gd name="connsiteY383" fmla="*/ 315969 h 2314885"/>
                <a:gd name="connsiteX384" fmla="*/ 1865090 w 2691202"/>
                <a:gd name="connsiteY384" fmla="*/ 288251 h 2314885"/>
                <a:gd name="connsiteX385" fmla="*/ 1847755 w 2691202"/>
                <a:gd name="connsiteY385" fmla="*/ 278441 h 2314885"/>
                <a:gd name="connsiteX386" fmla="*/ 1834515 w 2691202"/>
                <a:gd name="connsiteY386" fmla="*/ 246532 h 2314885"/>
                <a:gd name="connsiteX387" fmla="*/ 1833848 w 2691202"/>
                <a:gd name="connsiteY387" fmla="*/ 246913 h 2314885"/>
                <a:gd name="connsiteX388" fmla="*/ 1833086 w 2691202"/>
                <a:gd name="connsiteY388" fmla="*/ 246722 h 2314885"/>
                <a:gd name="connsiteX389" fmla="*/ 1826419 w 2691202"/>
                <a:gd name="connsiteY389" fmla="*/ 250056 h 2314885"/>
                <a:gd name="connsiteX390" fmla="*/ 1818608 w 2691202"/>
                <a:gd name="connsiteY390" fmla="*/ 247294 h 2314885"/>
                <a:gd name="connsiteX391" fmla="*/ 1819085 w 2691202"/>
                <a:gd name="connsiteY391" fmla="*/ 244722 h 2314885"/>
                <a:gd name="connsiteX392" fmla="*/ 1824800 w 2691202"/>
                <a:gd name="connsiteY392" fmla="*/ 245103 h 2314885"/>
                <a:gd name="connsiteX393" fmla="*/ 1833086 w 2691202"/>
                <a:gd name="connsiteY393" fmla="*/ 246722 h 2314885"/>
                <a:gd name="connsiteX394" fmla="*/ 1834325 w 2691202"/>
                <a:gd name="connsiteY394" fmla="*/ 243770 h 2314885"/>
                <a:gd name="connsiteX395" fmla="*/ 1834801 w 2691202"/>
                <a:gd name="connsiteY395" fmla="*/ 243865 h 2314885"/>
                <a:gd name="connsiteX396" fmla="*/ 1834610 w 2691202"/>
                <a:gd name="connsiteY396" fmla="*/ 245579 h 2314885"/>
                <a:gd name="connsiteX397" fmla="*/ 1834420 w 2691202"/>
                <a:gd name="connsiteY397" fmla="*/ 246437 h 2314885"/>
                <a:gd name="connsiteX398" fmla="*/ 1834515 w 2691202"/>
                <a:gd name="connsiteY398" fmla="*/ 246341 h 2314885"/>
                <a:gd name="connsiteX399" fmla="*/ 1834325 w 2691202"/>
                <a:gd name="connsiteY399" fmla="*/ 247103 h 2314885"/>
                <a:gd name="connsiteX400" fmla="*/ 1844040 w 2691202"/>
                <a:gd name="connsiteY400" fmla="*/ 249485 h 2314885"/>
                <a:gd name="connsiteX401" fmla="*/ 1857756 w 2691202"/>
                <a:gd name="connsiteY401" fmla="*/ 225577 h 2314885"/>
                <a:gd name="connsiteX402" fmla="*/ 1872043 w 2691202"/>
                <a:gd name="connsiteY402" fmla="*/ 218719 h 2314885"/>
                <a:gd name="connsiteX403" fmla="*/ 1863757 w 2691202"/>
                <a:gd name="connsiteY403" fmla="*/ 210432 h 2314885"/>
                <a:gd name="connsiteX404" fmla="*/ 1863662 w 2691202"/>
                <a:gd name="connsiteY404" fmla="*/ 209575 h 2314885"/>
                <a:gd name="connsiteX405" fmla="*/ 1863566 w 2691202"/>
                <a:gd name="connsiteY405" fmla="*/ 208813 h 2314885"/>
                <a:gd name="connsiteX406" fmla="*/ 1863662 w 2691202"/>
                <a:gd name="connsiteY406" fmla="*/ 209575 h 2314885"/>
                <a:gd name="connsiteX407" fmla="*/ 1893856 w 2691202"/>
                <a:gd name="connsiteY407" fmla="*/ 202050 h 2314885"/>
                <a:gd name="connsiteX408" fmla="*/ 1905191 w 2691202"/>
                <a:gd name="connsiteY408" fmla="*/ 222243 h 2314885"/>
                <a:gd name="connsiteX409" fmla="*/ 1926241 w 2691202"/>
                <a:gd name="connsiteY409" fmla="*/ 197859 h 2314885"/>
                <a:gd name="connsiteX410" fmla="*/ 1940338 w 2691202"/>
                <a:gd name="connsiteY410" fmla="*/ 207670 h 2314885"/>
                <a:gd name="connsiteX411" fmla="*/ 1944053 w 2691202"/>
                <a:gd name="connsiteY411" fmla="*/ 200716 h 2314885"/>
                <a:gd name="connsiteX412" fmla="*/ 1946529 w 2691202"/>
                <a:gd name="connsiteY412" fmla="*/ 191191 h 2314885"/>
                <a:gd name="connsiteX413" fmla="*/ 1968532 w 2691202"/>
                <a:gd name="connsiteY413" fmla="*/ 188429 h 2314885"/>
                <a:gd name="connsiteX414" fmla="*/ 1975009 w 2691202"/>
                <a:gd name="connsiteY414" fmla="*/ 190620 h 2314885"/>
                <a:gd name="connsiteX415" fmla="*/ 1987487 w 2691202"/>
                <a:gd name="connsiteY415" fmla="*/ 177095 h 2314885"/>
                <a:gd name="connsiteX416" fmla="*/ 2009870 w 2691202"/>
                <a:gd name="connsiteY416" fmla="*/ 174713 h 2314885"/>
                <a:gd name="connsiteX417" fmla="*/ 2033492 w 2691202"/>
                <a:gd name="connsiteY417" fmla="*/ 170046 h 2314885"/>
                <a:gd name="connsiteX418" fmla="*/ 2050447 w 2691202"/>
                <a:gd name="connsiteY418" fmla="*/ 164331 h 2314885"/>
                <a:gd name="connsiteX419" fmla="*/ 2052542 w 2691202"/>
                <a:gd name="connsiteY419" fmla="*/ 137280 h 2314885"/>
                <a:gd name="connsiteX420" fmla="*/ 2069783 w 2691202"/>
                <a:gd name="connsiteY420" fmla="*/ 136613 h 2314885"/>
                <a:gd name="connsiteX421" fmla="*/ 2094072 w 2691202"/>
                <a:gd name="connsiteY421" fmla="*/ 137852 h 2314885"/>
                <a:gd name="connsiteX422" fmla="*/ 2120360 w 2691202"/>
                <a:gd name="connsiteY422" fmla="*/ 107371 h 2314885"/>
                <a:gd name="connsiteX423" fmla="*/ 2119884 w 2691202"/>
                <a:gd name="connsiteY423" fmla="*/ 107276 h 2314885"/>
                <a:gd name="connsiteX424" fmla="*/ 2115503 w 2691202"/>
                <a:gd name="connsiteY424" fmla="*/ 109372 h 2314885"/>
                <a:gd name="connsiteX425" fmla="*/ 2110454 w 2691202"/>
                <a:gd name="connsiteY425" fmla="*/ 108133 h 2314885"/>
                <a:gd name="connsiteX426" fmla="*/ 2114265 w 2691202"/>
                <a:gd name="connsiteY426" fmla="*/ 105848 h 2314885"/>
                <a:gd name="connsiteX427" fmla="*/ 2119884 w 2691202"/>
                <a:gd name="connsiteY427" fmla="*/ 107276 h 2314885"/>
                <a:gd name="connsiteX428" fmla="*/ 2121218 w 2691202"/>
                <a:gd name="connsiteY428" fmla="*/ 103085 h 2314885"/>
                <a:gd name="connsiteX429" fmla="*/ 2121218 w 2691202"/>
                <a:gd name="connsiteY429" fmla="*/ 102609 h 2314885"/>
                <a:gd name="connsiteX430" fmla="*/ 2121313 w 2691202"/>
                <a:gd name="connsiteY430" fmla="*/ 102895 h 2314885"/>
                <a:gd name="connsiteX431" fmla="*/ 2121218 w 2691202"/>
                <a:gd name="connsiteY431" fmla="*/ 103085 h 2314885"/>
                <a:gd name="connsiteX432" fmla="*/ 2126647 w 2691202"/>
                <a:gd name="connsiteY432" fmla="*/ 116706 h 2314885"/>
                <a:gd name="connsiteX433" fmla="*/ 2131314 w 2691202"/>
                <a:gd name="connsiteY433" fmla="*/ 89179 h 2314885"/>
                <a:gd name="connsiteX434" fmla="*/ 2135696 w 2691202"/>
                <a:gd name="connsiteY434" fmla="*/ 90227 h 2314885"/>
                <a:gd name="connsiteX435" fmla="*/ 2132172 w 2691202"/>
                <a:gd name="connsiteY435" fmla="*/ 77844 h 2314885"/>
                <a:gd name="connsiteX436" fmla="*/ 2118646 w 2691202"/>
                <a:gd name="connsiteY436" fmla="*/ 84416 h 2314885"/>
                <a:gd name="connsiteX437" fmla="*/ 2107883 w 2691202"/>
                <a:gd name="connsiteY437" fmla="*/ 95751 h 2314885"/>
                <a:gd name="connsiteX438" fmla="*/ 2078736 w 2691202"/>
                <a:gd name="connsiteY438" fmla="*/ 95084 h 2314885"/>
                <a:gd name="connsiteX439" fmla="*/ 2078831 w 2691202"/>
                <a:gd name="connsiteY439" fmla="*/ 95275 h 2314885"/>
                <a:gd name="connsiteX440" fmla="*/ 2078736 w 2691202"/>
                <a:gd name="connsiteY440" fmla="*/ 95941 h 2314885"/>
                <a:gd name="connsiteX441" fmla="*/ 2091309 w 2691202"/>
                <a:gd name="connsiteY441" fmla="*/ 109943 h 2314885"/>
                <a:gd name="connsiteX442" fmla="*/ 2078736 w 2691202"/>
                <a:gd name="connsiteY442" fmla="*/ 95941 h 2314885"/>
                <a:gd name="connsiteX443" fmla="*/ 2077974 w 2691202"/>
                <a:gd name="connsiteY443" fmla="*/ 95084 h 2314885"/>
                <a:gd name="connsiteX444" fmla="*/ 2078831 w 2691202"/>
                <a:gd name="connsiteY444" fmla="*/ 95084 h 2314885"/>
                <a:gd name="connsiteX445" fmla="*/ 2077879 w 2691202"/>
                <a:gd name="connsiteY445" fmla="*/ 92227 h 2314885"/>
                <a:gd name="connsiteX446" fmla="*/ 2075212 w 2691202"/>
                <a:gd name="connsiteY446" fmla="*/ 91084 h 2314885"/>
                <a:gd name="connsiteX447" fmla="*/ 2061210 w 2691202"/>
                <a:gd name="connsiteY447" fmla="*/ 120897 h 2314885"/>
                <a:gd name="connsiteX448" fmla="*/ 2051209 w 2691202"/>
                <a:gd name="connsiteY448" fmla="*/ 110324 h 2314885"/>
                <a:gd name="connsiteX449" fmla="*/ 2041779 w 2691202"/>
                <a:gd name="connsiteY449" fmla="*/ 101371 h 2314885"/>
                <a:gd name="connsiteX450" fmla="*/ 2035588 w 2691202"/>
                <a:gd name="connsiteY450" fmla="*/ 121373 h 2314885"/>
                <a:gd name="connsiteX451" fmla="*/ 1963389 w 2691202"/>
                <a:gd name="connsiteY451" fmla="*/ 150996 h 2314885"/>
                <a:gd name="connsiteX452" fmla="*/ 1954054 w 2691202"/>
                <a:gd name="connsiteY452" fmla="*/ 142424 h 2314885"/>
                <a:gd name="connsiteX453" fmla="*/ 1941576 w 2691202"/>
                <a:gd name="connsiteY453" fmla="*/ 143186 h 2314885"/>
                <a:gd name="connsiteX454" fmla="*/ 1927574 w 2691202"/>
                <a:gd name="connsiteY454" fmla="*/ 151282 h 2314885"/>
                <a:gd name="connsiteX455" fmla="*/ 1889951 w 2691202"/>
                <a:gd name="connsiteY455" fmla="*/ 176999 h 2314885"/>
                <a:gd name="connsiteX456" fmla="*/ 1881950 w 2691202"/>
                <a:gd name="connsiteY456" fmla="*/ 190429 h 2314885"/>
                <a:gd name="connsiteX457" fmla="*/ 1848898 w 2691202"/>
                <a:gd name="connsiteY457" fmla="*/ 179190 h 2314885"/>
                <a:gd name="connsiteX458" fmla="*/ 1861090 w 2691202"/>
                <a:gd name="connsiteY458" fmla="*/ 194621 h 2314885"/>
                <a:gd name="connsiteX459" fmla="*/ 1863090 w 2691202"/>
                <a:gd name="connsiteY459" fmla="*/ 204908 h 2314885"/>
                <a:gd name="connsiteX460" fmla="*/ 1852327 w 2691202"/>
                <a:gd name="connsiteY460" fmla="*/ 199478 h 2314885"/>
                <a:gd name="connsiteX461" fmla="*/ 1802130 w 2691202"/>
                <a:gd name="connsiteY461" fmla="*/ 223767 h 2314885"/>
                <a:gd name="connsiteX462" fmla="*/ 1744218 w 2691202"/>
                <a:gd name="connsiteY462" fmla="*/ 198716 h 2314885"/>
                <a:gd name="connsiteX463" fmla="*/ 1726597 w 2691202"/>
                <a:gd name="connsiteY463" fmla="*/ 191858 h 2314885"/>
                <a:gd name="connsiteX464" fmla="*/ 1698498 w 2691202"/>
                <a:gd name="connsiteY464" fmla="*/ 178523 h 2314885"/>
                <a:gd name="connsiteX465" fmla="*/ 1685449 w 2691202"/>
                <a:gd name="connsiteY465" fmla="*/ 163855 h 2314885"/>
                <a:gd name="connsiteX466" fmla="*/ 1588103 w 2691202"/>
                <a:gd name="connsiteY466" fmla="*/ 105848 h 2314885"/>
                <a:gd name="connsiteX467" fmla="*/ 1570197 w 2691202"/>
                <a:gd name="connsiteY467" fmla="*/ 96608 h 2314885"/>
                <a:gd name="connsiteX468" fmla="*/ 1361694 w 2691202"/>
                <a:gd name="connsiteY468" fmla="*/ 15932 h 2314885"/>
                <a:gd name="connsiteX469" fmla="*/ 1191673 w 2691202"/>
                <a:gd name="connsiteY469" fmla="*/ 406 h 2314885"/>
                <a:gd name="connsiteX470" fmla="*/ 989648 w 2691202"/>
                <a:gd name="connsiteY470" fmla="*/ 24980 h 2314885"/>
                <a:gd name="connsiteX471" fmla="*/ 885254 w 2691202"/>
                <a:gd name="connsiteY471" fmla="*/ 47459 h 2314885"/>
                <a:gd name="connsiteX472" fmla="*/ 826961 w 2691202"/>
                <a:gd name="connsiteY472" fmla="*/ 70224 h 2314885"/>
                <a:gd name="connsiteX473" fmla="*/ 729615 w 2691202"/>
                <a:gd name="connsiteY473" fmla="*/ 112991 h 2314885"/>
                <a:gd name="connsiteX474" fmla="*/ 696278 w 2691202"/>
                <a:gd name="connsiteY474" fmla="*/ 128041 h 2314885"/>
                <a:gd name="connsiteX475" fmla="*/ 663131 w 2691202"/>
                <a:gd name="connsiteY475" fmla="*/ 146424 h 2314885"/>
                <a:gd name="connsiteX476" fmla="*/ 653987 w 2691202"/>
                <a:gd name="connsiteY476" fmla="*/ 159187 h 2314885"/>
                <a:gd name="connsiteX477" fmla="*/ 647033 w 2691202"/>
                <a:gd name="connsiteY477" fmla="*/ 169570 h 2314885"/>
                <a:gd name="connsiteX478" fmla="*/ 609981 w 2691202"/>
                <a:gd name="connsiteY478" fmla="*/ 189096 h 2314885"/>
                <a:gd name="connsiteX479" fmla="*/ 595313 w 2691202"/>
                <a:gd name="connsiteY479" fmla="*/ 209670 h 2314885"/>
                <a:gd name="connsiteX480" fmla="*/ 587502 w 2691202"/>
                <a:gd name="connsiteY480" fmla="*/ 219004 h 2314885"/>
                <a:gd name="connsiteX481" fmla="*/ 568357 w 2691202"/>
                <a:gd name="connsiteY481" fmla="*/ 233197 h 2314885"/>
                <a:gd name="connsiteX482" fmla="*/ 543020 w 2691202"/>
                <a:gd name="connsiteY482" fmla="*/ 259200 h 2314885"/>
                <a:gd name="connsiteX483" fmla="*/ 504444 w 2691202"/>
                <a:gd name="connsiteY483" fmla="*/ 299491 h 2314885"/>
                <a:gd name="connsiteX484" fmla="*/ 484156 w 2691202"/>
                <a:gd name="connsiteY484" fmla="*/ 325113 h 2314885"/>
                <a:gd name="connsiteX485" fmla="*/ 452819 w 2691202"/>
                <a:gd name="connsiteY485" fmla="*/ 371595 h 2314885"/>
                <a:gd name="connsiteX486" fmla="*/ 446913 w 2691202"/>
                <a:gd name="connsiteY486" fmla="*/ 373881 h 2314885"/>
                <a:gd name="connsiteX487" fmla="*/ 437293 w 2691202"/>
                <a:gd name="connsiteY487" fmla="*/ 381692 h 2314885"/>
                <a:gd name="connsiteX488" fmla="*/ 419291 w 2691202"/>
                <a:gd name="connsiteY488" fmla="*/ 421220 h 2314885"/>
                <a:gd name="connsiteX489" fmla="*/ 397383 w 2691202"/>
                <a:gd name="connsiteY489" fmla="*/ 459701 h 2314885"/>
                <a:gd name="connsiteX490" fmla="*/ 395573 w 2691202"/>
                <a:gd name="connsiteY490" fmla="*/ 469131 h 2314885"/>
                <a:gd name="connsiteX491" fmla="*/ 390430 w 2691202"/>
                <a:gd name="connsiteY491" fmla="*/ 484085 h 2314885"/>
                <a:gd name="connsiteX492" fmla="*/ 380619 w 2691202"/>
                <a:gd name="connsiteY492" fmla="*/ 497135 h 2314885"/>
                <a:gd name="connsiteX493" fmla="*/ 355949 w 2691202"/>
                <a:gd name="connsiteY493" fmla="*/ 544759 h 2314885"/>
                <a:gd name="connsiteX494" fmla="*/ 329279 w 2691202"/>
                <a:gd name="connsiteY494" fmla="*/ 593337 h 2314885"/>
                <a:gd name="connsiteX495" fmla="*/ 326898 w 2691202"/>
                <a:gd name="connsiteY495" fmla="*/ 599528 h 2314885"/>
                <a:gd name="connsiteX496" fmla="*/ 292322 w 2691202"/>
                <a:gd name="connsiteY496" fmla="*/ 693921 h 2314885"/>
                <a:gd name="connsiteX497" fmla="*/ 256413 w 2691202"/>
                <a:gd name="connsiteY497" fmla="*/ 794219 h 2314885"/>
                <a:gd name="connsiteX498" fmla="*/ 228886 w 2691202"/>
                <a:gd name="connsiteY498" fmla="*/ 842606 h 2314885"/>
                <a:gd name="connsiteX499" fmla="*/ 222123 w 2691202"/>
                <a:gd name="connsiteY499" fmla="*/ 883850 h 2314885"/>
                <a:gd name="connsiteX500" fmla="*/ 198311 w 2691202"/>
                <a:gd name="connsiteY500" fmla="*/ 950048 h 2314885"/>
                <a:gd name="connsiteX501" fmla="*/ 183166 w 2691202"/>
                <a:gd name="connsiteY501" fmla="*/ 986815 h 2314885"/>
                <a:gd name="connsiteX502" fmla="*/ 166497 w 2691202"/>
                <a:gd name="connsiteY502" fmla="*/ 1037583 h 2314885"/>
                <a:gd name="connsiteX503" fmla="*/ 153448 w 2691202"/>
                <a:gd name="connsiteY503" fmla="*/ 1103496 h 2314885"/>
                <a:gd name="connsiteX504" fmla="*/ 138398 w 2691202"/>
                <a:gd name="connsiteY504" fmla="*/ 1170171 h 2314885"/>
                <a:gd name="connsiteX505" fmla="*/ 136112 w 2691202"/>
                <a:gd name="connsiteY505" fmla="*/ 1179887 h 2314885"/>
                <a:gd name="connsiteX506" fmla="*/ 118491 w 2691202"/>
                <a:gd name="connsiteY506" fmla="*/ 1256563 h 2314885"/>
                <a:gd name="connsiteX507" fmla="*/ 116300 w 2691202"/>
                <a:gd name="connsiteY507" fmla="*/ 1266374 h 2314885"/>
                <a:gd name="connsiteX508" fmla="*/ 115062 w 2691202"/>
                <a:gd name="connsiteY508" fmla="*/ 1305712 h 2314885"/>
                <a:gd name="connsiteX509" fmla="*/ 111347 w 2691202"/>
                <a:gd name="connsiteY509" fmla="*/ 1331048 h 2314885"/>
                <a:gd name="connsiteX510" fmla="*/ 100584 w 2691202"/>
                <a:gd name="connsiteY510" fmla="*/ 1378197 h 2314885"/>
                <a:gd name="connsiteX511" fmla="*/ 99346 w 2691202"/>
                <a:gd name="connsiteY511" fmla="*/ 1391246 h 2314885"/>
                <a:gd name="connsiteX512" fmla="*/ 88011 w 2691202"/>
                <a:gd name="connsiteY512" fmla="*/ 1459541 h 2314885"/>
                <a:gd name="connsiteX513" fmla="*/ 84963 w 2691202"/>
                <a:gd name="connsiteY513" fmla="*/ 1472494 h 2314885"/>
                <a:gd name="connsiteX514" fmla="*/ 84201 w 2691202"/>
                <a:gd name="connsiteY514" fmla="*/ 1492211 h 2314885"/>
                <a:gd name="connsiteX515" fmla="*/ 68485 w 2691202"/>
                <a:gd name="connsiteY515" fmla="*/ 1545266 h 2314885"/>
                <a:gd name="connsiteX516" fmla="*/ 70676 w 2691202"/>
                <a:gd name="connsiteY516" fmla="*/ 1582604 h 2314885"/>
                <a:gd name="connsiteX517" fmla="*/ 59150 w 2691202"/>
                <a:gd name="connsiteY517" fmla="*/ 1624418 h 2314885"/>
                <a:gd name="connsiteX518" fmla="*/ 56388 w 2691202"/>
                <a:gd name="connsiteY518" fmla="*/ 1660613 h 2314885"/>
                <a:gd name="connsiteX519" fmla="*/ 55055 w 2691202"/>
                <a:gd name="connsiteY519" fmla="*/ 1693379 h 2314885"/>
                <a:gd name="connsiteX520" fmla="*/ 43148 w 2691202"/>
                <a:gd name="connsiteY520" fmla="*/ 1771865 h 2314885"/>
                <a:gd name="connsiteX521" fmla="*/ 36862 w 2691202"/>
                <a:gd name="connsiteY521" fmla="*/ 1813490 h 2314885"/>
                <a:gd name="connsiteX522" fmla="*/ 26099 w 2691202"/>
                <a:gd name="connsiteY522" fmla="*/ 1834064 h 2314885"/>
                <a:gd name="connsiteX523" fmla="*/ 17812 w 2691202"/>
                <a:gd name="connsiteY523" fmla="*/ 1858543 h 2314885"/>
                <a:gd name="connsiteX524" fmla="*/ 11049 w 2691202"/>
                <a:gd name="connsiteY524" fmla="*/ 1942553 h 2314885"/>
                <a:gd name="connsiteX525" fmla="*/ 25146 w 2691202"/>
                <a:gd name="connsiteY525" fmla="*/ 1967509 h 2314885"/>
                <a:gd name="connsiteX526" fmla="*/ 2762 w 2691202"/>
                <a:gd name="connsiteY526" fmla="*/ 1995322 h 2314885"/>
                <a:gd name="connsiteX527" fmla="*/ 4191 w 2691202"/>
                <a:gd name="connsiteY527" fmla="*/ 2001894 h 2314885"/>
                <a:gd name="connsiteX528" fmla="*/ 8477 w 2691202"/>
                <a:gd name="connsiteY528" fmla="*/ 2031707 h 2314885"/>
                <a:gd name="connsiteX529" fmla="*/ 0 w 2691202"/>
                <a:gd name="connsiteY529" fmla="*/ 2063044 h 2314885"/>
                <a:gd name="connsiteX530" fmla="*/ 2120265 w 2691202"/>
                <a:gd name="connsiteY530" fmla="*/ 100514 h 2314885"/>
                <a:gd name="connsiteX531" fmla="*/ 2120265 w 2691202"/>
                <a:gd name="connsiteY531" fmla="*/ 100514 h 2314885"/>
                <a:gd name="connsiteX532" fmla="*/ 2120265 w 2691202"/>
                <a:gd name="connsiteY532" fmla="*/ 100704 h 2314885"/>
                <a:gd name="connsiteX533" fmla="*/ 2120456 w 2691202"/>
                <a:gd name="connsiteY533" fmla="*/ 102704 h 2314885"/>
                <a:gd name="connsiteX534" fmla="*/ 2120265 w 2691202"/>
                <a:gd name="connsiteY534" fmla="*/ 100704 h 2314885"/>
                <a:gd name="connsiteX535" fmla="*/ 2120265 w 2691202"/>
                <a:gd name="connsiteY535" fmla="*/ 100514 h 2314885"/>
                <a:gd name="connsiteX536" fmla="*/ 2025587 w 2691202"/>
                <a:gd name="connsiteY536" fmla="*/ 143376 h 2314885"/>
                <a:gd name="connsiteX537" fmla="*/ 2030349 w 2691202"/>
                <a:gd name="connsiteY537" fmla="*/ 137661 h 2314885"/>
                <a:gd name="connsiteX538" fmla="*/ 2040255 w 2691202"/>
                <a:gd name="connsiteY538" fmla="*/ 147472 h 2314885"/>
                <a:gd name="connsiteX539" fmla="*/ 2035683 w 2691202"/>
                <a:gd name="connsiteY539" fmla="*/ 152615 h 2314885"/>
                <a:gd name="connsiteX540" fmla="*/ 2025587 w 2691202"/>
                <a:gd name="connsiteY540" fmla="*/ 143376 h 2314885"/>
                <a:gd name="connsiteX541" fmla="*/ 2603183 w 2691202"/>
                <a:gd name="connsiteY541" fmla="*/ 1065777 h 2314885"/>
                <a:gd name="connsiteX542" fmla="*/ 2604992 w 2691202"/>
                <a:gd name="connsiteY542" fmla="*/ 1071492 h 2314885"/>
                <a:gd name="connsiteX543" fmla="*/ 2592610 w 2691202"/>
                <a:gd name="connsiteY543" fmla="*/ 1087589 h 2314885"/>
                <a:gd name="connsiteX544" fmla="*/ 2587848 w 2691202"/>
                <a:gd name="connsiteY544" fmla="*/ 1084446 h 2314885"/>
                <a:gd name="connsiteX545" fmla="*/ 2603183 w 2691202"/>
                <a:gd name="connsiteY545" fmla="*/ 1065777 h 2314885"/>
                <a:gd name="connsiteX546" fmla="*/ 1421416 w 2691202"/>
                <a:gd name="connsiteY546" fmla="*/ 458844 h 2314885"/>
                <a:gd name="connsiteX547" fmla="*/ 1421321 w 2691202"/>
                <a:gd name="connsiteY547" fmla="*/ 460654 h 2314885"/>
                <a:gd name="connsiteX548" fmla="*/ 1421035 w 2691202"/>
                <a:gd name="connsiteY548" fmla="*/ 460749 h 2314885"/>
                <a:gd name="connsiteX549" fmla="*/ 1421035 w 2691202"/>
                <a:gd name="connsiteY549" fmla="*/ 460844 h 2314885"/>
                <a:gd name="connsiteX550" fmla="*/ 1420844 w 2691202"/>
                <a:gd name="connsiteY550" fmla="*/ 460940 h 2314885"/>
                <a:gd name="connsiteX551" fmla="*/ 1420654 w 2691202"/>
                <a:gd name="connsiteY551" fmla="*/ 461416 h 2314885"/>
                <a:gd name="connsiteX552" fmla="*/ 1419987 w 2691202"/>
                <a:gd name="connsiteY552" fmla="*/ 461225 h 2314885"/>
                <a:gd name="connsiteX553" fmla="*/ 1418177 w 2691202"/>
                <a:gd name="connsiteY553" fmla="*/ 461797 h 2314885"/>
                <a:gd name="connsiteX554" fmla="*/ 1416368 w 2691202"/>
                <a:gd name="connsiteY554" fmla="*/ 459796 h 2314885"/>
                <a:gd name="connsiteX555" fmla="*/ 1419987 w 2691202"/>
                <a:gd name="connsiteY555" fmla="*/ 461225 h 2314885"/>
                <a:gd name="connsiteX556" fmla="*/ 1420749 w 2691202"/>
                <a:gd name="connsiteY556" fmla="*/ 460940 h 2314885"/>
                <a:gd name="connsiteX557" fmla="*/ 1420749 w 2691202"/>
                <a:gd name="connsiteY557" fmla="*/ 460844 h 2314885"/>
                <a:gd name="connsiteX558" fmla="*/ 1420940 w 2691202"/>
                <a:gd name="connsiteY558" fmla="*/ 460749 h 2314885"/>
                <a:gd name="connsiteX559" fmla="*/ 1421416 w 2691202"/>
                <a:gd name="connsiteY559" fmla="*/ 458844 h 2314885"/>
                <a:gd name="connsiteX560" fmla="*/ 1421416 w 2691202"/>
                <a:gd name="connsiteY560" fmla="*/ 458844 h 2314885"/>
                <a:gd name="connsiteX561" fmla="*/ 1421416 w 2691202"/>
                <a:gd name="connsiteY561" fmla="*/ 458844 h 2314885"/>
                <a:gd name="connsiteX562" fmla="*/ 1421416 w 2691202"/>
                <a:gd name="connsiteY562" fmla="*/ 458844 h 2314885"/>
                <a:gd name="connsiteX563" fmla="*/ 1516761 w 2691202"/>
                <a:gd name="connsiteY563" fmla="*/ 399027 h 2314885"/>
                <a:gd name="connsiteX564" fmla="*/ 1500854 w 2691202"/>
                <a:gd name="connsiteY564" fmla="*/ 399503 h 2314885"/>
                <a:gd name="connsiteX565" fmla="*/ 1499045 w 2691202"/>
                <a:gd name="connsiteY565" fmla="*/ 391979 h 2314885"/>
                <a:gd name="connsiteX566" fmla="*/ 1504569 w 2691202"/>
                <a:gd name="connsiteY566" fmla="*/ 390836 h 2314885"/>
                <a:gd name="connsiteX567" fmla="*/ 1516761 w 2691202"/>
                <a:gd name="connsiteY567" fmla="*/ 399027 h 2314885"/>
                <a:gd name="connsiteX568" fmla="*/ 1580102 w 2691202"/>
                <a:gd name="connsiteY568" fmla="*/ 361308 h 2314885"/>
                <a:gd name="connsiteX569" fmla="*/ 1577531 w 2691202"/>
                <a:gd name="connsiteY569" fmla="*/ 362832 h 2314885"/>
                <a:gd name="connsiteX570" fmla="*/ 1576673 w 2691202"/>
                <a:gd name="connsiteY570" fmla="*/ 357403 h 2314885"/>
                <a:gd name="connsiteX571" fmla="*/ 1579055 w 2691202"/>
                <a:gd name="connsiteY571" fmla="*/ 355783 h 2314885"/>
                <a:gd name="connsiteX572" fmla="*/ 1580102 w 2691202"/>
                <a:gd name="connsiteY572" fmla="*/ 361308 h 2314885"/>
                <a:gd name="connsiteX573" fmla="*/ 1249490 w 2691202"/>
                <a:gd name="connsiteY573" fmla="*/ 529519 h 2314885"/>
                <a:gd name="connsiteX574" fmla="*/ 1258824 w 2691202"/>
                <a:gd name="connsiteY574" fmla="*/ 525519 h 2314885"/>
                <a:gd name="connsiteX575" fmla="*/ 1260920 w 2691202"/>
                <a:gd name="connsiteY575" fmla="*/ 530186 h 2314885"/>
                <a:gd name="connsiteX576" fmla="*/ 1257872 w 2691202"/>
                <a:gd name="connsiteY576" fmla="*/ 534568 h 2314885"/>
                <a:gd name="connsiteX577" fmla="*/ 1249490 w 2691202"/>
                <a:gd name="connsiteY577" fmla="*/ 529519 h 2314885"/>
                <a:gd name="connsiteX578" fmla="*/ 1244060 w 2691202"/>
                <a:gd name="connsiteY578" fmla="*/ 580478 h 2314885"/>
                <a:gd name="connsiteX579" fmla="*/ 1246156 w 2691202"/>
                <a:gd name="connsiteY579" fmla="*/ 578383 h 2314885"/>
                <a:gd name="connsiteX580" fmla="*/ 1246918 w 2691202"/>
                <a:gd name="connsiteY580" fmla="*/ 581335 h 2314885"/>
                <a:gd name="connsiteX581" fmla="*/ 1244060 w 2691202"/>
                <a:gd name="connsiteY581" fmla="*/ 580478 h 2314885"/>
                <a:gd name="connsiteX582" fmla="*/ 1219772 w 2691202"/>
                <a:gd name="connsiteY582" fmla="*/ 574477 h 2314885"/>
                <a:gd name="connsiteX583" fmla="*/ 1222629 w 2691202"/>
                <a:gd name="connsiteY583" fmla="*/ 574097 h 2314885"/>
                <a:gd name="connsiteX584" fmla="*/ 1221962 w 2691202"/>
                <a:gd name="connsiteY584" fmla="*/ 576097 h 2314885"/>
                <a:gd name="connsiteX585" fmla="*/ 1219772 w 2691202"/>
                <a:gd name="connsiteY585" fmla="*/ 574477 h 2314885"/>
                <a:gd name="connsiteX586" fmla="*/ 1046417 w 2691202"/>
                <a:gd name="connsiteY586" fmla="*/ 760596 h 2314885"/>
                <a:gd name="connsiteX587" fmla="*/ 1050893 w 2691202"/>
                <a:gd name="connsiteY587" fmla="*/ 756596 h 2314885"/>
                <a:gd name="connsiteX588" fmla="*/ 1055942 w 2691202"/>
                <a:gd name="connsiteY588" fmla="*/ 758215 h 2314885"/>
                <a:gd name="connsiteX589" fmla="*/ 1051751 w 2691202"/>
                <a:gd name="connsiteY589" fmla="*/ 762406 h 2314885"/>
                <a:gd name="connsiteX590" fmla="*/ 1046417 w 2691202"/>
                <a:gd name="connsiteY590" fmla="*/ 760596 h 2314885"/>
                <a:gd name="connsiteX591" fmla="*/ 1042416 w 2691202"/>
                <a:gd name="connsiteY591" fmla="*/ 742117 h 2314885"/>
                <a:gd name="connsiteX592" fmla="*/ 1044702 w 2691202"/>
                <a:gd name="connsiteY592" fmla="*/ 740117 h 2314885"/>
                <a:gd name="connsiteX593" fmla="*/ 1045845 w 2691202"/>
                <a:gd name="connsiteY593" fmla="*/ 743070 h 2314885"/>
                <a:gd name="connsiteX594" fmla="*/ 1044512 w 2691202"/>
                <a:gd name="connsiteY594" fmla="*/ 745737 h 2314885"/>
                <a:gd name="connsiteX595" fmla="*/ 1042416 w 2691202"/>
                <a:gd name="connsiteY595" fmla="*/ 742117 h 2314885"/>
                <a:gd name="connsiteX596" fmla="*/ 996220 w 2691202"/>
                <a:gd name="connsiteY596" fmla="*/ 745356 h 2314885"/>
                <a:gd name="connsiteX597" fmla="*/ 999173 w 2691202"/>
                <a:gd name="connsiteY597" fmla="*/ 744975 h 2314885"/>
                <a:gd name="connsiteX598" fmla="*/ 998506 w 2691202"/>
                <a:gd name="connsiteY598" fmla="*/ 747166 h 2314885"/>
                <a:gd name="connsiteX599" fmla="*/ 996220 w 2691202"/>
                <a:gd name="connsiteY599" fmla="*/ 745356 h 2314885"/>
                <a:gd name="connsiteX600" fmla="*/ 208788 w 2691202"/>
                <a:gd name="connsiteY600" fmla="*/ 1729479 h 2314885"/>
                <a:gd name="connsiteX601" fmla="*/ 210693 w 2691202"/>
                <a:gd name="connsiteY601" fmla="*/ 1727574 h 2314885"/>
                <a:gd name="connsiteX602" fmla="*/ 211741 w 2691202"/>
                <a:gd name="connsiteY602" fmla="*/ 1729669 h 2314885"/>
                <a:gd name="connsiteX603" fmla="*/ 208883 w 2691202"/>
                <a:gd name="connsiteY603" fmla="*/ 1734908 h 2314885"/>
                <a:gd name="connsiteX604" fmla="*/ 208788 w 2691202"/>
                <a:gd name="connsiteY604" fmla="*/ 1729479 h 2314885"/>
                <a:gd name="connsiteX605" fmla="*/ 189548 w 2691202"/>
                <a:gd name="connsiteY605" fmla="*/ 1670615 h 2314885"/>
                <a:gd name="connsiteX606" fmla="*/ 205264 w 2691202"/>
                <a:gd name="connsiteY606" fmla="*/ 1556505 h 2314885"/>
                <a:gd name="connsiteX607" fmla="*/ 207550 w 2691202"/>
                <a:gd name="connsiteY607" fmla="*/ 1543360 h 2314885"/>
                <a:gd name="connsiteX608" fmla="*/ 226409 w 2691202"/>
                <a:gd name="connsiteY608" fmla="*/ 1479543 h 2314885"/>
                <a:gd name="connsiteX609" fmla="*/ 248317 w 2691202"/>
                <a:gd name="connsiteY609" fmla="*/ 1435061 h 2314885"/>
                <a:gd name="connsiteX610" fmla="*/ 267081 w 2691202"/>
                <a:gd name="connsiteY610" fmla="*/ 1396390 h 2314885"/>
                <a:gd name="connsiteX611" fmla="*/ 288798 w 2691202"/>
                <a:gd name="connsiteY611" fmla="*/ 1360100 h 2314885"/>
                <a:gd name="connsiteX612" fmla="*/ 315182 w 2691202"/>
                <a:gd name="connsiteY612" fmla="*/ 1325810 h 2314885"/>
                <a:gd name="connsiteX613" fmla="*/ 329089 w 2691202"/>
                <a:gd name="connsiteY613" fmla="*/ 1307045 h 2314885"/>
                <a:gd name="connsiteX614" fmla="*/ 339090 w 2691202"/>
                <a:gd name="connsiteY614" fmla="*/ 1290091 h 2314885"/>
                <a:gd name="connsiteX615" fmla="*/ 342424 w 2691202"/>
                <a:gd name="connsiteY615" fmla="*/ 1281233 h 2314885"/>
                <a:gd name="connsiteX616" fmla="*/ 388620 w 2691202"/>
                <a:gd name="connsiteY616" fmla="*/ 1228940 h 2314885"/>
                <a:gd name="connsiteX617" fmla="*/ 529590 w 2691202"/>
                <a:gd name="connsiteY617" fmla="*/ 1155788 h 2314885"/>
                <a:gd name="connsiteX618" fmla="*/ 480822 w 2691202"/>
                <a:gd name="connsiteY618" fmla="*/ 1223225 h 2314885"/>
                <a:gd name="connsiteX619" fmla="*/ 463391 w 2691202"/>
                <a:gd name="connsiteY619" fmla="*/ 1263802 h 2314885"/>
                <a:gd name="connsiteX620" fmla="*/ 457105 w 2691202"/>
                <a:gd name="connsiteY620" fmla="*/ 1268850 h 2314885"/>
                <a:gd name="connsiteX621" fmla="*/ 420243 w 2691202"/>
                <a:gd name="connsiteY621" fmla="*/ 1311046 h 2314885"/>
                <a:gd name="connsiteX622" fmla="*/ 348996 w 2691202"/>
                <a:gd name="connsiteY622" fmla="*/ 1443158 h 2314885"/>
                <a:gd name="connsiteX623" fmla="*/ 337947 w 2691202"/>
                <a:gd name="connsiteY623" fmla="*/ 1483639 h 2314885"/>
                <a:gd name="connsiteX624" fmla="*/ 332423 w 2691202"/>
                <a:gd name="connsiteY624" fmla="*/ 1489449 h 2314885"/>
                <a:gd name="connsiteX625" fmla="*/ 314706 w 2691202"/>
                <a:gd name="connsiteY625" fmla="*/ 1508309 h 2314885"/>
                <a:gd name="connsiteX626" fmla="*/ 262319 w 2691202"/>
                <a:gd name="connsiteY626" fmla="*/ 1615084 h 2314885"/>
                <a:gd name="connsiteX627" fmla="*/ 227552 w 2691202"/>
                <a:gd name="connsiteY627" fmla="*/ 1704905 h 2314885"/>
                <a:gd name="connsiteX628" fmla="*/ 222028 w 2691202"/>
                <a:gd name="connsiteY628" fmla="*/ 1709476 h 2314885"/>
                <a:gd name="connsiteX629" fmla="*/ 189548 w 2691202"/>
                <a:gd name="connsiteY629" fmla="*/ 1670615 h 2314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</a:cxnLst>
              <a:rect l="l" t="t" r="r" b="b"/>
              <a:pathLst>
                <a:path w="2691202" h="2314885">
                  <a:moveTo>
                    <a:pt x="0" y="2063044"/>
                  </a:moveTo>
                  <a:cubicBezTo>
                    <a:pt x="7906" y="2073808"/>
                    <a:pt x="15050" y="2083523"/>
                    <a:pt x="22574" y="2093810"/>
                  </a:cubicBezTo>
                  <a:cubicBezTo>
                    <a:pt x="18764" y="2100859"/>
                    <a:pt x="15145" y="2106383"/>
                    <a:pt x="12668" y="2112384"/>
                  </a:cubicBezTo>
                  <a:cubicBezTo>
                    <a:pt x="11049" y="2116385"/>
                    <a:pt x="9239" y="2122766"/>
                    <a:pt x="11144" y="2125148"/>
                  </a:cubicBezTo>
                  <a:cubicBezTo>
                    <a:pt x="19336" y="2135625"/>
                    <a:pt x="14002" y="2152865"/>
                    <a:pt x="28670" y="2159628"/>
                  </a:cubicBezTo>
                  <a:cubicBezTo>
                    <a:pt x="33052" y="2175630"/>
                    <a:pt x="51530" y="2188298"/>
                    <a:pt x="40005" y="2208110"/>
                  </a:cubicBezTo>
                  <a:cubicBezTo>
                    <a:pt x="43720" y="2226589"/>
                    <a:pt x="44482" y="2246210"/>
                    <a:pt x="51816" y="2263165"/>
                  </a:cubicBezTo>
                  <a:cubicBezTo>
                    <a:pt x="59912" y="2281929"/>
                    <a:pt x="73914" y="2298217"/>
                    <a:pt x="84868" y="2314886"/>
                  </a:cubicBezTo>
                  <a:cubicBezTo>
                    <a:pt x="97822" y="2312885"/>
                    <a:pt x="110871" y="2313933"/>
                    <a:pt x="115633" y="2301360"/>
                  </a:cubicBezTo>
                  <a:cubicBezTo>
                    <a:pt x="121063" y="2286977"/>
                    <a:pt x="132588" y="2277262"/>
                    <a:pt x="142875" y="2268499"/>
                  </a:cubicBezTo>
                  <a:cubicBezTo>
                    <a:pt x="157258" y="2256212"/>
                    <a:pt x="161449" y="2242496"/>
                    <a:pt x="163068" y="2225160"/>
                  </a:cubicBezTo>
                  <a:cubicBezTo>
                    <a:pt x="164306" y="2212016"/>
                    <a:pt x="166402" y="2197633"/>
                    <a:pt x="172784" y="2186584"/>
                  </a:cubicBezTo>
                  <a:cubicBezTo>
                    <a:pt x="180308" y="2173820"/>
                    <a:pt x="187262" y="2162105"/>
                    <a:pt x="187357" y="2146674"/>
                  </a:cubicBezTo>
                  <a:cubicBezTo>
                    <a:pt x="187357" y="2142007"/>
                    <a:pt x="191357" y="2135720"/>
                    <a:pt x="195453" y="2132768"/>
                  </a:cubicBezTo>
                  <a:cubicBezTo>
                    <a:pt x="209741" y="2122385"/>
                    <a:pt x="210598" y="2108479"/>
                    <a:pt x="206407" y="2093810"/>
                  </a:cubicBezTo>
                  <a:cubicBezTo>
                    <a:pt x="201454" y="2076570"/>
                    <a:pt x="195929" y="2060377"/>
                    <a:pt x="206788" y="2042661"/>
                  </a:cubicBezTo>
                  <a:cubicBezTo>
                    <a:pt x="211074" y="2035708"/>
                    <a:pt x="211360" y="2025135"/>
                    <a:pt x="210693" y="2016467"/>
                  </a:cubicBezTo>
                  <a:cubicBezTo>
                    <a:pt x="210122" y="2009514"/>
                    <a:pt x="205454" y="2002847"/>
                    <a:pt x="202025" y="1994846"/>
                  </a:cubicBezTo>
                  <a:cubicBezTo>
                    <a:pt x="210122" y="1988845"/>
                    <a:pt x="210122" y="1979129"/>
                    <a:pt x="208598" y="1968557"/>
                  </a:cubicBezTo>
                  <a:cubicBezTo>
                    <a:pt x="207645" y="1962175"/>
                    <a:pt x="206216" y="1953793"/>
                    <a:pt x="209360" y="1949316"/>
                  </a:cubicBezTo>
                  <a:cubicBezTo>
                    <a:pt x="217742" y="1937505"/>
                    <a:pt x="216694" y="1923599"/>
                    <a:pt x="220885" y="1911026"/>
                  </a:cubicBezTo>
                  <a:cubicBezTo>
                    <a:pt x="223647" y="1902548"/>
                    <a:pt x="225171" y="1893404"/>
                    <a:pt x="229457" y="1885784"/>
                  </a:cubicBezTo>
                  <a:cubicBezTo>
                    <a:pt x="237744" y="1871211"/>
                    <a:pt x="244031" y="1855971"/>
                    <a:pt x="249269" y="1840064"/>
                  </a:cubicBezTo>
                  <a:cubicBezTo>
                    <a:pt x="253460" y="1827396"/>
                    <a:pt x="256985" y="1814061"/>
                    <a:pt x="263462" y="1802536"/>
                  </a:cubicBezTo>
                  <a:cubicBezTo>
                    <a:pt x="282035" y="1769389"/>
                    <a:pt x="295370" y="1733956"/>
                    <a:pt x="313087" y="1700428"/>
                  </a:cubicBezTo>
                  <a:cubicBezTo>
                    <a:pt x="337661" y="1653851"/>
                    <a:pt x="367475" y="1602035"/>
                    <a:pt x="395764" y="1564601"/>
                  </a:cubicBezTo>
                  <a:cubicBezTo>
                    <a:pt x="399860" y="1559267"/>
                    <a:pt x="404146" y="1553838"/>
                    <a:pt x="406908" y="1547837"/>
                  </a:cubicBezTo>
                  <a:cubicBezTo>
                    <a:pt x="409575" y="1542218"/>
                    <a:pt x="410337" y="1535836"/>
                    <a:pt x="411956" y="1529930"/>
                  </a:cubicBezTo>
                  <a:cubicBezTo>
                    <a:pt x="425291" y="1527263"/>
                    <a:pt x="438341" y="1524596"/>
                    <a:pt x="433864" y="1506880"/>
                  </a:cubicBezTo>
                  <a:cubicBezTo>
                    <a:pt x="432149" y="1500117"/>
                    <a:pt x="438341" y="1496783"/>
                    <a:pt x="438912" y="1492021"/>
                  </a:cubicBezTo>
                  <a:cubicBezTo>
                    <a:pt x="440246" y="1481067"/>
                    <a:pt x="451485" y="1480019"/>
                    <a:pt x="455867" y="1472494"/>
                  </a:cubicBezTo>
                  <a:cubicBezTo>
                    <a:pt x="463010" y="1459922"/>
                    <a:pt x="470345" y="1448015"/>
                    <a:pt x="474726" y="1433537"/>
                  </a:cubicBezTo>
                  <a:cubicBezTo>
                    <a:pt x="478917" y="1419631"/>
                    <a:pt x="494633" y="1411725"/>
                    <a:pt x="501015" y="1396961"/>
                  </a:cubicBezTo>
                  <a:cubicBezTo>
                    <a:pt x="512159" y="1371244"/>
                    <a:pt x="518827" y="1342288"/>
                    <a:pt x="544830" y="1325524"/>
                  </a:cubicBezTo>
                  <a:cubicBezTo>
                    <a:pt x="545687" y="1324952"/>
                    <a:pt x="546926" y="1323619"/>
                    <a:pt x="546830" y="1322952"/>
                  </a:cubicBezTo>
                  <a:cubicBezTo>
                    <a:pt x="543687" y="1306950"/>
                    <a:pt x="559213" y="1303616"/>
                    <a:pt x="567023" y="1296854"/>
                  </a:cubicBezTo>
                  <a:cubicBezTo>
                    <a:pt x="574834" y="1290091"/>
                    <a:pt x="580739" y="1283138"/>
                    <a:pt x="585216" y="1274279"/>
                  </a:cubicBezTo>
                  <a:cubicBezTo>
                    <a:pt x="598361" y="1248752"/>
                    <a:pt x="609505" y="1221892"/>
                    <a:pt x="636080" y="1206080"/>
                  </a:cubicBezTo>
                  <a:cubicBezTo>
                    <a:pt x="641318" y="1202937"/>
                    <a:pt x="645128" y="1196174"/>
                    <a:pt x="647795" y="1190269"/>
                  </a:cubicBezTo>
                  <a:cubicBezTo>
                    <a:pt x="650748" y="1183792"/>
                    <a:pt x="653510" y="1178553"/>
                    <a:pt x="661130" y="1176648"/>
                  </a:cubicBezTo>
                  <a:cubicBezTo>
                    <a:pt x="663512" y="1176076"/>
                    <a:pt x="666750" y="1172552"/>
                    <a:pt x="666845" y="1170266"/>
                  </a:cubicBezTo>
                  <a:cubicBezTo>
                    <a:pt x="667703" y="1154360"/>
                    <a:pt x="679133" y="1148644"/>
                    <a:pt x="691039" y="1142072"/>
                  </a:cubicBezTo>
                  <a:cubicBezTo>
                    <a:pt x="698564" y="1137881"/>
                    <a:pt x="704564" y="1130833"/>
                    <a:pt x="712375" y="1124070"/>
                  </a:cubicBezTo>
                  <a:cubicBezTo>
                    <a:pt x="725234" y="1134643"/>
                    <a:pt x="739331" y="1130261"/>
                    <a:pt x="753523" y="1126356"/>
                  </a:cubicBezTo>
                  <a:cubicBezTo>
                    <a:pt x="757714" y="1125213"/>
                    <a:pt x="762857" y="1122070"/>
                    <a:pt x="766001" y="1123499"/>
                  </a:cubicBezTo>
                  <a:cubicBezTo>
                    <a:pt x="776288" y="1128071"/>
                    <a:pt x="785432" y="1125689"/>
                    <a:pt x="795338" y="1122451"/>
                  </a:cubicBezTo>
                  <a:cubicBezTo>
                    <a:pt x="804386" y="1119498"/>
                    <a:pt x="815626" y="1124546"/>
                    <a:pt x="823055" y="1114069"/>
                  </a:cubicBezTo>
                  <a:cubicBezTo>
                    <a:pt x="824389" y="1112164"/>
                    <a:pt x="831152" y="1113497"/>
                    <a:pt x="835247" y="1114259"/>
                  </a:cubicBezTo>
                  <a:cubicBezTo>
                    <a:pt x="839534" y="1115021"/>
                    <a:pt x="844868" y="1119212"/>
                    <a:pt x="847439" y="1117784"/>
                  </a:cubicBezTo>
                  <a:cubicBezTo>
                    <a:pt x="864013" y="1108735"/>
                    <a:pt x="882110" y="1116736"/>
                    <a:pt x="899446" y="1112164"/>
                  </a:cubicBezTo>
                  <a:cubicBezTo>
                    <a:pt x="917162" y="1107401"/>
                    <a:pt x="936593" y="1109497"/>
                    <a:pt x="955262" y="1108544"/>
                  </a:cubicBezTo>
                  <a:cubicBezTo>
                    <a:pt x="956310" y="1108449"/>
                    <a:pt x="957453" y="1107973"/>
                    <a:pt x="958406" y="1107497"/>
                  </a:cubicBezTo>
                  <a:cubicBezTo>
                    <a:pt x="980408" y="1098924"/>
                    <a:pt x="1002983" y="1095495"/>
                    <a:pt x="1026605" y="1099210"/>
                  </a:cubicBezTo>
                  <a:cubicBezTo>
                    <a:pt x="1032891" y="1100162"/>
                    <a:pt x="1040511" y="1099305"/>
                    <a:pt x="1046226" y="1096543"/>
                  </a:cubicBezTo>
                  <a:cubicBezTo>
                    <a:pt x="1069467" y="1085399"/>
                    <a:pt x="1095566" y="1088351"/>
                    <a:pt x="1119473" y="1080922"/>
                  </a:cubicBezTo>
                  <a:cubicBezTo>
                    <a:pt x="1120140" y="1080731"/>
                    <a:pt x="1121950" y="1083875"/>
                    <a:pt x="1123188" y="1085399"/>
                  </a:cubicBezTo>
                  <a:lnTo>
                    <a:pt x="1122712" y="1084541"/>
                  </a:lnTo>
                  <a:cubicBezTo>
                    <a:pt x="1122045" y="1075874"/>
                    <a:pt x="1122045" y="1068920"/>
                    <a:pt x="1134714" y="1073111"/>
                  </a:cubicBezTo>
                  <a:cubicBezTo>
                    <a:pt x="1143857" y="1076159"/>
                    <a:pt x="1151668" y="1072826"/>
                    <a:pt x="1155764" y="1062919"/>
                  </a:cubicBezTo>
                  <a:cubicBezTo>
                    <a:pt x="1151477" y="1061872"/>
                    <a:pt x="1147858" y="1061110"/>
                    <a:pt x="1139762" y="1059205"/>
                  </a:cubicBezTo>
                  <a:cubicBezTo>
                    <a:pt x="1150049" y="1053490"/>
                    <a:pt x="1157002" y="1049680"/>
                    <a:pt x="1163669" y="1045965"/>
                  </a:cubicBezTo>
                  <a:cubicBezTo>
                    <a:pt x="1170908" y="1055585"/>
                    <a:pt x="1164241" y="1068254"/>
                    <a:pt x="1176147" y="1074159"/>
                  </a:cubicBezTo>
                  <a:cubicBezTo>
                    <a:pt x="1179005" y="1070730"/>
                    <a:pt x="1181957" y="1067206"/>
                    <a:pt x="1185386" y="1063110"/>
                  </a:cubicBezTo>
                  <a:cubicBezTo>
                    <a:pt x="1188530" y="1068444"/>
                    <a:pt x="1191197" y="1072826"/>
                    <a:pt x="1193768" y="1077207"/>
                  </a:cubicBezTo>
                  <a:cubicBezTo>
                    <a:pt x="1208151" y="1074254"/>
                    <a:pt x="1222153" y="1068825"/>
                    <a:pt x="1235964" y="1069206"/>
                  </a:cubicBezTo>
                  <a:cubicBezTo>
                    <a:pt x="1249966" y="1069587"/>
                    <a:pt x="1262729" y="1064539"/>
                    <a:pt x="1273588" y="1059872"/>
                  </a:cubicBezTo>
                  <a:cubicBezTo>
                    <a:pt x="1285970" y="1054538"/>
                    <a:pt x="1297019" y="1051966"/>
                    <a:pt x="1309402" y="1054823"/>
                  </a:cubicBezTo>
                  <a:cubicBezTo>
                    <a:pt x="1310926" y="1044632"/>
                    <a:pt x="1312735" y="1036345"/>
                    <a:pt x="1313212" y="1027867"/>
                  </a:cubicBezTo>
                  <a:cubicBezTo>
                    <a:pt x="1313593" y="1019771"/>
                    <a:pt x="1312545" y="1011580"/>
                    <a:pt x="1312069" y="1002341"/>
                  </a:cubicBezTo>
                  <a:cubicBezTo>
                    <a:pt x="1330166" y="1010913"/>
                    <a:pt x="1329595" y="1011389"/>
                    <a:pt x="1346264" y="1032630"/>
                  </a:cubicBezTo>
                  <a:cubicBezTo>
                    <a:pt x="1350550" y="1038059"/>
                    <a:pt x="1350455" y="1049013"/>
                    <a:pt x="1361504" y="1048251"/>
                  </a:cubicBezTo>
                  <a:cubicBezTo>
                    <a:pt x="1373124" y="1047489"/>
                    <a:pt x="1369885" y="1036821"/>
                    <a:pt x="1373505" y="1030725"/>
                  </a:cubicBezTo>
                  <a:cubicBezTo>
                    <a:pt x="1374648" y="1028915"/>
                    <a:pt x="1376458" y="1027487"/>
                    <a:pt x="1379220" y="1024534"/>
                  </a:cubicBezTo>
                  <a:cubicBezTo>
                    <a:pt x="1391603" y="1030058"/>
                    <a:pt x="1405128" y="1031677"/>
                    <a:pt x="1419511" y="1030249"/>
                  </a:cubicBezTo>
                  <a:cubicBezTo>
                    <a:pt x="1434941" y="1028725"/>
                    <a:pt x="1439132" y="1027010"/>
                    <a:pt x="1443800" y="1013199"/>
                  </a:cubicBezTo>
                  <a:cubicBezTo>
                    <a:pt x="1445228" y="1009008"/>
                    <a:pt x="1446276" y="1004626"/>
                    <a:pt x="1446943" y="1000245"/>
                  </a:cubicBezTo>
                  <a:cubicBezTo>
                    <a:pt x="1448467" y="990910"/>
                    <a:pt x="1452372" y="983481"/>
                    <a:pt x="1459706" y="979671"/>
                  </a:cubicBezTo>
                  <a:cubicBezTo>
                    <a:pt x="1473232" y="980814"/>
                    <a:pt x="1485233" y="981767"/>
                    <a:pt x="1495616" y="982624"/>
                  </a:cubicBezTo>
                  <a:cubicBezTo>
                    <a:pt x="1501331" y="988434"/>
                    <a:pt x="1505807" y="993006"/>
                    <a:pt x="1509427" y="996816"/>
                  </a:cubicBezTo>
                  <a:cubicBezTo>
                    <a:pt x="1529429" y="993197"/>
                    <a:pt x="1540478" y="985196"/>
                    <a:pt x="1534001" y="964336"/>
                  </a:cubicBezTo>
                  <a:cubicBezTo>
                    <a:pt x="1533716" y="963479"/>
                    <a:pt x="1540574" y="960335"/>
                    <a:pt x="1544098" y="958144"/>
                  </a:cubicBezTo>
                  <a:lnTo>
                    <a:pt x="1543907" y="958240"/>
                  </a:lnTo>
                  <a:cubicBezTo>
                    <a:pt x="1544003" y="958240"/>
                    <a:pt x="1544098" y="958144"/>
                    <a:pt x="1544098" y="958144"/>
                  </a:cubicBezTo>
                  <a:cubicBezTo>
                    <a:pt x="1544193" y="956049"/>
                    <a:pt x="1544384" y="953954"/>
                    <a:pt x="1544384" y="951763"/>
                  </a:cubicBezTo>
                  <a:cubicBezTo>
                    <a:pt x="1544384" y="950715"/>
                    <a:pt x="1543812" y="949667"/>
                    <a:pt x="1543526" y="948619"/>
                  </a:cubicBezTo>
                  <a:cubicBezTo>
                    <a:pt x="1543717" y="949667"/>
                    <a:pt x="1544098" y="950810"/>
                    <a:pt x="1544098" y="951858"/>
                  </a:cubicBezTo>
                  <a:cubicBezTo>
                    <a:pt x="1544098" y="953954"/>
                    <a:pt x="1544003" y="956049"/>
                    <a:pt x="1543907" y="958144"/>
                  </a:cubicBezTo>
                  <a:cubicBezTo>
                    <a:pt x="1539145" y="951572"/>
                    <a:pt x="1533811" y="945000"/>
                    <a:pt x="1524667" y="948619"/>
                  </a:cubicBezTo>
                  <a:cubicBezTo>
                    <a:pt x="1512665" y="953382"/>
                    <a:pt x="1498854" y="951191"/>
                    <a:pt x="1487805" y="961383"/>
                  </a:cubicBezTo>
                  <a:cubicBezTo>
                    <a:pt x="1476661" y="971670"/>
                    <a:pt x="1461802" y="958335"/>
                    <a:pt x="1448848" y="963193"/>
                  </a:cubicBezTo>
                  <a:cubicBezTo>
                    <a:pt x="1446752" y="963955"/>
                    <a:pt x="1444752" y="965002"/>
                    <a:pt x="1442657" y="965669"/>
                  </a:cubicBezTo>
                  <a:cubicBezTo>
                    <a:pt x="1432084" y="969098"/>
                    <a:pt x="1421606" y="973099"/>
                    <a:pt x="1410843" y="975671"/>
                  </a:cubicBezTo>
                  <a:cubicBezTo>
                    <a:pt x="1400175" y="978147"/>
                    <a:pt x="1388555" y="981862"/>
                    <a:pt x="1378268" y="980052"/>
                  </a:cubicBezTo>
                  <a:cubicBezTo>
                    <a:pt x="1363980" y="977480"/>
                    <a:pt x="1356360" y="989767"/>
                    <a:pt x="1344359" y="990720"/>
                  </a:cubicBezTo>
                  <a:cubicBezTo>
                    <a:pt x="1340072" y="991101"/>
                    <a:pt x="1335691" y="991101"/>
                    <a:pt x="1331309" y="991006"/>
                  </a:cubicBezTo>
                  <a:cubicBezTo>
                    <a:pt x="1304639" y="990339"/>
                    <a:pt x="1238250" y="1000626"/>
                    <a:pt x="1210532" y="1009580"/>
                  </a:cubicBezTo>
                  <a:cubicBezTo>
                    <a:pt x="1199198" y="1013199"/>
                    <a:pt x="1187196" y="1020343"/>
                    <a:pt x="1176433" y="1019009"/>
                  </a:cubicBezTo>
                  <a:cubicBezTo>
                    <a:pt x="1154621" y="1016152"/>
                    <a:pt x="1134237" y="1021391"/>
                    <a:pt x="1113473" y="1024248"/>
                  </a:cubicBezTo>
                  <a:cubicBezTo>
                    <a:pt x="1076230" y="1029392"/>
                    <a:pt x="1039082" y="1035202"/>
                    <a:pt x="1002125" y="1042441"/>
                  </a:cubicBezTo>
                  <a:cubicBezTo>
                    <a:pt x="972598" y="1048251"/>
                    <a:pt x="942784" y="1053109"/>
                    <a:pt x="912971" y="1057300"/>
                  </a:cubicBezTo>
                  <a:cubicBezTo>
                    <a:pt x="889159" y="1060634"/>
                    <a:pt x="865251" y="1062919"/>
                    <a:pt x="841915" y="1068825"/>
                  </a:cubicBezTo>
                  <a:cubicBezTo>
                    <a:pt x="831152" y="1071492"/>
                    <a:pt x="820484" y="1074731"/>
                    <a:pt x="809625" y="1076445"/>
                  </a:cubicBezTo>
                  <a:cubicBezTo>
                    <a:pt x="799052" y="1078160"/>
                    <a:pt x="788480" y="1075397"/>
                    <a:pt x="777621" y="1080350"/>
                  </a:cubicBezTo>
                  <a:cubicBezTo>
                    <a:pt x="770668" y="1083493"/>
                    <a:pt x="760857" y="1080541"/>
                    <a:pt x="751142" y="1080255"/>
                  </a:cubicBezTo>
                  <a:cubicBezTo>
                    <a:pt x="753523" y="1064634"/>
                    <a:pt x="759238" y="1053871"/>
                    <a:pt x="771525" y="1046251"/>
                  </a:cubicBezTo>
                  <a:cubicBezTo>
                    <a:pt x="776002" y="1043489"/>
                    <a:pt x="782193" y="1038059"/>
                    <a:pt x="781907" y="1034154"/>
                  </a:cubicBezTo>
                  <a:cubicBezTo>
                    <a:pt x="781241" y="1024439"/>
                    <a:pt x="784955" y="1017009"/>
                    <a:pt x="788861" y="1009103"/>
                  </a:cubicBezTo>
                  <a:cubicBezTo>
                    <a:pt x="789432" y="1008056"/>
                    <a:pt x="786765" y="1005674"/>
                    <a:pt x="786194" y="1003674"/>
                  </a:cubicBezTo>
                  <a:cubicBezTo>
                    <a:pt x="785527" y="1001483"/>
                    <a:pt x="784670" y="998626"/>
                    <a:pt x="785527" y="997007"/>
                  </a:cubicBezTo>
                  <a:cubicBezTo>
                    <a:pt x="786289" y="995768"/>
                    <a:pt x="790289" y="994911"/>
                    <a:pt x="791623" y="995768"/>
                  </a:cubicBezTo>
                  <a:cubicBezTo>
                    <a:pt x="797814" y="999674"/>
                    <a:pt x="803529" y="1004150"/>
                    <a:pt x="810673" y="1009294"/>
                  </a:cubicBezTo>
                  <a:cubicBezTo>
                    <a:pt x="814673" y="1004055"/>
                    <a:pt x="817055" y="998245"/>
                    <a:pt x="821341" y="995578"/>
                  </a:cubicBezTo>
                  <a:cubicBezTo>
                    <a:pt x="836676" y="985958"/>
                    <a:pt x="838200" y="973861"/>
                    <a:pt x="830390" y="958716"/>
                  </a:cubicBezTo>
                  <a:cubicBezTo>
                    <a:pt x="829913" y="957859"/>
                    <a:pt x="832580" y="955287"/>
                    <a:pt x="833914" y="953287"/>
                  </a:cubicBezTo>
                  <a:cubicBezTo>
                    <a:pt x="840962" y="955668"/>
                    <a:pt x="848106" y="957954"/>
                    <a:pt x="855536" y="960526"/>
                  </a:cubicBezTo>
                  <a:cubicBezTo>
                    <a:pt x="859822" y="954144"/>
                    <a:pt x="863346" y="948715"/>
                    <a:pt x="866775" y="943476"/>
                  </a:cubicBezTo>
                  <a:cubicBezTo>
                    <a:pt x="860679" y="936713"/>
                    <a:pt x="855440" y="930617"/>
                    <a:pt x="866870" y="925188"/>
                  </a:cubicBezTo>
                  <a:cubicBezTo>
                    <a:pt x="872395" y="915758"/>
                    <a:pt x="877348" y="905852"/>
                    <a:pt x="883730" y="896899"/>
                  </a:cubicBezTo>
                  <a:cubicBezTo>
                    <a:pt x="890397" y="887564"/>
                    <a:pt x="894779" y="887374"/>
                    <a:pt x="908304" y="894803"/>
                  </a:cubicBezTo>
                  <a:cubicBezTo>
                    <a:pt x="913829" y="897851"/>
                    <a:pt x="918972" y="898327"/>
                    <a:pt x="923639" y="894422"/>
                  </a:cubicBezTo>
                  <a:cubicBezTo>
                    <a:pt x="925925" y="892517"/>
                    <a:pt x="926973" y="889088"/>
                    <a:pt x="928497" y="886421"/>
                  </a:cubicBezTo>
                  <a:cubicBezTo>
                    <a:pt x="921734" y="879849"/>
                    <a:pt x="905732" y="883088"/>
                    <a:pt x="910304" y="865847"/>
                  </a:cubicBezTo>
                  <a:cubicBezTo>
                    <a:pt x="915638" y="862323"/>
                    <a:pt x="921830" y="858227"/>
                    <a:pt x="927926" y="854322"/>
                  </a:cubicBezTo>
                  <a:cubicBezTo>
                    <a:pt x="933736" y="861275"/>
                    <a:pt x="943832" y="868609"/>
                    <a:pt x="952500" y="872324"/>
                  </a:cubicBezTo>
                  <a:cubicBezTo>
                    <a:pt x="954786" y="865085"/>
                    <a:pt x="957072" y="857942"/>
                    <a:pt x="959168" y="851274"/>
                  </a:cubicBezTo>
                  <a:cubicBezTo>
                    <a:pt x="983647" y="844607"/>
                    <a:pt x="983551" y="844511"/>
                    <a:pt x="1005935" y="822985"/>
                  </a:cubicBezTo>
                  <a:cubicBezTo>
                    <a:pt x="1009745" y="819270"/>
                    <a:pt x="1014508" y="816413"/>
                    <a:pt x="1018889" y="813269"/>
                  </a:cubicBezTo>
                  <a:cubicBezTo>
                    <a:pt x="1026033" y="808126"/>
                    <a:pt x="1034129" y="803935"/>
                    <a:pt x="1040035" y="797648"/>
                  </a:cubicBezTo>
                  <a:cubicBezTo>
                    <a:pt x="1050512" y="786314"/>
                    <a:pt x="1059942" y="770502"/>
                    <a:pt x="1070515" y="757358"/>
                  </a:cubicBezTo>
                  <a:cubicBezTo>
                    <a:pt x="1086898" y="758405"/>
                    <a:pt x="1096614" y="744499"/>
                    <a:pt x="1099090" y="729354"/>
                  </a:cubicBezTo>
                  <a:cubicBezTo>
                    <a:pt x="1098899" y="729354"/>
                    <a:pt x="1098804" y="729354"/>
                    <a:pt x="1098614" y="729354"/>
                  </a:cubicBezTo>
                  <a:cubicBezTo>
                    <a:pt x="1098423" y="729354"/>
                    <a:pt x="1097947" y="732974"/>
                    <a:pt x="1097756" y="733259"/>
                  </a:cubicBezTo>
                  <a:cubicBezTo>
                    <a:pt x="1097661" y="732974"/>
                    <a:pt x="1097471" y="734212"/>
                    <a:pt x="1097375" y="733926"/>
                  </a:cubicBezTo>
                  <a:cubicBezTo>
                    <a:pt x="1085945" y="732592"/>
                    <a:pt x="1074801" y="731068"/>
                    <a:pt x="1065181" y="719448"/>
                  </a:cubicBezTo>
                  <a:cubicBezTo>
                    <a:pt x="1073372" y="715543"/>
                    <a:pt x="1080326" y="712685"/>
                    <a:pt x="1086993" y="709447"/>
                  </a:cubicBezTo>
                  <a:cubicBezTo>
                    <a:pt x="1089184" y="711352"/>
                    <a:pt x="1091756" y="709542"/>
                    <a:pt x="1092232" y="711161"/>
                  </a:cubicBezTo>
                  <a:cubicBezTo>
                    <a:pt x="1094232" y="718115"/>
                    <a:pt x="1096804" y="713733"/>
                    <a:pt x="1097756" y="729259"/>
                  </a:cubicBezTo>
                  <a:cubicBezTo>
                    <a:pt x="1098042" y="729259"/>
                    <a:pt x="1098328" y="729354"/>
                    <a:pt x="1098614" y="729354"/>
                  </a:cubicBezTo>
                  <a:cubicBezTo>
                    <a:pt x="1107567" y="714781"/>
                    <a:pt x="1112139" y="705923"/>
                    <a:pt x="1129856" y="703922"/>
                  </a:cubicBezTo>
                  <a:cubicBezTo>
                    <a:pt x="1131475" y="703732"/>
                    <a:pt x="1132142" y="698112"/>
                    <a:pt x="1133380" y="694016"/>
                  </a:cubicBezTo>
                  <a:cubicBezTo>
                    <a:pt x="1139381" y="694397"/>
                    <a:pt x="1144715" y="695540"/>
                    <a:pt x="1151858" y="696017"/>
                  </a:cubicBezTo>
                  <a:cubicBezTo>
                    <a:pt x="1153478" y="691064"/>
                    <a:pt x="1153859" y="685158"/>
                    <a:pt x="1157097" y="681634"/>
                  </a:cubicBezTo>
                  <a:cubicBezTo>
                    <a:pt x="1161288" y="677157"/>
                    <a:pt x="1168432" y="675919"/>
                    <a:pt x="1173099" y="671823"/>
                  </a:cubicBezTo>
                  <a:cubicBezTo>
                    <a:pt x="1181386" y="664489"/>
                    <a:pt x="1188720" y="656297"/>
                    <a:pt x="1195864" y="649058"/>
                  </a:cubicBezTo>
                  <a:cubicBezTo>
                    <a:pt x="1195673" y="640581"/>
                    <a:pt x="1195578" y="633437"/>
                    <a:pt x="1195483" y="626293"/>
                  </a:cubicBezTo>
                  <a:cubicBezTo>
                    <a:pt x="1226058" y="624293"/>
                    <a:pt x="1247966" y="606577"/>
                    <a:pt x="1272540" y="597242"/>
                  </a:cubicBezTo>
                  <a:cubicBezTo>
                    <a:pt x="1273112" y="571334"/>
                    <a:pt x="1273207" y="571334"/>
                    <a:pt x="1299496" y="561524"/>
                  </a:cubicBezTo>
                  <a:cubicBezTo>
                    <a:pt x="1301496" y="560762"/>
                    <a:pt x="1303592" y="559428"/>
                    <a:pt x="1304830" y="557809"/>
                  </a:cubicBezTo>
                  <a:cubicBezTo>
                    <a:pt x="1309021" y="552284"/>
                    <a:pt x="1310926" y="546760"/>
                    <a:pt x="1304163" y="542759"/>
                  </a:cubicBezTo>
                  <a:cubicBezTo>
                    <a:pt x="1303877" y="542855"/>
                    <a:pt x="1303592" y="542950"/>
                    <a:pt x="1303401" y="543045"/>
                  </a:cubicBezTo>
                  <a:cubicBezTo>
                    <a:pt x="1302925" y="543045"/>
                    <a:pt x="1302449" y="542950"/>
                    <a:pt x="1301972" y="542950"/>
                  </a:cubicBezTo>
                  <a:cubicBezTo>
                    <a:pt x="1300925" y="545045"/>
                    <a:pt x="1299782" y="547141"/>
                    <a:pt x="1298734" y="549236"/>
                  </a:cubicBezTo>
                  <a:cubicBezTo>
                    <a:pt x="1297686" y="547046"/>
                    <a:pt x="1296639" y="544759"/>
                    <a:pt x="1295591" y="542569"/>
                  </a:cubicBezTo>
                  <a:cubicBezTo>
                    <a:pt x="1295019" y="542569"/>
                    <a:pt x="1294543" y="542474"/>
                    <a:pt x="1293972" y="542474"/>
                  </a:cubicBezTo>
                  <a:cubicBezTo>
                    <a:pt x="1294257" y="541997"/>
                    <a:pt x="1294448" y="541521"/>
                    <a:pt x="1294733" y="541045"/>
                  </a:cubicBezTo>
                  <a:cubicBezTo>
                    <a:pt x="1283589" y="526948"/>
                    <a:pt x="1271111" y="514946"/>
                    <a:pt x="1248632" y="514375"/>
                  </a:cubicBezTo>
                  <a:cubicBezTo>
                    <a:pt x="1221962" y="535806"/>
                    <a:pt x="1185958" y="549332"/>
                    <a:pt x="1163384" y="581145"/>
                  </a:cubicBezTo>
                  <a:cubicBezTo>
                    <a:pt x="1163574" y="588289"/>
                    <a:pt x="1163765" y="595814"/>
                    <a:pt x="1163955" y="605624"/>
                  </a:cubicBezTo>
                  <a:cubicBezTo>
                    <a:pt x="1156526" y="606291"/>
                    <a:pt x="1150049" y="608101"/>
                    <a:pt x="1144143" y="606958"/>
                  </a:cubicBezTo>
                  <a:cubicBezTo>
                    <a:pt x="1140809" y="606291"/>
                    <a:pt x="1138904" y="600100"/>
                    <a:pt x="1135571" y="597623"/>
                  </a:cubicBezTo>
                  <a:cubicBezTo>
                    <a:pt x="1131475" y="594575"/>
                    <a:pt x="1125855" y="595718"/>
                    <a:pt x="1124617" y="600481"/>
                  </a:cubicBezTo>
                  <a:cubicBezTo>
                    <a:pt x="1120902" y="614387"/>
                    <a:pt x="1118330" y="628580"/>
                    <a:pt x="1115092" y="643724"/>
                  </a:cubicBezTo>
                  <a:cubicBezTo>
                    <a:pt x="1111377" y="645153"/>
                    <a:pt x="1107281" y="648106"/>
                    <a:pt x="1103185" y="648106"/>
                  </a:cubicBezTo>
                  <a:cubicBezTo>
                    <a:pt x="1095947" y="648201"/>
                    <a:pt x="1091184" y="649058"/>
                    <a:pt x="1087565" y="656774"/>
                  </a:cubicBezTo>
                  <a:cubicBezTo>
                    <a:pt x="1083850" y="664775"/>
                    <a:pt x="1075849" y="665156"/>
                    <a:pt x="1067181" y="662584"/>
                  </a:cubicBezTo>
                  <a:cubicBezTo>
                    <a:pt x="1050036" y="657440"/>
                    <a:pt x="1049941" y="657917"/>
                    <a:pt x="1045845" y="677538"/>
                  </a:cubicBezTo>
                  <a:cubicBezTo>
                    <a:pt x="1027367" y="681443"/>
                    <a:pt x="1028319" y="682300"/>
                    <a:pt x="1012222" y="699255"/>
                  </a:cubicBezTo>
                  <a:cubicBezTo>
                    <a:pt x="1002601" y="709351"/>
                    <a:pt x="989457" y="716019"/>
                    <a:pt x="977837" y="724020"/>
                  </a:cubicBezTo>
                  <a:cubicBezTo>
                    <a:pt x="976122" y="725258"/>
                    <a:pt x="972788" y="724782"/>
                    <a:pt x="971645" y="726211"/>
                  </a:cubicBezTo>
                  <a:cubicBezTo>
                    <a:pt x="965454" y="733831"/>
                    <a:pt x="960977" y="743927"/>
                    <a:pt x="953262" y="749166"/>
                  </a:cubicBezTo>
                  <a:cubicBezTo>
                    <a:pt x="945261" y="754595"/>
                    <a:pt x="934688" y="756215"/>
                    <a:pt x="929354" y="765740"/>
                  </a:cubicBezTo>
                  <a:cubicBezTo>
                    <a:pt x="929545" y="765644"/>
                    <a:pt x="929831" y="765644"/>
                    <a:pt x="930021" y="765549"/>
                  </a:cubicBezTo>
                  <a:cubicBezTo>
                    <a:pt x="929926" y="766025"/>
                    <a:pt x="929926" y="766501"/>
                    <a:pt x="929831" y="766978"/>
                  </a:cubicBezTo>
                  <a:cubicBezTo>
                    <a:pt x="930974" y="768692"/>
                    <a:pt x="932212" y="770407"/>
                    <a:pt x="933355" y="772121"/>
                  </a:cubicBezTo>
                  <a:cubicBezTo>
                    <a:pt x="931926" y="772502"/>
                    <a:pt x="930402" y="772979"/>
                    <a:pt x="928973" y="773359"/>
                  </a:cubicBezTo>
                  <a:cubicBezTo>
                    <a:pt x="929259" y="771169"/>
                    <a:pt x="929545" y="769073"/>
                    <a:pt x="929831" y="766883"/>
                  </a:cubicBezTo>
                  <a:cubicBezTo>
                    <a:pt x="929640" y="766597"/>
                    <a:pt x="929354" y="766216"/>
                    <a:pt x="929164" y="765930"/>
                  </a:cubicBezTo>
                  <a:cubicBezTo>
                    <a:pt x="929259" y="765835"/>
                    <a:pt x="929259" y="765740"/>
                    <a:pt x="929354" y="765644"/>
                  </a:cubicBezTo>
                  <a:cubicBezTo>
                    <a:pt x="927354" y="766216"/>
                    <a:pt x="925068" y="766501"/>
                    <a:pt x="923830" y="767835"/>
                  </a:cubicBezTo>
                  <a:cubicBezTo>
                    <a:pt x="900494" y="792886"/>
                    <a:pt x="868013" y="807554"/>
                    <a:pt x="848392" y="837367"/>
                  </a:cubicBezTo>
                  <a:cubicBezTo>
                    <a:pt x="838295" y="852703"/>
                    <a:pt x="820960" y="863275"/>
                    <a:pt x="806863" y="875944"/>
                  </a:cubicBezTo>
                  <a:cubicBezTo>
                    <a:pt x="784574" y="896137"/>
                    <a:pt x="762381" y="916330"/>
                    <a:pt x="739902" y="936332"/>
                  </a:cubicBezTo>
                  <a:cubicBezTo>
                    <a:pt x="734949" y="940714"/>
                    <a:pt x="729139" y="944143"/>
                    <a:pt x="724281" y="948619"/>
                  </a:cubicBezTo>
                  <a:cubicBezTo>
                    <a:pt x="721138" y="951477"/>
                    <a:pt x="716185" y="955859"/>
                    <a:pt x="716756" y="958621"/>
                  </a:cubicBezTo>
                  <a:cubicBezTo>
                    <a:pt x="720185" y="974337"/>
                    <a:pt x="697992" y="978909"/>
                    <a:pt x="701897" y="994340"/>
                  </a:cubicBezTo>
                  <a:cubicBezTo>
                    <a:pt x="693801" y="1003102"/>
                    <a:pt x="684562" y="1007770"/>
                    <a:pt x="672751" y="1000721"/>
                  </a:cubicBezTo>
                  <a:cubicBezTo>
                    <a:pt x="666274" y="1009103"/>
                    <a:pt x="660845" y="1016152"/>
                    <a:pt x="655415" y="1023200"/>
                  </a:cubicBezTo>
                  <a:cubicBezTo>
                    <a:pt x="643985" y="1037964"/>
                    <a:pt x="636080" y="1055776"/>
                    <a:pt x="617030" y="1063872"/>
                  </a:cubicBezTo>
                  <a:cubicBezTo>
                    <a:pt x="612934" y="1065682"/>
                    <a:pt x="611124" y="1072730"/>
                    <a:pt x="608076" y="1077207"/>
                  </a:cubicBezTo>
                  <a:cubicBezTo>
                    <a:pt x="597599" y="1092542"/>
                    <a:pt x="584359" y="1103306"/>
                    <a:pt x="565023" y="1105877"/>
                  </a:cubicBezTo>
                  <a:cubicBezTo>
                    <a:pt x="529400" y="1110640"/>
                    <a:pt x="495205" y="1121308"/>
                    <a:pt x="461201" y="1132547"/>
                  </a:cubicBezTo>
                  <a:cubicBezTo>
                    <a:pt x="453771" y="1135024"/>
                    <a:pt x="445865" y="1136929"/>
                    <a:pt x="439388" y="1140929"/>
                  </a:cubicBezTo>
                  <a:cubicBezTo>
                    <a:pt x="387953" y="1172552"/>
                    <a:pt x="338233" y="1205604"/>
                    <a:pt x="302800" y="1256849"/>
                  </a:cubicBezTo>
                  <a:cubicBezTo>
                    <a:pt x="289084" y="1276756"/>
                    <a:pt x="271939" y="1294568"/>
                    <a:pt x="259366" y="1315713"/>
                  </a:cubicBezTo>
                  <a:cubicBezTo>
                    <a:pt x="257842" y="1318285"/>
                    <a:pt x="254603" y="1319809"/>
                    <a:pt x="252127" y="1321809"/>
                  </a:cubicBezTo>
                  <a:cubicBezTo>
                    <a:pt x="243269" y="1316285"/>
                    <a:pt x="252317" y="1312284"/>
                    <a:pt x="252508" y="1307712"/>
                  </a:cubicBezTo>
                  <a:cubicBezTo>
                    <a:pt x="252698" y="1302188"/>
                    <a:pt x="253460" y="1296663"/>
                    <a:pt x="254222" y="1291139"/>
                  </a:cubicBezTo>
                  <a:cubicBezTo>
                    <a:pt x="254984" y="1285614"/>
                    <a:pt x="256318" y="1280280"/>
                    <a:pt x="257080" y="1274756"/>
                  </a:cubicBezTo>
                  <a:cubicBezTo>
                    <a:pt x="258032" y="1268183"/>
                    <a:pt x="260699" y="1261040"/>
                    <a:pt x="258985" y="1255134"/>
                  </a:cubicBezTo>
                  <a:cubicBezTo>
                    <a:pt x="254699" y="1240180"/>
                    <a:pt x="268986" y="1229131"/>
                    <a:pt x="264795" y="1213415"/>
                  </a:cubicBezTo>
                  <a:cubicBezTo>
                    <a:pt x="261557" y="1201127"/>
                    <a:pt x="266605" y="1187316"/>
                    <a:pt x="269558" y="1174076"/>
                  </a:cubicBezTo>
                  <a:cubicBezTo>
                    <a:pt x="273653" y="1156074"/>
                    <a:pt x="278511" y="1137405"/>
                    <a:pt x="278892" y="1119117"/>
                  </a:cubicBezTo>
                  <a:cubicBezTo>
                    <a:pt x="279178" y="1101782"/>
                    <a:pt x="284226" y="1086351"/>
                    <a:pt x="288036" y="1070159"/>
                  </a:cubicBezTo>
                  <a:cubicBezTo>
                    <a:pt x="293751" y="1046251"/>
                    <a:pt x="301181" y="1022438"/>
                    <a:pt x="303086" y="998150"/>
                  </a:cubicBezTo>
                  <a:cubicBezTo>
                    <a:pt x="305372" y="969193"/>
                    <a:pt x="318421" y="945191"/>
                    <a:pt x="330708" y="920521"/>
                  </a:cubicBezTo>
                  <a:cubicBezTo>
                    <a:pt x="333089" y="915854"/>
                    <a:pt x="337376" y="912806"/>
                    <a:pt x="338138" y="906424"/>
                  </a:cubicBezTo>
                  <a:cubicBezTo>
                    <a:pt x="339376" y="895470"/>
                    <a:pt x="341662" y="884421"/>
                    <a:pt x="345377" y="874134"/>
                  </a:cubicBezTo>
                  <a:cubicBezTo>
                    <a:pt x="356997" y="841654"/>
                    <a:pt x="369094" y="809269"/>
                    <a:pt x="381857" y="777265"/>
                  </a:cubicBezTo>
                  <a:cubicBezTo>
                    <a:pt x="390525" y="755548"/>
                    <a:pt x="404336" y="735069"/>
                    <a:pt x="408623" y="712685"/>
                  </a:cubicBezTo>
                  <a:cubicBezTo>
                    <a:pt x="412052" y="694874"/>
                    <a:pt x="422720" y="681348"/>
                    <a:pt x="426911" y="664489"/>
                  </a:cubicBezTo>
                  <a:cubicBezTo>
                    <a:pt x="432721" y="640962"/>
                    <a:pt x="439865" y="617245"/>
                    <a:pt x="450152" y="595337"/>
                  </a:cubicBezTo>
                  <a:cubicBezTo>
                    <a:pt x="463868" y="566096"/>
                    <a:pt x="471678" y="534949"/>
                    <a:pt x="483584" y="505231"/>
                  </a:cubicBezTo>
                  <a:cubicBezTo>
                    <a:pt x="485204" y="501135"/>
                    <a:pt x="485870" y="495039"/>
                    <a:pt x="488918" y="493229"/>
                  </a:cubicBezTo>
                  <a:cubicBezTo>
                    <a:pt x="505016" y="483514"/>
                    <a:pt x="507206" y="466940"/>
                    <a:pt x="513207" y="451415"/>
                  </a:cubicBezTo>
                  <a:cubicBezTo>
                    <a:pt x="519113" y="436175"/>
                    <a:pt x="530066" y="422935"/>
                    <a:pt x="539020" y="408933"/>
                  </a:cubicBezTo>
                  <a:cubicBezTo>
                    <a:pt x="566166" y="366261"/>
                    <a:pt x="600361" y="329971"/>
                    <a:pt x="639985" y="298729"/>
                  </a:cubicBezTo>
                  <a:cubicBezTo>
                    <a:pt x="654653" y="287108"/>
                    <a:pt x="670751" y="277774"/>
                    <a:pt x="683895" y="263867"/>
                  </a:cubicBezTo>
                  <a:cubicBezTo>
                    <a:pt x="693515" y="253771"/>
                    <a:pt x="707517" y="247865"/>
                    <a:pt x="720090" y="240817"/>
                  </a:cubicBezTo>
                  <a:cubicBezTo>
                    <a:pt x="730663" y="234911"/>
                    <a:pt x="742950" y="231768"/>
                    <a:pt x="749999" y="220529"/>
                  </a:cubicBezTo>
                  <a:cubicBezTo>
                    <a:pt x="751046" y="218814"/>
                    <a:pt x="753523" y="217385"/>
                    <a:pt x="755618" y="217004"/>
                  </a:cubicBezTo>
                  <a:cubicBezTo>
                    <a:pt x="780288" y="211956"/>
                    <a:pt x="800481" y="198145"/>
                    <a:pt x="821912" y="186048"/>
                  </a:cubicBezTo>
                  <a:cubicBezTo>
                    <a:pt x="838962" y="176333"/>
                    <a:pt x="857441" y="168236"/>
                    <a:pt x="878681" y="167379"/>
                  </a:cubicBezTo>
                  <a:cubicBezTo>
                    <a:pt x="893445" y="166712"/>
                    <a:pt x="905828" y="152139"/>
                    <a:pt x="922592" y="155949"/>
                  </a:cubicBezTo>
                  <a:cubicBezTo>
                    <a:pt x="972217" y="143281"/>
                    <a:pt x="1022033" y="131279"/>
                    <a:pt x="1073277" y="126993"/>
                  </a:cubicBezTo>
                  <a:cubicBezTo>
                    <a:pt x="1099090" y="114039"/>
                    <a:pt x="1127284" y="122992"/>
                    <a:pt x="1154335" y="118230"/>
                  </a:cubicBezTo>
                  <a:cubicBezTo>
                    <a:pt x="1181481" y="113372"/>
                    <a:pt x="1209961" y="115468"/>
                    <a:pt x="1237869" y="115468"/>
                  </a:cubicBezTo>
                  <a:cubicBezTo>
                    <a:pt x="1273588" y="115468"/>
                    <a:pt x="1309116" y="117849"/>
                    <a:pt x="1343120" y="130708"/>
                  </a:cubicBezTo>
                  <a:cubicBezTo>
                    <a:pt x="1367218" y="128803"/>
                    <a:pt x="1387031" y="145567"/>
                    <a:pt x="1410653" y="145948"/>
                  </a:cubicBezTo>
                  <a:cubicBezTo>
                    <a:pt x="1442180" y="162236"/>
                    <a:pt x="1477518" y="170141"/>
                    <a:pt x="1507998" y="188429"/>
                  </a:cubicBezTo>
                  <a:cubicBezTo>
                    <a:pt x="1529048" y="201098"/>
                    <a:pt x="1551147" y="211289"/>
                    <a:pt x="1573530" y="221100"/>
                  </a:cubicBezTo>
                  <a:cubicBezTo>
                    <a:pt x="1581531" y="224624"/>
                    <a:pt x="1588199" y="231006"/>
                    <a:pt x="1595247" y="236435"/>
                  </a:cubicBezTo>
                  <a:cubicBezTo>
                    <a:pt x="1606677" y="245103"/>
                    <a:pt x="1615726" y="257390"/>
                    <a:pt x="1631823" y="258819"/>
                  </a:cubicBezTo>
                  <a:cubicBezTo>
                    <a:pt x="1634300" y="259010"/>
                    <a:pt x="1637633" y="262534"/>
                    <a:pt x="1638586" y="265201"/>
                  </a:cubicBezTo>
                  <a:cubicBezTo>
                    <a:pt x="1641158" y="273011"/>
                    <a:pt x="1644968" y="278536"/>
                    <a:pt x="1653826" y="280441"/>
                  </a:cubicBezTo>
                  <a:cubicBezTo>
                    <a:pt x="1655350" y="280822"/>
                    <a:pt x="1655445" y="287870"/>
                    <a:pt x="1656207" y="291871"/>
                  </a:cubicBezTo>
                  <a:cubicBezTo>
                    <a:pt x="1656302" y="291871"/>
                    <a:pt x="1656398" y="291871"/>
                    <a:pt x="1656493" y="291775"/>
                  </a:cubicBezTo>
                  <a:cubicBezTo>
                    <a:pt x="1656683" y="291585"/>
                    <a:pt x="1656874" y="291395"/>
                    <a:pt x="1657064" y="291204"/>
                  </a:cubicBezTo>
                  <a:cubicBezTo>
                    <a:pt x="1657255" y="291299"/>
                    <a:pt x="1657350" y="291299"/>
                    <a:pt x="1657445" y="291395"/>
                  </a:cubicBezTo>
                  <a:cubicBezTo>
                    <a:pt x="1658969" y="290823"/>
                    <a:pt x="1660398" y="290156"/>
                    <a:pt x="1661827" y="290156"/>
                  </a:cubicBezTo>
                  <a:cubicBezTo>
                    <a:pt x="1662875" y="290252"/>
                    <a:pt x="1663922" y="292157"/>
                    <a:pt x="1664970" y="293300"/>
                  </a:cubicBezTo>
                  <a:cubicBezTo>
                    <a:pt x="1664113" y="293490"/>
                    <a:pt x="1663065" y="294062"/>
                    <a:pt x="1662398" y="293871"/>
                  </a:cubicBezTo>
                  <a:cubicBezTo>
                    <a:pt x="1660684" y="293204"/>
                    <a:pt x="1659160" y="292157"/>
                    <a:pt x="1657445" y="291395"/>
                  </a:cubicBezTo>
                  <a:cubicBezTo>
                    <a:pt x="1657160" y="291490"/>
                    <a:pt x="1656779" y="291680"/>
                    <a:pt x="1656493" y="291775"/>
                  </a:cubicBezTo>
                  <a:cubicBezTo>
                    <a:pt x="1652207" y="296062"/>
                    <a:pt x="1648111" y="300253"/>
                    <a:pt x="1644015" y="304444"/>
                  </a:cubicBezTo>
                  <a:cubicBezTo>
                    <a:pt x="1632109" y="294824"/>
                    <a:pt x="1632109" y="294824"/>
                    <a:pt x="1613916" y="293014"/>
                  </a:cubicBezTo>
                  <a:cubicBezTo>
                    <a:pt x="1613630" y="300443"/>
                    <a:pt x="1613440" y="307778"/>
                    <a:pt x="1613154" y="314731"/>
                  </a:cubicBezTo>
                  <a:cubicBezTo>
                    <a:pt x="1602200" y="324256"/>
                    <a:pt x="1598200" y="309016"/>
                    <a:pt x="1589818" y="308730"/>
                  </a:cubicBezTo>
                  <a:cubicBezTo>
                    <a:pt x="1578007" y="320922"/>
                    <a:pt x="1566196" y="333209"/>
                    <a:pt x="1554480" y="345306"/>
                  </a:cubicBezTo>
                  <a:cubicBezTo>
                    <a:pt x="1551718" y="343877"/>
                    <a:pt x="1549813" y="342829"/>
                    <a:pt x="1547908" y="341972"/>
                  </a:cubicBezTo>
                  <a:cubicBezTo>
                    <a:pt x="1533906" y="335305"/>
                    <a:pt x="1530572" y="335686"/>
                    <a:pt x="1522572" y="345401"/>
                  </a:cubicBezTo>
                  <a:cubicBezTo>
                    <a:pt x="1515618" y="353879"/>
                    <a:pt x="1509522" y="363118"/>
                    <a:pt x="1501902" y="371024"/>
                  </a:cubicBezTo>
                  <a:cubicBezTo>
                    <a:pt x="1499616" y="373405"/>
                    <a:pt x="1493806" y="372262"/>
                    <a:pt x="1486186" y="373119"/>
                  </a:cubicBezTo>
                  <a:cubicBezTo>
                    <a:pt x="1480947" y="377596"/>
                    <a:pt x="1484376" y="393217"/>
                    <a:pt x="1470565" y="395027"/>
                  </a:cubicBezTo>
                  <a:cubicBezTo>
                    <a:pt x="1463802" y="394265"/>
                    <a:pt x="1467517" y="387787"/>
                    <a:pt x="1465040" y="385216"/>
                  </a:cubicBezTo>
                  <a:cubicBezTo>
                    <a:pt x="1463326" y="383406"/>
                    <a:pt x="1459706" y="383596"/>
                    <a:pt x="1456944" y="382930"/>
                  </a:cubicBezTo>
                  <a:cubicBezTo>
                    <a:pt x="1454087" y="396265"/>
                    <a:pt x="1443038" y="394360"/>
                    <a:pt x="1434941" y="392931"/>
                  </a:cubicBezTo>
                  <a:cubicBezTo>
                    <a:pt x="1429798" y="403123"/>
                    <a:pt x="1437608" y="404266"/>
                    <a:pt x="1441418" y="409028"/>
                  </a:cubicBezTo>
                  <a:cubicBezTo>
                    <a:pt x="1436180" y="413600"/>
                    <a:pt x="1430941" y="418267"/>
                    <a:pt x="1423988" y="424364"/>
                  </a:cubicBezTo>
                  <a:cubicBezTo>
                    <a:pt x="1416749" y="421506"/>
                    <a:pt x="1408748" y="418363"/>
                    <a:pt x="1400080" y="414934"/>
                  </a:cubicBezTo>
                  <a:cubicBezTo>
                    <a:pt x="1394651" y="417601"/>
                    <a:pt x="1388650" y="420554"/>
                    <a:pt x="1381697" y="423887"/>
                  </a:cubicBezTo>
                  <a:cubicBezTo>
                    <a:pt x="1383221" y="430841"/>
                    <a:pt x="1384554" y="437032"/>
                    <a:pt x="1385888" y="443128"/>
                  </a:cubicBezTo>
                  <a:cubicBezTo>
                    <a:pt x="1357027" y="457415"/>
                    <a:pt x="1357027" y="457415"/>
                    <a:pt x="1332548" y="452081"/>
                  </a:cubicBezTo>
                  <a:cubicBezTo>
                    <a:pt x="1328071" y="455891"/>
                    <a:pt x="1322451" y="461511"/>
                    <a:pt x="1316069" y="465892"/>
                  </a:cubicBezTo>
                  <a:cubicBezTo>
                    <a:pt x="1311116" y="469321"/>
                    <a:pt x="1305116" y="471131"/>
                    <a:pt x="1299877" y="473512"/>
                  </a:cubicBezTo>
                  <a:cubicBezTo>
                    <a:pt x="1302163" y="481799"/>
                    <a:pt x="1306640" y="480466"/>
                    <a:pt x="1311116" y="480561"/>
                  </a:cubicBezTo>
                  <a:cubicBezTo>
                    <a:pt x="1322547" y="480752"/>
                    <a:pt x="1322165" y="481133"/>
                    <a:pt x="1316260" y="492086"/>
                  </a:cubicBezTo>
                  <a:cubicBezTo>
                    <a:pt x="1312450" y="499040"/>
                    <a:pt x="1310450" y="507041"/>
                    <a:pt x="1307211" y="515708"/>
                  </a:cubicBezTo>
                  <a:cubicBezTo>
                    <a:pt x="1292257" y="498278"/>
                    <a:pt x="1292257" y="498278"/>
                    <a:pt x="1274826" y="502945"/>
                  </a:cubicBezTo>
                  <a:cubicBezTo>
                    <a:pt x="1278922" y="516089"/>
                    <a:pt x="1289495" y="521423"/>
                    <a:pt x="1303592" y="523138"/>
                  </a:cubicBezTo>
                  <a:cubicBezTo>
                    <a:pt x="1299972" y="530472"/>
                    <a:pt x="1297210" y="535901"/>
                    <a:pt x="1294638" y="541140"/>
                  </a:cubicBezTo>
                  <a:cubicBezTo>
                    <a:pt x="1294829" y="541331"/>
                    <a:pt x="1294924" y="541521"/>
                    <a:pt x="1295114" y="541712"/>
                  </a:cubicBezTo>
                  <a:cubicBezTo>
                    <a:pt x="1295305" y="541997"/>
                    <a:pt x="1295400" y="542378"/>
                    <a:pt x="1295591" y="542664"/>
                  </a:cubicBezTo>
                  <a:cubicBezTo>
                    <a:pt x="1297686" y="542759"/>
                    <a:pt x="1299877" y="542855"/>
                    <a:pt x="1301972" y="542950"/>
                  </a:cubicBezTo>
                  <a:cubicBezTo>
                    <a:pt x="1302163" y="542569"/>
                    <a:pt x="1302353" y="542188"/>
                    <a:pt x="1302544" y="541902"/>
                  </a:cubicBezTo>
                  <a:cubicBezTo>
                    <a:pt x="1303210" y="542188"/>
                    <a:pt x="1303687" y="542474"/>
                    <a:pt x="1304258" y="542759"/>
                  </a:cubicBezTo>
                  <a:cubicBezTo>
                    <a:pt x="1312259" y="539902"/>
                    <a:pt x="1320832" y="538092"/>
                    <a:pt x="1327880" y="533615"/>
                  </a:cubicBezTo>
                  <a:cubicBezTo>
                    <a:pt x="1335119" y="529139"/>
                    <a:pt x="1340549" y="521900"/>
                    <a:pt x="1345978" y="516661"/>
                  </a:cubicBezTo>
                  <a:cubicBezTo>
                    <a:pt x="1355408" y="518947"/>
                    <a:pt x="1362742" y="520661"/>
                    <a:pt x="1368838" y="522185"/>
                  </a:cubicBezTo>
                  <a:cubicBezTo>
                    <a:pt x="1380649" y="512946"/>
                    <a:pt x="1383792" y="497420"/>
                    <a:pt x="1399413" y="494563"/>
                  </a:cubicBezTo>
                  <a:cubicBezTo>
                    <a:pt x="1401890" y="494087"/>
                    <a:pt x="1402937" y="485609"/>
                    <a:pt x="1404366" y="481514"/>
                  </a:cubicBezTo>
                  <a:cubicBezTo>
                    <a:pt x="1413891" y="478942"/>
                    <a:pt x="1425988" y="479323"/>
                    <a:pt x="1432179" y="473417"/>
                  </a:cubicBezTo>
                  <a:cubicBezTo>
                    <a:pt x="1444371" y="461702"/>
                    <a:pt x="1458849" y="457892"/>
                    <a:pt x="1473422" y="453986"/>
                  </a:cubicBezTo>
                  <a:cubicBezTo>
                    <a:pt x="1476470" y="448748"/>
                    <a:pt x="1479042" y="443985"/>
                    <a:pt x="1482376" y="438270"/>
                  </a:cubicBezTo>
                  <a:cubicBezTo>
                    <a:pt x="1486948" y="438937"/>
                    <a:pt x="1491234" y="440175"/>
                    <a:pt x="1495520" y="440080"/>
                  </a:cubicBezTo>
                  <a:cubicBezTo>
                    <a:pt x="1499711" y="439985"/>
                    <a:pt x="1504950" y="439604"/>
                    <a:pt x="1507712" y="437127"/>
                  </a:cubicBezTo>
                  <a:cubicBezTo>
                    <a:pt x="1510475" y="434650"/>
                    <a:pt x="1509808" y="428745"/>
                    <a:pt x="1512284" y="425602"/>
                  </a:cubicBezTo>
                  <a:cubicBezTo>
                    <a:pt x="1513904" y="423506"/>
                    <a:pt x="1518476" y="423887"/>
                    <a:pt x="1521619" y="422649"/>
                  </a:cubicBezTo>
                  <a:cubicBezTo>
                    <a:pt x="1527334" y="420268"/>
                    <a:pt x="1533049" y="417601"/>
                    <a:pt x="1538668" y="415029"/>
                  </a:cubicBezTo>
                  <a:cubicBezTo>
                    <a:pt x="1538573" y="414362"/>
                    <a:pt x="1538478" y="413696"/>
                    <a:pt x="1538478" y="413029"/>
                  </a:cubicBezTo>
                  <a:cubicBezTo>
                    <a:pt x="1537716" y="411981"/>
                    <a:pt x="1537049" y="410933"/>
                    <a:pt x="1536478" y="409790"/>
                  </a:cubicBezTo>
                  <a:cubicBezTo>
                    <a:pt x="1536287" y="409409"/>
                    <a:pt x="1537430" y="408457"/>
                    <a:pt x="1537907" y="407790"/>
                  </a:cubicBezTo>
                  <a:cubicBezTo>
                    <a:pt x="1538097" y="409504"/>
                    <a:pt x="1538288" y="411314"/>
                    <a:pt x="1538573" y="413029"/>
                  </a:cubicBezTo>
                  <a:cubicBezTo>
                    <a:pt x="1538954" y="413600"/>
                    <a:pt x="1539335" y="414077"/>
                    <a:pt x="1539716" y="414648"/>
                  </a:cubicBezTo>
                  <a:cubicBezTo>
                    <a:pt x="1539431" y="414743"/>
                    <a:pt x="1539145" y="414934"/>
                    <a:pt x="1538859" y="415029"/>
                  </a:cubicBezTo>
                  <a:cubicBezTo>
                    <a:pt x="1538859" y="415124"/>
                    <a:pt x="1538859" y="415124"/>
                    <a:pt x="1538859" y="415124"/>
                  </a:cubicBezTo>
                  <a:cubicBezTo>
                    <a:pt x="1561719" y="406266"/>
                    <a:pt x="1561719" y="406266"/>
                    <a:pt x="1567720" y="383692"/>
                  </a:cubicBezTo>
                  <a:cubicBezTo>
                    <a:pt x="1573435" y="386454"/>
                    <a:pt x="1579150" y="389026"/>
                    <a:pt x="1586198" y="392455"/>
                  </a:cubicBezTo>
                  <a:cubicBezTo>
                    <a:pt x="1596676" y="380072"/>
                    <a:pt x="1606487" y="368071"/>
                    <a:pt x="1616869" y="356546"/>
                  </a:cubicBezTo>
                  <a:cubicBezTo>
                    <a:pt x="1623822" y="348735"/>
                    <a:pt x="1630775" y="340639"/>
                    <a:pt x="1639157" y="334638"/>
                  </a:cubicBezTo>
                  <a:cubicBezTo>
                    <a:pt x="1646110" y="329685"/>
                    <a:pt x="1654016" y="333495"/>
                    <a:pt x="1661160" y="337686"/>
                  </a:cubicBezTo>
                  <a:cubicBezTo>
                    <a:pt x="1663351" y="339020"/>
                    <a:pt x="1667447" y="338162"/>
                    <a:pt x="1670209" y="337305"/>
                  </a:cubicBezTo>
                  <a:cubicBezTo>
                    <a:pt x="1679734" y="334257"/>
                    <a:pt x="1689068" y="330733"/>
                    <a:pt x="1697831" y="327590"/>
                  </a:cubicBezTo>
                  <a:cubicBezTo>
                    <a:pt x="1699927" y="321589"/>
                    <a:pt x="1697450" y="314445"/>
                    <a:pt x="1705642" y="313492"/>
                  </a:cubicBezTo>
                  <a:cubicBezTo>
                    <a:pt x="1710500" y="315683"/>
                    <a:pt x="1715262" y="319398"/>
                    <a:pt x="1720215" y="319589"/>
                  </a:cubicBezTo>
                  <a:cubicBezTo>
                    <a:pt x="1727835" y="319970"/>
                    <a:pt x="1732407" y="323303"/>
                    <a:pt x="1737074" y="328733"/>
                  </a:cubicBezTo>
                  <a:cubicBezTo>
                    <a:pt x="1762030" y="357689"/>
                    <a:pt x="1793272" y="379215"/>
                    <a:pt x="1824418" y="400646"/>
                  </a:cubicBezTo>
                  <a:cubicBezTo>
                    <a:pt x="1834420" y="407504"/>
                    <a:pt x="1846040" y="413219"/>
                    <a:pt x="1853851" y="422078"/>
                  </a:cubicBezTo>
                  <a:cubicBezTo>
                    <a:pt x="1886236" y="458558"/>
                    <a:pt x="1892808" y="464178"/>
                    <a:pt x="1933099" y="483609"/>
                  </a:cubicBezTo>
                  <a:cubicBezTo>
                    <a:pt x="1939957" y="486943"/>
                    <a:pt x="1947672" y="490467"/>
                    <a:pt x="1949196" y="499516"/>
                  </a:cubicBezTo>
                  <a:cubicBezTo>
                    <a:pt x="1951101" y="510850"/>
                    <a:pt x="1960245" y="515804"/>
                    <a:pt x="1968437" y="521614"/>
                  </a:cubicBezTo>
                  <a:cubicBezTo>
                    <a:pt x="1977390" y="527900"/>
                    <a:pt x="1986534" y="533901"/>
                    <a:pt x="1994440" y="539330"/>
                  </a:cubicBezTo>
                  <a:cubicBezTo>
                    <a:pt x="2002917" y="538092"/>
                    <a:pt x="2010156" y="537044"/>
                    <a:pt x="2020157" y="535520"/>
                  </a:cubicBezTo>
                  <a:cubicBezTo>
                    <a:pt x="2016062" y="552570"/>
                    <a:pt x="2019110" y="564191"/>
                    <a:pt x="2033588" y="571430"/>
                  </a:cubicBezTo>
                  <a:cubicBezTo>
                    <a:pt x="2039207" y="574287"/>
                    <a:pt x="2043208" y="580478"/>
                    <a:pt x="2047399" y="584669"/>
                  </a:cubicBezTo>
                  <a:cubicBezTo>
                    <a:pt x="2056352" y="584098"/>
                    <a:pt x="2063972" y="583622"/>
                    <a:pt x="2072831" y="583050"/>
                  </a:cubicBezTo>
                  <a:cubicBezTo>
                    <a:pt x="2079689" y="599433"/>
                    <a:pt x="2084737" y="617435"/>
                    <a:pt x="2105311" y="621436"/>
                  </a:cubicBezTo>
                  <a:cubicBezTo>
                    <a:pt x="2106168" y="621626"/>
                    <a:pt x="2107216" y="622960"/>
                    <a:pt x="2107311" y="623912"/>
                  </a:cubicBezTo>
                  <a:cubicBezTo>
                    <a:pt x="2109883" y="646487"/>
                    <a:pt x="2134839" y="647439"/>
                    <a:pt x="2144744" y="662869"/>
                  </a:cubicBezTo>
                  <a:cubicBezTo>
                    <a:pt x="2161699" y="662108"/>
                    <a:pt x="2166652" y="680491"/>
                    <a:pt x="2180654" y="685158"/>
                  </a:cubicBezTo>
                  <a:cubicBezTo>
                    <a:pt x="2194846" y="690016"/>
                    <a:pt x="2197037" y="707447"/>
                    <a:pt x="2209038" y="715638"/>
                  </a:cubicBezTo>
                  <a:cubicBezTo>
                    <a:pt x="2215229" y="719829"/>
                    <a:pt x="2219516" y="726877"/>
                    <a:pt x="2224564" y="732497"/>
                  </a:cubicBezTo>
                  <a:cubicBezTo>
                    <a:pt x="2229326" y="729354"/>
                    <a:pt x="2232946" y="726877"/>
                    <a:pt x="2236661" y="724496"/>
                  </a:cubicBezTo>
                  <a:cubicBezTo>
                    <a:pt x="2249805" y="734212"/>
                    <a:pt x="2260759" y="744499"/>
                    <a:pt x="2265522" y="761167"/>
                  </a:cubicBezTo>
                  <a:cubicBezTo>
                    <a:pt x="2270856" y="780217"/>
                    <a:pt x="2284952" y="792505"/>
                    <a:pt x="2303240" y="800125"/>
                  </a:cubicBezTo>
                  <a:cubicBezTo>
                    <a:pt x="2311337" y="803554"/>
                    <a:pt x="2318766" y="808412"/>
                    <a:pt x="2325434" y="812031"/>
                  </a:cubicBezTo>
                  <a:cubicBezTo>
                    <a:pt x="2326100" y="817175"/>
                    <a:pt x="2325148" y="822509"/>
                    <a:pt x="2327339" y="825461"/>
                  </a:cubicBezTo>
                  <a:cubicBezTo>
                    <a:pt x="2333911" y="834224"/>
                    <a:pt x="2340198" y="842892"/>
                    <a:pt x="2350008" y="849464"/>
                  </a:cubicBezTo>
                  <a:cubicBezTo>
                    <a:pt x="2360581" y="856608"/>
                    <a:pt x="2370201" y="864895"/>
                    <a:pt x="2378012" y="876801"/>
                  </a:cubicBezTo>
                  <a:cubicBezTo>
                    <a:pt x="2393252" y="900042"/>
                    <a:pt x="2413159" y="920140"/>
                    <a:pt x="2431257" y="941476"/>
                  </a:cubicBezTo>
                  <a:cubicBezTo>
                    <a:pt x="2438495" y="950048"/>
                    <a:pt x="2447735" y="957573"/>
                    <a:pt x="2452497" y="967289"/>
                  </a:cubicBezTo>
                  <a:cubicBezTo>
                    <a:pt x="2458212" y="978814"/>
                    <a:pt x="2472595" y="976718"/>
                    <a:pt x="2477929" y="986529"/>
                  </a:cubicBezTo>
                  <a:cubicBezTo>
                    <a:pt x="2484215" y="998245"/>
                    <a:pt x="2498598" y="1004055"/>
                    <a:pt x="2500789" y="1018628"/>
                  </a:cubicBezTo>
                  <a:cubicBezTo>
                    <a:pt x="2517839" y="1022629"/>
                    <a:pt x="2516410" y="1040631"/>
                    <a:pt x="2524887" y="1051109"/>
                  </a:cubicBezTo>
                  <a:cubicBezTo>
                    <a:pt x="2540223" y="1070159"/>
                    <a:pt x="2553843" y="1090637"/>
                    <a:pt x="2568226" y="1110544"/>
                  </a:cubicBezTo>
                  <a:cubicBezTo>
                    <a:pt x="2576036" y="1112640"/>
                    <a:pt x="2583657" y="1114735"/>
                    <a:pt x="2591181" y="1116736"/>
                  </a:cubicBezTo>
                  <a:cubicBezTo>
                    <a:pt x="2600230" y="1119117"/>
                    <a:pt x="2605469" y="1126166"/>
                    <a:pt x="2603659" y="1134167"/>
                  </a:cubicBezTo>
                  <a:cubicBezTo>
                    <a:pt x="2598039" y="1158551"/>
                    <a:pt x="2613946" y="1174552"/>
                    <a:pt x="2625376" y="1191602"/>
                  </a:cubicBezTo>
                  <a:cubicBezTo>
                    <a:pt x="2631948" y="1201318"/>
                    <a:pt x="2643188" y="1207985"/>
                    <a:pt x="2651856" y="1215701"/>
                  </a:cubicBezTo>
                  <a:cubicBezTo>
                    <a:pt x="2651951" y="1220177"/>
                    <a:pt x="2651856" y="1223511"/>
                    <a:pt x="2652236" y="1226845"/>
                  </a:cubicBezTo>
                  <a:cubicBezTo>
                    <a:pt x="2653570" y="1241894"/>
                    <a:pt x="2658999" y="1245514"/>
                    <a:pt x="2669858" y="1235417"/>
                  </a:cubicBezTo>
                  <a:cubicBezTo>
                    <a:pt x="2677954" y="1227893"/>
                    <a:pt x="2684336" y="1235227"/>
                    <a:pt x="2691003" y="1232941"/>
                  </a:cubicBezTo>
                  <a:cubicBezTo>
                    <a:pt x="2691765" y="1215605"/>
                    <a:pt x="2691765" y="1215605"/>
                    <a:pt x="2663476" y="1211414"/>
                  </a:cubicBezTo>
                  <a:cubicBezTo>
                    <a:pt x="2667572" y="1206176"/>
                    <a:pt x="2671096" y="1201699"/>
                    <a:pt x="2674715" y="1197032"/>
                  </a:cubicBezTo>
                  <a:cubicBezTo>
                    <a:pt x="2663190" y="1187411"/>
                    <a:pt x="2653379" y="1177029"/>
                    <a:pt x="2637473" y="1175505"/>
                  </a:cubicBezTo>
                  <a:cubicBezTo>
                    <a:pt x="2631472" y="1174934"/>
                    <a:pt x="2626424" y="1168171"/>
                    <a:pt x="2630139" y="1158836"/>
                  </a:cubicBezTo>
                  <a:cubicBezTo>
                    <a:pt x="2637092" y="1155788"/>
                    <a:pt x="2644807" y="1152359"/>
                    <a:pt x="2653094" y="1148740"/>
                  </a:cubicBezTo>
                  <a:cubicBezTo>
                    <a:pt x="2647474" y="1143882"/>
                    <a:pt x="2641759" y="1141310"/>
                    <a:pt x="2639759" y="1136834"/>
                  </a:cubicBezTo>
                  <a:cubicBezTo>
                    <a:pt x="2634520" y="1125499"/>
                    <a:pt x="2641378" y="1111402"/>
                    <a:pt x="2636901" y="1101686"/>
                  </a:cubicBezTo>
                  <a:cubicBezTo>
                    <a:pt x="2632043" y="1091304"/>
                    <a:pt x="2620994" y="1083493"/>
                    <a:pt x="2617947" y="1070921"/>
                  </a:cubicBezTo>
                  <a:cubicBezTo>
                    <a:pt x="2616899" y="1066634"/>
                    <a:pt x="2616041" y="1062253"/>
                    <a:pt x="2614803" y="1058062"/>
                  </a:cubicBezTo>
                  <a:cubicBezTo>
                    <a:pt x="2614232" y="1056347"/>
                    <a:pt x="2612803" y="1054823"/>
                    <a:pt x="2612517" y="1054442"/>
                  </a:cubicBezTo>
                  <a:cubicBezTo>
                    <a:pt x="2605374" y="1051299"/>
                    <a:pt x="2599373" y="1048632"/>
                    <a:pt x="2594039" y="1046156"/>
                  </a:cubicBezTo>
                  <a:cubicBezTo>
                    <a:pt x="2588895" y="1016057"/>
                    <a:pt x="2581275" y="988720"/>
                    <a:pt x="2557653" y="968622"/>
                  </a:cubicBezTo>
                  <a:cubicBezTo>
                    <a:pt x="2553557" y="965098"/>
                    <a:pt x="2548509" y="960335"/>
                    <a:pt x="2547747" y="955573"/>
                  </a:cubicBezTo>
                  <a:cubicBezTo>
                    <a:pt x="2545937" y="943000"/>
                    <a:pt x="2537365" y="936332"/>
                    <a:pt x="2529174" y="928617"/>
                  </a:cubicBezTo>
                  <a:cubicBezTo>
                    <a:pt x="2525268" y="924902"/>
                    <a:pt x="2522220" y="920044"/>
                    <a:pt x="2519744" y="915187"/>
                  </a:cubicBezTo>
                  <a:cubicBezTo>
                    <a:pt x="2512219" y="900614"/>
                    <a:pt x="2505647" y="885469"/>
                    <a:pt x="2497550" y="871181"/>
                  </a:cubicBezTo>
                  <a:cubicBezTo>
                    <a:pt x="2493836" y="864704"/>
                    <a:pt x="2488597" y="857656"/>
                    <a:pt x="2482215" y="854513"/>
                  </a:cubicBezTo>
                  <a:cubicBezTo>
                    <a:pt x="2473643" y="850322"/>
                    <a:pt x="2471642" y="844130"/>
                    <a:pt x="2470309" y="836129"/>
                  </a:cubicBezTo>
                  <a:cubicBezTo>
                    <a:pt x="2469642" y="831748"/>
                    <a:pt x="2467451" y="827652"/>
                    <a:pt x="2466213" y="824128"/>
                  </a:cubicBezTo>
                  <a:cubicBezTo>
                    <a:pt x="2455259" y="816222"/>
                    <a:pt x="2440782" y="812793"/>
                    <a:pt x="2440019" y="796410"/>
                  </a:cubicBezTo>
                  <a:cubicBezTo>
                    <a:pt x="2432114" y="796505"/>
                    <a:pt x="2424399" y="796410"/>
                    <a:pt x="2421636" y="786790"/>
                  </a:cubicBezTo>
                  <a:cubicBezTo>
                    <a:pt x="2407825" y="784409"/>
                    <a:pt x="2405634" y="766787"/>
                    <a:pt x="2391061" y="764311"/>
                  </a:cubicBezTo>
                  <a:cubicBezTo>
                    <a:pt x="2383727" y="763073"/>
                    <a:pt x="2382203" y="755834"/>
                    <a:pt x="2383346" y="748785"/>
                  </a:cubicBezTo>
                  <a:cubicBezTo>
                    <a:pt x="2384012" y="744784"/>
                    <a:pt x="2386299" y="736593"/>
                    <a:pt x="2387060" y="736688"/>
                  </a:cubicBezTo>
                  <a:cubicBezTo>
                    <a:pt x="2377631" y="735259"/>
                    <a:pt x="2370201" y="734212"/>
                    <a:pt x="2359914" y="732688"/>
                  </a:cubicBezTo>
                  <a:cubicBezTo>
                    <a:pt x="2364010" y="711638"/>
                    <a:pt x="2352961" y="707923"/>
                    <a:pt x="2343341" y="698493"/>
                  </a:cubicBezTo>
                  <a:cubicBezTo>
                    <a:pt x="2334387" y="689730"/>
                    <a:pt x="2318290" y="687063"/>
                    <a:pt x="2318004" y="669918"/>
                  </a:cubicBezTo>
                  <a:cubicBezTo>
                    <a:pt x="2318004" y="668108"/>
                    <a:pt x="2312861" y="666203"/>
                    <a:pt x="2310194" y="664203"/>
                  </a:cubicBezTo>
                  <a:cubicBezTo>
                    <a:pt x="2303240" y="658774"/>
                    <a:pt x="2295906" y="653535"/>
                    <a:pt x="2289620" y="647344"/>
                  </a:cubicBezTo>
                  <a:cubicBezTo>
                    <a:pt x="2276951" y="635057"/>
                    <a:pt x="2264855" y="622198"/>
                    <a:pt x="2252472" y="609530"/>
                  </a:cubicBezTo>
                  <a:cubicBezTo>
                    <a:pt x="2230374" y="606672"/>
                    <a:pt x="2224754" y="585241"/>
                    <a:pt x="2211134" y="572763"/>
                  </a:cubicBezTo>
                  <a:cubicBezTo>
                    <a:pt x="2209515" y="571239"/>
                    <a:pt x="2207609" y="570001"/>
                    <a:pt x="2205704" y="568763"/>
                  </a:cubicBezTo>
                  <a:cubicBezTo>
                    <a:pt x="2189226" y="557904"/>
                    <a:pt x="2177891" y="539711"/>
                    <a:pt x="2156651" y="535806"/>
                  </a:cubicBezTo>
                  <a:cubicBezTo>
                    <a:pt x="2153984" y="535330"/>
                    <a:pt x="2151126" y="531806"/>
                    <a:pt x="2149602" y="529043"/>
                  </a:cubicBezTo>
                  <a:cubicBezTo>
                    <a:pt x="2143887" y="518661"/>
                    <a:pt x="2134553" y="512851"/>
                    <a:pt x="2124932" y="506850"/>
                  </a:cubicBezTo>
                  <a:cubicBezTo>
                    <a:pt x="2120265" y="503992"/>
                    <a:pt x="2115598" y="499897"/>
                    <a:pt x="2113122" y="495134"/>
                  </a:cubicBezTo>
                  <a:cubicBezTo>
                    <a:pt x="2107121" y="483609"/>
                    <a:pt x="2096739" y="477132"/>
                    <a:pt x="2087118" y="469607"/>
                  </a:cubicBezTo>
                  <a:cubicBezTo>
                    <a:pt x="2075879" y="460749"/>
                    <a:pt x="2065592" y="450176"/>
                    <a:pt x="2053400" y="442842"/>
                  </a:cubicBezTo>
                  <a:cubicBezTo>
                    <a:pt x="2040160" y="434841"/>
                    <a:pt x="2028444" y="425602"/>
                    <a:pt x="2017681" y="414648"/>
                  </a:cubicBezTo>
                  <a:cubicBezTo>
                    <a:pt x="2010823" y="407695"/>
                    <a:pt x="2003298" y="399217"/>
                    <a:pt x="1994535" y="396550"/>
                  </a:cubicBezTo>
                  <a:cubicBezTo>
                    <a:pt x="1983962" y="393407"/>
                    <a:pt x="1980724" y="384358"/>
                    <a:pt x="1973580" y="379501"/>
                  </a:cubicBezTo>
                  <a:cubicBezTo>
                    <a:pt x="1948720" y="362737"/>
                    <a:pt x="1932147" y="335781"/>
                    <a:pt x="1903952" y="323494"/>
                  </a:cubicBezTo>
                  <a:cubicBezTo>
                    <a:pt x="1899190" y="313588"/>
                    <a:pt x="1888808" y="324256"/>
                    <a:pt x="1881568" y="315969"/>
                  </a:cubicBezTo>
                  <a:cubicBezTo>
                    <a:pt x="1883474" y="303967"/>
                    <a:pt x="1877473" y="294252"/>
                    <a:pt x="1865090" y="288251"/>
                  </a:cubicBezTo>
                  <a:cubicBezTo>
                    <a:pt x="1859090" y="285299"/>
                    <a:pt x="1852898" y="282536"/>
                    <a:pt x="1847755" y="278441"/>
                  </a:cubicBezTo>
                  <a:cubicBezTo>
                    <a:pt x="1837944" y="270821"/>
                    <a:pt x="1831467" y="259867"/>
                    <a:pt x="1834515" y="246532"/>
                  </a:cubicBezTo>
                  <a:cubicBezTo>
                    <a:pt x="1834325" y="246627"/>
                    <a:pt x="1834134" y="246817"/>
                    <a:pt x="1833848" y="246913"/>
                  </a:cubicBezTo>
                  <a:cubicBezTo>
                    <a:pt x="1833563" y="246913"/>
                    <a:pt x="1833372" y="246817"/>
                    <a:pt x="1833086" y="246722"/>
                  </a:cubicBezTo>
                  <a:cubicBezTo>
                    <a:pt x="1830229" y="253009"/>
                    <a:pt x="1828800" y="249675"/>
                    <a:pt x="1826419" y="250056"/>
                  </a:cubicBezTo>
                  <a:cubicBezTo>
                    <a:pt x="1824038" y="250437"/>
                    <a:pt x="1821085" y="248723"/>
                    <a:pt x="1818608" y="247294"/>
                  </a:cubicBezTo>
                  <a:cubicBezTo>
                    <a:pt x="1818323" y="247103"/>
                    <a:pt x="1818799" y="244722"/>
                    <a:pt x="1819085" y="244722"/>
                  </a:cubicBezTo>
                  <a:cubicBezTo>
                    <a:pt x="1820990" y="244532"/>
                    <a:pt x="1822895" y="244817"/>
                    <a:pt x="1824800" y="245103"/>
                  </a:cubicBezTo>
                  <a:cubicBezTo>
                    <a:pt x="1827562" y="245579"/>
                    <a:pt x="1830229" y="246246"/>
                    <a:pt x="1833086" y="246722"/>
                  </a:cubicBezTo>
                  <a:cubicBezTo>
                    <a:pt x="1833467" y="245865"/>
                    <a:pt x="1833848" y="244912"/>
                    <a:pt x="1834325" y="243770"/>
                  </a:cubicBezTo>
                  <a:cubicBezTo>
                    <a:pt x="1834515" y="243770"/>
                    <a:pt x="1834610" y="243770"/>
                    <a:pt x="1834801" y="243865"/>
                  </a:cubicBezTo>
                  <a:cubicBezTo>
                    <a:pt x="1834801" y="243865"/>
                    <a:pt x="1834610" y="245579"/>
                    <a:pt x="1834610" y="245579"/>
                  </a:cubicBezTo>
                  <a:cubicBezTo>
                    <a:pt x="1834515" y="245865"/>
                    <a:pt x="1834515" y="246151"/>
                    <a:pt x="1834420" y="246437"/>
                  </a:cubicBezTo>
                  <a:cubicBezTo>
                    <a:pt x="1834420" y="246437"/>
                    <a:pt x="1834515" y="246437"/>
                    <a:pt x="1834515" y="246341"/>
                  </a:cubicBezTo>
                  <a:cubicBezTo>
                    <a:pt x="1834420" y="246627"/>
                    <a:pt x="1834420" y="246817"/>
                    <a:pt x="1834325" y="247103"/>
                  </a:cubicBezTo>
                  <a:cubicBezTo>
                    <a:pt x="1836610" y="251771"/>
                    <a:pt x="1840992" y="253675"/>
                    <a:pt x="1844040" y="249485"/>
                  </a:cubicBezTo>
                  <a:cubicBezTo>
                    <a:pt x="1849469" y="242150"/>
                    <a:pt x="1853279" y="233578"/>
                    <a:pt x="1857756" y="225577"/>
                  </a:cubicBezTo>
                  <a:cubicBezTo>
                    <a:pt x="1864233" y="226720"/>
                    <a:pt x="1870424" y="227291"/>
                    <a:pt x="1872043" y="218719"/>
                  </a:cubicBezTo>
                  <a:cubicBezTo>
                    <a:pt x="1869186" y="215861"/>
                    <a:pt x="1866424" y="213194"/>
                    <a:pt x="1863757" y="210432"/>
                  </a:cubicBezTo>
                  <a:cubicBezTo>
                    <a:pt x="1863662" y="210146"/>
                    <a:pt x="1863662" y="209861"/>
                    <a:pt x="1863662" y="209575"/>
                  </a:cubicBezTo>
                  <a:cubicBezTo>
                    <a:pt x="1863566" y="209575"/>
                    <a:pt x="1863566" y="209289"/>
                    <a:pt x="1863566" y="208813"/>
                  </a:cubicBezTo>
                  <a:cubicBezTo>
                    <a:pt x="1863566" y="209099"/>
                    <a:pt x="1863662" y="209289"/>
                    <a:pt x="1863662" y="209575"/>
                  </a:cubicBezTo>
                  <a:cubicBezTo>
                    <a:pt x="1874330" y="209670"/>
                    <a:pt x="1881473" y="195097"/>
                    <a:pt x="1893856" y="202050"/>
                  </a:cubicBezTo>
                  <a:cubicBezTo>
                    <a:pt x="1895285" y="210337"/>
                    <a:pt x="1894427" y="220052"/>
                    <a:pt x="1905191" y="222243"/>
                  </a:cubicBezTo>
                  <a:cubicBezTo>
                    <a:pt x="1912525" y="213766"/>
                    <a:pt x="1919478" y="205765"/>
                    <a:pt x="1926241" y="197859"/>
                  </a:cubicBezTo>
                  <a:cubicBezTo>
                    <a:pt x="1931765" y="201669"/>
                    <a:pt x="1935956" y="204622"/>
                    <a:pt x="1940338" y="207670"/>
                  </a:cubicBezTo>
                  <a:cubicBezTo>
                    <a:pt x="1942148" y="204336"/>
                    <a:pt x="1943386" y="202621"/>
                    <a:pt x="1944053" y="200716"/>
                  </a:cubicBezTo>
                  <a:cubicBezTo>
                    <a:pt x="1945100" y="197573"/>
                    <a:pt x="1945005" y="193954"/>
                    <a:pt x="1946529" y="191191"/>
                  </a:cubicBezTo>
                  <a:cubicBezTo>
                    <a:pt x="1951482" y="182524"/>
                    <a:pt x="1956340" y="182143"/>
                    <a:pt x="1968532" y="188429"/>
                  </a:cubicBezTo>
                  <a:cubicBezTo>
                    <a:pt x="1970247" y="189287"/>
                    <a:pt x="1972342" y="189667"/>
                    <a:pt x="1975009" y="190620"/>
                  </a:cubicBezTo>
                  <a:cubicBezTo>
                    <a:pt x="1979200" y="186143"/>
                    <a:pt x="1983581" y="181286"/>
                    <a:pt x="1987487" y="177095"/>
                  </a:cubicBezTo>
                  <a:cubicBezTo>
                    <a:pt x="1995488" y="176523"/>
                    <a:pt x="2005108" y="178619"/>
                    <a:pt x="2009870" y="174713"/>
                  </a:cubicBezTo>
                  <a:cubicBezTo>
                    <a:pt x="2017872" y="168236"/>
                    <a:pt x="2023586" y="166331"/>
                    <a:pt x="2033492" y="170046"/>
                  </a:cubicBezTo>
                  <a:cubicBezTo>
                    <a:pt x="2037969" y="171761"/>
                    <a:pt x="2045113" y="166236"/>
                    <a:pt x="2050447" y="164331"/>
                  </a:cubicBezTo>
                  <a:cubicBezTo>
                    <a:pt x="2051209" y="153949"/>
                    <a:pt x="2051876" y="145567"/>
                    <a:pt x="2052542" y="137280"/>
                  </a:cubicBezTo>
                  <a:cubicBezTo>
                    <a:pt x="2059781" y="137090"/>
                    <a:pt x="2068259" y="139090"/>
                    <a:pt x="2069783" y="136613"/>
                  </a:cubicBezTo>
                  <a:cubicBezTo>
                    <a:pt x="2078831" y="122612"/>
                    <a:pt x="2084165" y="139375"/>
                    <a:pt x="2094072" y="137852"/>
                  </a:cubicBezTo>
                  <a:cubicBezTo>
                    <a:pt x="2101882" y="128708"/>
                    <a:pt x="2111121" y="118040"/>
                    <a:pt x="2120360" y="107371"/>
                  </a:cubicBezTo>
                  <a:cubicBezTo>
                    <a:pt x="2120170" y="107371"/>
                    <a:pt x="2120075" y="107276"/>
                    <a:pt x="2119884" y="107276"/>
                  </a:cubicBezTo>
                  <a:cubicBezTo>
                    <a:pt x="2118456" y="108133"/>
                    <a:pt x="2117027" y="109086"/>
                    <a:pt x="2115503" y="109372"/>
                  </a:cubicBezTo>
                  <a:cubicBezTo>
                    <a:pt x="2113979" y="109658"/>
                    <a:pt x="2112169" y="108610"/>
                    <a:pt x="2110454" y="108133"/>
                  </a:cubicBezTo>
                  <a:cubicBezTo>
                    <a:pt x="2111788" y="107371"/>
                    <a:pt x="2113026" y="105848"/>
                    <a:pt x="2114265" y="105848"/>
                  </a:cubicBezTo>
                  <a:cubicBezTo>
                    <a:pt x="2116074" y="105848"/>
                    <a:pt x="2117884" y="106705"/>
                    <a:pt x="2119884" y="107276"/>
                  </a:cubicBezTo>
                  <a:cubicBezTo>
                    <a:pt x="2120265" y="107086"/>
                    <a:pt x="2120837" y="103657"/>
                    <a:pt x="2121218" y="103085"/>
                  </a:cubicBezTo>
                  <a:cubicBezTo>
                    <a:pt x="2121218" y="102895"/>
                    <a:pt x="2121218" y="102800"/>
                    <a:pt x="2121218" y="102609"/>
                  </a:cubicBezTo>
                  <a:cubicBezTo>
                    <a:pt x="2121218" y="102800"/>
                    <a:pt x="2121313" y="102990"/>
                    <a:pt x="2121313" y="102895"/>
                  </a:cubicBezTo>
                  <a:cubicBezTo>
                    <a:pt x="2121313" y="102895"/>
                    <a:pt x="2121218" y="102990"/>
                    <a:pt x="2121218" y="103085"/>
                  </a:cubicBezTo>
                  <a:cubicBezTo>
                    <a:pt x="2121599" y="109372"/>
                    <a:pt x="2121694" y="114420"/>
                    <a:pt x="2126647" y="116706"/>
                  </a:cubicBezTo>
                  <a:cubicBezTo>
                    <a:pt x="2128171" y="106610"/>
                    <a:pt x="2128742" y="98608"/>
                    <a:pt x="2131314" y="89179"/>
                  </a:cubicBezTo>
                  <a:cubicBezTo>
                    <a:pt x="2131790" y="87369"/>
                    <a:pt x="2134457" y="88226"/>
                    <a:pt x="2135696" y="90227"/>
                  </a:cubicBezTo>
                  <a:cubicBezTo>
                    <a:pt x="2135886" y="85178"/>
                    <a:pt x="2139315" y="79654"/>
                    <a:pt x="2132172" y="77844"/>
                  </a:cubicBezTo>
                  <a:cubicBezTo>
                    <a:pt x="2128361" y="76891"/>
                    <a:pt x="2122647" y="81464"/>
                    <a:pt x="2118646" y="84416"/>
                  </a:cubicBezTo>
                  <a:cubicBezTo>
                    <a:pt x="2114455" y="87560"/>
                    <a:pt x="2111312" y="92132"/>
                    <a:pt x="2107883" y="95751"/>
                  </a:cubicBezTo>
                  <a:cubicBezTo>
                    <a:pt x="2097405" y="95465"/>
                    <a:pt x="2088071" y="95370"/>
                    <a:pt x="2078736" y="95084"/>
                  </a:cubicBezTo>
                  <a:cubicBezTo>
                    <a:pt x="2078736" y="95179"/>
                    <a:pt x="2078736" y="95275"/>
                    <a:pt x="2078831" y="95275"/>
                  </a:cubicBezTo>
                  <a:cubicBezTo>
                    <a:pt x="2078831" y="95561"/>
                    <a:pt x="2078736" y="95751"/>
                    <a:pt x="2078736" y="95941"/>
                  </a:cubicBezTo>
                  <a:cubicBezTo>
                    <a:pt x="2082737" y="100418"/>
                    <a:pt x="2086737" y="104895"/>
                    <a:pt x="2091309" y="109943"/>
                  </a:cubicBezTo>
                  <a:cubicBezTo>
                    <a:pt x="2076355" y="112039"/>
                    <a:pt x="2075688" y="111372"/>
                    <a:pt x="2078736" y="95941"/>
                  </a:cubicBezTo>
                  <a:cubicBezTo>
                    <a:pt x="2078450" y="95656"/>
                    <a:pt x="2078165" y="95370"/>
                    <a:pt x="2077974" y="95084"/>
                  </a:cubicBezTo>
                  <a:cubicBezTo>
                    <a:pt x="2078260" y="95084"/>
                    <a:pt x="2078546" y="95084"/>
                    <a:pt x="2078831" y="95084"/>
                  </a:cubicBezTo>
                  <a:cubicBezTo>
                    <a:pt x="2078450" y="94037"/>
                    <a:pt x="2078450" y="92798"/>
                    <a:pt x="2077879" y="92227"/>
                  </a:cubicBezTo>
                  <a:cubicBezTo>
                    <a:pt x="2077307" y="91560"/>
                    <a:pt x="2075212" y="90989"/>
                    <a:pt x="2075212" y="91084"/>
                  </a:cubicBezTo>
                  <a:cubicBezTo>
                    <a:pt x="2070354" y="101180"/>
                    <a:pt x="2065687" y="111277"/>
                    <a:pt x="2061210" y="120897"/>
                  </a:cubicBezTo>
                  <a:cubicBezTo>
                    <a:pt x="2052828" y="120516"/>
                    <a:pt x="2049399" y="117754"/>
                    <a:pt x="2051209" y="110324"/>
                  </a:cubicBezTo>
                  <a:cubicBezTo>
                    <a:pt x="2053114" y="102704"/>
                    <a:pt x="2048828" y="100704"/>
                    <a:pt x="2041779" y="101371"/>
                  </a:cubicBezTo>
                  <a:cubicBezTo>
                    <a:pt x="2039684" y="108229"/>
                    <a:pt x="2037588" y="115087"/>
                    <a:pt x="2035588" y="121373"/>
                  </a:cubicBezTo>
                  <a:cubicBezTo>
                    <a:pt x="2007775" y="125374"/>
                    <a:pt x="1987201" y="142804"/>
                    <a:pt x="1963389" y="150996"/>
                  </a:cubicBezTo>
                  <a:cubicBezTo>
                    <a:pt x="1960245" y="147948"/>
                    <a:pt x="1957673" y="143757"/>
                    <a:pt x="1954054" y="142424"/>
                  </a:cubicBezTo>
                  <a:cubicBezTo>
                    <a:pt x="1950434" y="141090"/>
                    <a:pt x="1945386" y="141757"/>
                    <a:pt x="1941576" y="143186"/>
                  </a:cubicBezTo>
                  <a:cubicBezTo>
                    <a:pt x="1936623" y="144995"/>
                    <a:pt x="1931956" y="148139"/>
                    <a:pt x="1927574" y="151282"/>
                  </a:cubicBezTo>
                  <a:cubicBezTo>
                    <a:pt x="1915287" y="160140"/>
                    <a:pt x="1905762" y="172713"/>
                    <a:pt x="1889951" y="176999"/>
                  </a:cubicBezTo>
                  <a:cubicBezTo>
                    <a:pt x="1886522" y="177952"/>
                    <a:pt x="1884807" y="185381"/>
                    <a:pt x="1881950" y="190429"/>
                  </a:cubicBezTo>
                  <a:cubicBezTo>
                    <a:pt x="1873091" y="187382"/>
                    <a:pt x="1863852" y="184238"/>
                    <a:pt x="1848898" y="179190"/>
                  </a:cubicBezTo>
                  <a:cubicBezTo>
                    <a:pt x="1855660" y="187477"/>
                    <a:pt x="1859566" y="190620"/>
                    <a:pt x="1861090" y="194621"/>
                  </a:cubicBezTo>
                  <a:cubicBezTo>
                    <a:pt x="1862328" y="197859"/>
                    <a:pt x="1862709" y="201383"/>
                    <a:pt x="1863090" y="204908"/>
                  </a:cubicBezTo>
                  <a:cubicBezTo>
                    <a:pt x="1859947" y="203098"/>
                    <a:pt x="1856423" y="202621"/>
                    <a:pt x="1852327" y="199478"/>
                  </a:cubicBezTo>
                  <a:cubicBezTo>
                    <a:pt x="1836420" y="206812"/>
                    <a:pt x="1819561" y="215766"/>
                    <a:pt x="1802130" y="223767"/>
                  </a:cubicBezTo>
                  <a:cubicBezTo>
                    <a:pt x="1781461" y="220433"/>
                    <a:pt x="1759172" y="219004"/>
                    <a:pt x="1744218" y="198716"/>
                  </a:cubicBezTo>
                  <a:cubicBezTo>
                    <a:pt x="1740884" y="194240"/>
                    <a:pt x="1731835" y="190715"/>
                    <a:pt x="1726597" y="191858"/>
                  </a:cubicBezTo>
                  <a:cubicBezTo>
                    <a:pt x="1712595" y="195097"/>
                    <a:pt x="1705928" y="186715"/>
                    <a:pt x="1698498" y="178523"/>
                  </a:cubicBezTo>
                  <a:cubicBezTo>
                    <a:pt x="1694022" y="173570"/>
                    <a:pt x="1690783" y="166998"/>
                    <a:pt x="1685449" y="163855"/>
                  </a:cubicBezTo>
                  <a:cubicBezTo>
                    <a:pt x="1652873" y="144710"/>
                    <a:pt x="1623060" y="120992"/>
                    <a:pt x="1588103" y="105848"/>
                  </a:cubicBezTo>
                  <a:cubicBezTo>
                    <a:pt x="1581912" y="103181"/>
                    <a:pt x="1576102" y="99847"/>
                    <a:pt x="1570197" y="96608"/>
                  </a:cubicBezTo>
                  <a:cubicBezTo>
                    <a:pt x="1504379" y="60128"/>
                    <a:pt x="1435322" y="31838"/>
                    <a:pt x="1361694" y="15932"/>
                  </a:cubicBezTo>
                  <a:cubicBezTo>
                    <a:pt x="1305687" y="3835"/>
                    <a:pt x="1248918" y="-1594"/>
                    <a:pt x="1191673" y="406"/>
                  </a:cubicBezTo>
                  <a:cubicBezTo>
                    <a:pt x="1128808" y="2501"/>
                    <a:pt x="1050131" y="12598"/>
                    <a:pt x="989648" y="24980"/>
                  </a:cubicBezTo>
                  <a:cubicBezTo>
                    <a:pt x="954786" y="32124"/>
                    <a:pt x="920972" y="44411"/>
                    <a:pt x="885254" y="47459"/>
                  </a:cubicBezTo>
                  <a:cubicBezTo>
                    <a:pt x="867823" y="59937"/>
                    <a:pt x="845915" y="60985"/>
                    <a:pt x="826961" y="70224"/>
                  </a:cubicBezTo>
                  <a:cubicBezTo>
                    <a:pt x="795052" y="85654"/>
                    <a:pt x="762095" y="98799"/>
                    <a:pt x="729615" y="112991"/>
                  </a:cubicBezTo>
                  <a:cubicBezTo>
                    <a:pt x="718376" y="117849"/>
                    <a:pt x="706850" y="122040"/>
                    <a:pt x="696278" y="128041"/>
                  </a:cubicBezTo>
                  <a:cubicBezTo>
                    <a:pt x="685324" y="134232"/>
                    <a:pt x="678275" y="146710"/>
                    <a:pt x="663131" y="146424"/>
                  </a:cubicBezTo>
                  <a:cubicBezTo>
                    <a:pt x="660178" y="146329"/>
                    <a:pt x="657035" y="154711"/>
                    <a:pt x="653987" y="159187"/>
                  </a:cubicBezTo>
                  <a:cubicBezTo>
                    <a:pt x="651605" y="162807"/>
                    <a:pt x="648462" y="169856"/>
                    <a:pt x="647033" y="169570"/>
                  </a:cubicBezTo>
                  <a:cubicBezTo>
                    <a:pt x="628745" y="165474"/>
                    <a:pt x="622935" y="183953"/>
                    <a:pt x="609981" y="189096"/>
                  </a:cubicBezTo>
                  <a:cubicBezTo>
                    <a:pt x="600932" y="192716"/>
                    <a:pt x="596170" y="199478"/>
                    <a:pt x="595313" y="209670"/>
                  </a:cubicBezTo>
                  <a:cubicBezTo>
                    <a:pt x="595027" y="213099"/>
                    <a:pt x="590169" y="219100"/>
                    <a:pt x="587502" y="219004"/>
                  </a:cubicBezTo>
                  <a:cubicBezTo>
                    <a:pt x="576548" y="218624"/>
                    <a:pt x="573500" y="225291"/>
                    <a:pt x="568357" y="233197"/>
                  </a:cubicBezTo>
                  <a:cubicBezTo>
                    <a:pt x="561975" y="243198"/>
                    <a:pt x="549593" y="249294"/>
                    <a:pt x="543020" y="259200"/>
                  </a:cubicBezTo>
                  <a:cubicBezTo>
                    <a:pt x="532352" y="275107"/>
                    <a:pt x="518732" y="287299"/>
                    <a:pt x="504444" y="299491"/>
                  </a:cubicBezTo>
                  <a:cubicBezTo>
                    <a:pt x="496157" y="306539"/>
                    <a:pt x="486918" y="315302"/>
                    <a:pt x="484156" y="325113"/>
                  </a:cubicBezTo>
                  <a:cubicBezTo>
                    <a:pt x="478631" y="344639"/>
                    <a:pt x="458534" y="353117"/>
                    <a:pt x="452819" y="371595"/>
                  </a:cubicBezTo>
                  <a:cubicBezTo>
                    <a:pt x="452438" y="372833"/>
                    <a:pt x="448628" y="372738"/>
                    <a:pt x="446913" y="373881"/>
                  </a:cubicBezTo>
                  <a:cubicBezTo>
                    <a:pt x="443484" y="376167"/>
                    <a:pt x="439007" y="378262"/>
                    <a:pt x="437293" y="381692"/>
                  </a:cubicBezTo>
                  <a:cubicBezTo>
                    <a:pt x="430721" y="394550"/>
                    <a:pt x="424434" y="407695"/>
                    <a:pt x="419291" y="421220"/>
                  </a:cubicBezTo>
                  <a:cubicBezTo>
                    <a:pt x="413957" y="435222"/>
                    <a:pt x="411480" y="450557"/>
                    <a:pt x="397383" y="459701"/>
                  </a:cubicBezTo>
                  <a:cubicBezTo>
                    <a:pt x="395478" y="460940"/>
                    <a:pt x="395192" y="465988"/>
                    <a:pt x="395573" y="469131"/>
                  </a:cubicBezTo>
                  <a:cubicBezTo>
                    <a:pt x="396431" y="475227"/>
                    <a:pt x="394907" y="479799"/>
                    <a:pt x="390430" y="484085"/>
                  </a:cubicBezTo>
                  <a:cubicBezTo>
                    <a:pt x="386620" y="487895"/>
                    <a:pt x="383191" y="492372"/>
                    <a:pt x="380619" y="497135"/>
                  </a:cubicBezTo>
                  <a:cubicBezTo>
                    <a:pt x="372047" y="512851"/>
                    <a:pt x="361950" y="528091"/>
                    <a:pt x="355949" y="544759"/>
                  </a:cubicBezTo>
                  <a:cubicBezTo>
                    <a:pt x="349568" y="562667"/>
                    <a:pt x="342519" y="579526"/>
                    <a:pt x="329279" y="593337"/>
                  </a:cubicBezTo>
                  <a:cubicBezTo>
                    <a:pt x="327851" y="594861"/>
                    <a:pt x="327565" y="597433"/>
                    <a:pt x="326898" y="599528"/>
                  </a:cubicBezTo>
                  <a:cubicBezTo>
                    <a:pt x="317564" y="631818"/>
                    <a:pt x="303943" y="662489"/>
                    <a:pt x="292322" y="693921"/>
                  </a:cubicBezTo>
                  <a:cubicBezTo>
                    <a:pt x="280035" y="727163"/>
                    <a:pt x="263843" y="758882"/>
                    <a:pt x="256413" y="794219"/>
                  </a:cubicBezTo>
                  <a:cubicBezTo>
                    <a:pt x="252413" y="813079"/>
                    <a:pt x="242316" y="831367"/>
                    <a:pt x="228886" y="842606"/>
                  </a:cubicBezTo>
                  <a:cubicBezTo>
                    <a:pt x="226600" y="858132"/>
                    <a:pt x="227457" y="872419"/>
                    <a:pt x="222123" y="883850"/>
                  </a:cubicBezTo>
                  <a:cubicBezTo>
                    <a:pt x="212122" y="905376"/>
                    <a:pt x="203740" y="926902"/>
                    <a:pt x="198311" y="950048"/>
                  </a:cubicBezTo>
                  <a:cubicBezTo>
                    <a:pt x="195358" y="962812"/>
                    <a:pt x="189833" y="975480"/>
                    <a:pt x="183166" y="986815"/>
                  </a:cubicBezTo>
                  <a:cubicBezTo>
                    <a:pt x="173831" y="1002722"/>
                    <a:pt x="170402" y="1020248"/>
                    <a:pt x="166497" y="1037583"/>
                  </a:cubicBezTo>
                  <a:cubicBezTo>
                    <a:pt x="161544" y="1059491"/>
                    <a:pt x="157734" y="1081589"/>
                    <a:pt x="153448" y="1103496"/>
                  </a:cubicBezTo>
                  <a:cubicBezTo>
                    <a:pt x="136303" y="1122927"/>
                    <a:pt x="147447" y="1148835"/>
                    <a:pt x="138398" y="1170171"/>
                  </a:cubicBezTo>
                  <a:cubicBezTo>
                    <a:pt x="137160" y="1173219"/>
                    <a:pt x="137160" y="1176743"/>
                    <a:pt x="136112" y="1179887"/>
                  </a:cubicBezTo>
                  <a:cubicBezTo>
                    <a:pt x="127445" y="1204842"/>
                    <a:pt x="116586" y="1229226"/>
                    <a:pt x="118491" y="1256563"/>
                  </a:cubicBezTo>
                  <a:cubicBezTo>
                    <a:pt x="118682" y="1259706"/>
                    <a:pt x="116586" y="1263040"/>
                    <a:pt x="116300" y="1266374"/>
                  </a:cubicBezTo>
                  <a:cubicBezTo>
                    <a:pt x="115062" y="1279423"/>
                    <a:pt x="110014" y="1291710"/>
                    <a:pt x="115062" y="1305712"/>
                  </a:cubicBezTo>
                  <a:cubicBezTo>
                    <a:pt x="117634" y="1312951"/>
                    <a:pt x="116110" y="1325143"/>
                    <a:pt x="111347" y="1331048"/>
                  </a:cubicBezTo>
                  <a:cubicBezTo>
                    <a:pt x="99727" y="1345717"/>
                    <a:pt x="98489" y="1361147"/>
                    <a:pt x="100584" y="1378197"/>
                  </a:cubicBezTo>
                  <a:cubicBezTo>
                    <a:pt x="101060" y="1382483"/>
                    <a:pt x="100584" y="1387151"/>
                    <a:pt x="99346" y="1391246"/>
                  </a:cubicBezTo>
                  <a:cubicBezTo>
                    <a:pt x="92488" y="1413535"/>
                    <a:pt x="85344" y="1435633"/>
                    <a:pt x="88011" y="1459541"/>
                  </a:cubicBezTo>
                  <a:cubicBezTo>
                    <a:pt x="88487" y="1463732"/>
                    <a:pt x="85439" y="1468113"/>
                    <a:pt x="84963" y="1472494"/>
                  </a:cubicBezTo>
                  <a:cubicBezTo>
                    <a:pt x="84201" y="1479067"/>
                    <a:pt x="83153" y="1485830"/>
                    <a:pt x="84201" y="1492211"/>
                  </a:cubicBezTo>
                  <a:cubicBezTo>
                    <a:pt x="87535" y="1512118"/>
                    <a:pt x="82963" y="1529549"/>
                    <a:pt x="68485" y="1545266"/>
                  </a:cubicBezTo>
                  <a:cubicBezTo>
                    <a:pt x="74581" y="1557172"/>
                    <a:pt x="78867" y="1568221"/>
                    <a:pt x="70676" y="1582604"/>
                  </a:cubicBezTo>
                  <a:cubicBezTo>
                    <a:pt x="63722" y="1594700"/>
                    <a:pt x="64389" y="1610988"/>
                    <a:pt x="59150" y="1624418"/>
                  </a:cubicBezTo>
                  <a:cubicBezTo>
                    <a:pt x="54388" y="1636706"/>
                    <a:pt x="53435" y="1648993"/>
                    <a:pt x="56388" y="1660613"/>
                  </a:cubicBezTo>
                  <a:cubicBezTo>
                    <a:pt x="59341" y="1672234"/>
                    <a:pt x="56960" y="1682330"/>
                    <a:pt x="55055" y="1693379"/>
                  </a:cubicBezTo>
                  <a:cubicBezTo>
                    <a:pt x="50578" y="1719478"/>
                    <a:pt x="38672" y="1745100"/>
                    <a:pt x="43148" y="1771865"/>
                  </a:cubicBezTo>
                  <a:cubicBezTo>
                    <a:pt x="45720" y="1787391"/>
                    <a:pt x="41243" y="1800059"/>
                    <a:pt x="36862" y="1813490"/>
                  </a:cubicBezTo>
                  <a:cubicBezTo>
                    <a:pt x="34481" y="1820824"/>
                    <a:pt x="31052" y="1828349"/>
                    <a:pt x="26099" y="1834064"/>
                  </a:cubicBezTo>
                  <a:cubicBezTo>
                    <a:pt x="19717" y="1841493"/>
                    <a:pt x="17050" y="1848827"/>
                    <a:pt x="17812" y="1858543"/>
                  </a:cubicBezTo>
                  <a:cubicBezTo>
                    <a:pt x="19907" y="1887499"/>
                    <a:pt x="16859" y="1916264"/>
                    <a:pt x="11049" y="1942553"/>
                  </a:cubicBezTo>
                  <a:cubicBezTo>
                    <a:pt x="16478" y="1952269"/>
                    <a:pt x="20765" y="1959698"/>
                    <a:pt x="25146" y="1967509"/>
                  </a:cubicBezTo>
                  <a:cubicBezTo>
                    <a:pt x="2572" y="1975319"/>
                    <a:pt x="953" y="1977510"/>
                    <a:pt x="2762" y="1995322"/>
                  </a:cubicBezTo>
                  <a:cubicBezTo>
                    <a:pt x="2953" y="1997513"/>
                    <a:pt x="3810" y="1999703"/>
                    <a:pt x="4191" y="2001894"/>
                  </a:cubicBezTo>
                  <a:cubicBezTo>
                    <a:pt x="5810" y="2011800"/>
                    <a:pt x="9144" y="2021897"/>
                    <a:pt x="8477" y="2031707"/>
                  </a:cubicBezTo>
                  <a:cubicBezTo>
                    <a:pt x="7144" y="2042851"/>
                    <a:pt x="2667" y="2053234"/>
                    <a:pt x="0" y="2063044"/>
                  </a:cubicBezTo>
                  <a:close/>
                  <a:moveTo>
                    <a:pt x="2120265" y="100514"/>
                  </a:moveTo>
                  <a:cubicBezTo>
                    <a:pt x="2120265" y="100514"/>
                    <a:pt x="2120265" y="100514"/>
                    <a:pt x="2120265" y="100514"/>
                  </a:cubicBezTo>
                  <a:cubicBezTo>
                    <a:pt x="2120265" y="100609"/>
                    <a:pt x="2120265" y="100609"/>
                    <a:pt x="2120265" y="100704"/>
                  </a:cubicBezTo>
                  <a:cubicBezTo>
                    <a:pt x="2120360" y="100990"/>
                    <a:pt x="2120360" y="101942"/>
                    <a:pt x="2120456" y="102704"/>
                  </a:cubicBezTo>
                  <a:cubicBezTo>
                    <a:pt x="2120456" y="102037"/>
                    <a:pt x="2120360" y="101371"/>
                    <a:pt x="2120265" y="100704"/>
                  </a:cubicBezTo>
                  <a:cubicBezTo>
                    <a:pt x="2120265" y="100609"/>
                    <a:pt x="2120265" y="100514"/>
                    <a:pt x="2120265" y="100514"/>
                  </a:cubicBezTo>
                  <a:close/>
                  <a:moveTo>
                    <a:pt x="2025587" y="143376"/>
                  </a:moveTo>
                  <a:cubicBezTo>
                    <a:pt x="2025396" y="141566"/>
                    <a:pt x="2028635" y="137566"/>
                    <a:pt x="2030349" y="137661"/>
                  </a:cubicBezTo>
                  <a:cubicBezTo>
                    <a:pt x="2035302" y="137661"/>
                    <a:pt x="2041493" y="137756"/>
                    <a:pt x="2040255" y="147472"/>
                  </a:cubicBezTo>
                  <a:cubicBezTo>
                    <a:pt x="2039398" y="148520"/>
                    <a:pt x="2037779" y="152139"/>
                    <a:pt x="2035683" y="152615"/>
                  </a:cubicBezTo>
                  <a:cubicBezTo>
                    <a:pt x="2029016" y="153758"/>
                    <a:pt x="2026158" y="148805"/>
                    <a:pt x="2025587" y="143376"/>
                  </a:cubicBezTo>
                  <a:close/>
                  <a:moveTo>
                    <a:pt x="2603183" y="1065777"/>
                  </a:moveTo>
                  <a:cubicBezTo>
                    <a:pt x="2603849" y="1067682"/>
                    <a:pt x="2605088" y="1069682"/>
                    <a:pt x="2604992" y="1071492"/>
                  </a:cubicBezTo>
                  <a:cubicBezTo>
                    <a:pt x="2604421" y="1079493"/>
                    <a:pt x="2602897" y="1087208"/>
                    <a:pt x="2592610" y="1087589"/>
                  </a:cubicBezTo>
                  <a:cubicBezTo>
                    <a:pt x="2590991" y="1087685"/>
                    <a:pt x="2588133" y="1085780"/>
                    <a:pt x="2587848" y="1084446"/>
                  </a:cubicBezTo>
                  <a:cubicBezTo>
                    <a:pt x="2585942" y="1074921"/>
                    <a:pt x="2590419" y="1069682"/>
                    <a:pt x="2603183" y="1065777"/>
                  </a:cubicBezTo>
                  <a:close/>
                  <a:moveTo>
                    <a:pt x="1421416" y="458844"/>
                  </a:moveTo>
                  <a:cubicBezTo>
                    <a:pt x="1421321" y="459416"/>
                    <a:pt x="1421225" y="459987"/>
                    <a:pt x="1421321" y="460654"/>
                  </a:cubicBezTo>
                  <a:cubicBezTo>
                    <a:pt x="1421225" y="460654"/>
                    <a:pt x="1421130" y="460749"/>
                    <a:pt x="1421035" y="460749"/>
                  </a:cubicBezTo>
                  <a:cubicBezTo>
                    <a:pt x="1421035" y="460749"/>
                    <a:pt x="1421035" y="460749"/>
                    <a:pt x="1421035" y="460844"/>
                  </a:cubicBezTo>
                  <a:cubicBezTo>
                    <a:pt x="1421035" y="460844"/>
                    <a:pt x="1420940" y="460844"/>
                    <a:pt x="1420844" y="460940"/>
                  </a:cubicBezTo>
                  <a:cubicBezTo>
                    <a:pt x="1420844" y="461130"/>
                    <a:pt x="1420749" y="461225"/>
                    <a:pt x="1420654" y="461416"/>
                  </a:cubicBezTo>
                  <a:cubicBezTo>
                    <a:pt x="1420464" y="461321"/>
                    <a:pt x="1420273" y="461225"/>
                    <a:pt x="1419987" y="461225"/>
                  </a:cubicBezTo>
                  <a:cubicBezTo>
                    <a:pt x="1419416" y="461606"/>
                    <a:pt x="1418749" y="461892"/>
                    <a:pt x="1418177" y="461797"/>
                  </a:cubicBezTo>
                  <a:cubicBezTo>
                    <a:pt x="1417510" y="461702"/>
                    <a:pt x="1416939" y="460558"/>
                    <a:pt x="1416368" y="459796"/>
                  </a:cubicBezTo>
                  <a:cubicBezTo>
                    <a:pt x="1417606" y="460273"/>
                    <a:pt x="1418749" y="460749"/>
                    <a:pt x="1419987" y="461225"/>
                  </a:cubicBezTo>
                  <a:cubicBezTo>
                    <a:pt x="1420178" y="461130"/>
                    <a:pt x="1420559" y="461035"/>
                    <a:pt x="1420749" y="460940"/>
                  </a:cubicBezTo>
                  <a:cubicBezTo>
                    <a:pt x="1420749" y="460940"/>
                    <a:pt x="1420749" y="460844"/>
                    <a:pt x="1420749" y="460844"/>
                  </a:cubicBezTo>
                  <a:cubicBezTo>
                    <a:pt x="1420749" y="460844"/>
                    <a:pt x="1420844" y="460844"/>
                    <a:pt x="1420940" y="460749"/>
                  </a:cubicBezTo>
                  <a:cubicBezTo>
                    <a:pt x="1421035" y="459987"/>
                    <a:pt x="1421321" y="459320"/>
                    <a:pt x="1421416" y="458844"/>
                  </a:cubicBezTo>
                  <a:cubicBezTo>
                    <a:pt x="1421416" y="458844"/>
                    <a:pt x="1421416" y="458844"/>
                    <a:pt x="1421416" y="458844"/>
                  </a:cubicBezTo>
                  <a:cubicBezTo>
                    <a:pt x="1419987" y="457129"/>
                    <a:pt x="1420082" y="456463"/>
                    <a:pt x="1421416" y="458844"/>
                  </a:cubicBezTo>
                  <a:cubicBezTo>
                    <a:pt x="1421416" y="458844"/>
                    <a:pt x="1421416" y="458844"/>
                    <a:pt x="1421416" y="458844"/>
                  </a:cubicBezTo>
                  <a:close/>
                  <a:moveTo>
                    <a:pt x="1516761" y="399027"/>
                  </a:moveTo>
                  <a:cubicBezTo>
                    <a:pt x="1506284" y="399503"/>
                    <a:pt x="1502855" y="400646"/>
                    <a:pt x="1500854" y="399503"/>
                  </a:cubicBezTo>
                  <a:cubicBezTo>
                    <a:pt x="1499235" y="398551"/>
                    <a:pt x="1499140" y="394646"/>
                    <a:pt x="1499045" y="391979"/>
                  </a:cubicBezTo>
                  <a:cubicBezTo>
                    <a:pt x="1499045" y="391598"/>
                    <a:pt x="1503045" y="390169"/>
                    <a:pt x="1504569" y="390836"/>
                  </a:cubicBezTo>
                  <a:cubicBezTo>
                    <a:pt x="1507331" y="391979"/>
                    <a:pt x="1509713" y="394169"/>
                    <a:pt x="1516761" y="399027"/>
                  </a:cubicBezTo>
                  <a:close/>
                  <a:moveTo>
                    <a:pt x="1580102" y="361308"/>
                  </a:moveTo>
                  <a:cubicBezTo>
                    <a:pt x="1579245" y="361784"/>
                    <a:pt x="1578388" y="362356"/>
                    <a:pt x="1577531" y="362832"/>
                  </a:cubicBezTo>
                  <a:cubicBezTo>
                    <a:pt x="1577245" y="361022"/>
                    <a:pt x="1576673" y="359212"/>
                    <a:pt x="1576673" y="357403"/>
                  </a:cubicBezTo>
                  <a:cubicBezTo>
                    <a:pt x="1576673" y="356831"/>
                    <a:pt x="1578197" y="356355"/>
                    <a:pt x="1579055" y="355783"/>
                  </a:cubicBezTo>
                  <a:cubicBezTo>
                    <a:pt x="1579435" y="357689"/>
                    <a:pt x="1579722" y="359498"/>
                    <a:pt x="1580102" y="361308"/>
                  </a:cubicBezTo>
                  <a:close/>
                  <a:moveTo>
                    <a:pt x="1249490" y="529519"/>
                  </a:moveTo>
                  <a:cubicBezTo>
                    <a:pt x="1253966" y="527424"/>
                    <a:pt x="1256252" y="526186"/>
                    <a:pt x="1258824" y="525519"/>
                  </a:cubicBezTo>
                  <a:cubicBezTo>
                    <a:pt x="1259205" y="525424"/>
                    <a:pt x="1261110" y="528662"/>
                    <a:pt x="1260920" y="530186"/>
                  </a:cubicBezTo>
                  <a:cubicBezTo>
                    <a:pt x="1260729" y="531806"/>
                    <a:pt x="1258443" y="534758"/>
                    <a:pt x="1257872" y="534568"/>
                  </a:cubicBezTo>
                  <a:cubicBezTo>
                    <a:pt x="1255585" y="533806"/>
                    <a:pt x="1253585" y="532091"/>
                    <a:pt x="1249490" y="529519"/>
                  </a:cubicBezTo>
                  <a:close/>
                  <a:moveTo>
                    <a:pt x="1244060" y="580478"/>
                  </a:moveTo>
                  <a:cubicBezTo>
                    <a:pt x="1244156" y="579716"/>
                    <a:pt x="1245489" y="579050"/>
                    <a:pt x="1246156" y="578383"/>
                  </a:cubicBezTo>
                  <a:cubicBezTo>
                    <a:pt x="1246442" y="579335"/>
                    <a:pt x="1247204" y="580669"/>
                    <a:pt x="1246918" y="581335"/>
                  </a:cubicBezTo>
                  <a:cubicBezTo>
                    <a:pt x="1245108" y="584574"/>
                    <a:pt x="1243870" y="584193"/>
                    <a:pt x="1244060" y="580478"/>
                  </a:cubicBezTo>
                  <a:close/>
                  <a:moveTo>
                    <a:pt x="1219772" y="574477"/>
                  </a:moveTo>
                  <a:lnTo>
                    <a:pt x="1222629" y="574097"/>
                  </a:lnTo>
                  <a:lnTo>
                    <a:pt x="1221962" y="576097"/>
                  </a:lnTo>
                  <a:lnTo>
                    <a:pt x="1219772" y="574477"/>
                  </a:lnTo>
                  <a:close/>
                  <a:moveTo>
                    <a:pt x="1046417" y="760596"/>
                  </a:moveTo>
                  <a:cubicBezTo>
                    <a:pt x="1047845" y="759167"/>
                    <a:pt x="1049179" y="757167"/>
                    <a:pt x="1050893" y="756596"/>
                  </a:cubicBezTo>
                  <a:cubicBezTo>
                    <a:pt x="1052227" y="756119"/>
                    <a:pt x="1054227" y="757548"/>
                    <a:pt x="1055942" y="758215"/>
                  </a:cubicBezTo>
                  <a:cubicBezTo>
                    <a:pt x="1054513" y="759739"/>
                    <a:pt x="1053370" y="761930"/>
                    <a:pt x="1051751" y="762406"/>
                  </a:cubicBezTo>
                  <a:cubicBezTo>
                    <a:pt x="1050227" y="762787"/>
                    <a:pt x="1048131" y="761263"/>
                    <a:pt x="1046417" y="760596"/>
                  </a:cubicBezTo>
                  <a:close/>
                  <a:moveTo>
                    <a:pt x="1042416" y="742117"/>
                  </a:moveTo>
                  <a:cubicBezTo>
                    <a:pt x="1042321" y="741737"/>
                    <a:pt x="1043940" y="740784"/>
                    <a:pt x="1044702" y="740117"/>
                  </a:cubicBezTo>
                  <a:cubicBezTo>
                    <a:pt x="1045083" y="741070"/>
                    <a:pt x="1045464" y="742117"/>
                    <a:pt x="1045845" y="743070"/>
                  </a:cubicBezTo>
                  <a:cubicBezTo>
                    <a:pt x="1045369" y="744023"/>
                    <a:pt x="1044893" y="744880"/>
                    <a:pt x="1044512" y="745737"/>
                  </a:cubicBezTo>
                  <a:cubicBezTo>
                    <a:pt x="1043845" y="744594"/>
                    <a:pt x="1042797" y="743356"/>
                    <a:pt x="1042416" y="742117"/>
                  </a:cubicBezTo>
                  <a:close/>
                  <a:moveTo>
                    <a:pt x="996220" y="745356"/>
                  </a:moveTo>
                  <a:lnTo>
                    <a:pt x="999173" y="744975"/>
                  </a:lnTo>
                  <a:lnTo>
                    <a:pt x="998506" y="747166"/>
                  </a:lnTo>
                  <a:lnTo>
                    <a:pt x="996220" y="745356"/>
                  </a:lnTo>
                  <a:close/>
                  <a:moveTo>
                    <a:pt x="208788" y="1729479"/>
                  </a:moveTo>
                  <a:cubicBezTo>
                    <a:pt x="208883" y="1728717"/>
                    <a:pt x="210026" y="1728146"/>
                    <a:pt x="210693" y="1727574"/>
                  </a:cubicBezTo>
                  <a:cubicBezTo>
                    <a:pt x="211074" y="1728241"/>
                    <a:pt x="211931" y="1729193"/>
                    <a:pt x="211741" y="1729669"/>
                  </a:cubicBezTo>
                  <a:cubicBezTo>
                    <a:pt x="210979" y="1731479"/>
                    <a:pt x="209931" y="1733003"/>
                    <a:pt x="208883" y="1734908"/>
                  </a:cubicBezTo>
                  <a:cubicBezTo>
                    <a:pt x="208788" y="1733003"/>
                    <a:pt x="208598" y="1731193"/>
                    <a:pt x="208788" y="1729479"/>
                  </a:cubicBezTo>
                  <a:close/>
                  <a:moveTo>
                    <a:pt x="189548" y="1670615"/>
                  </a:moveTo>
                  <a:cubicBezTo>
                    <a:pt x="194977" y="1631276"/>
                    <a:pt x="200120" y="1593938"/>
                    <a:pt x="205264" y="1556505"/>
                  </a:cubicBezTo>
                  <a:cubicBezTo>
                    <a:pt x="205931" y="1552124"/>
                    <a:pt x="205740" y="1547266"/>
                    <a:pt x="207550" y="1543360"/>
                  </a:cubicBezTo>
                  <a:cubicBezTo>
                    <a:pt x="216980" y="1522977"/>
                    <a:pt x="220885" y="1501069"/>
                    <a:pt x="226409" y="1479543"/>
                  </a:cubicBezTo>
                  <a:cubicBezTo>
                    <a:pt x="230505" y="1463732"/>
                    <a:pt x="236982" y="1447634"/>
                    <a:pt x="248317" y="1435061"/>
                  </a:cubicBezTo>
                  <a:cubicBezTo>
                    <a:pt x="258413" y="1423822"/>
                    <a:pt x="264890" y="1410487"/>
                    <a:pt x="267081" y="1396390"/>
                  </a:cubicBezTo>
                  <a:cubicBezTo>
                    <a:pt x="269462" y="1380578"/>
                    <a:pt x="279083" y="1369815"/>
                    <a:pt x="288798" y="1360100"/>
                  </a:cubicBezTo>
                  <a:cubicBezTo>
                    <a:pt x="299371" y="1349622"/>
                    <a:pt x="307848" y="1338478"/>
                    <a:pt x="315182" y="1325810"/>
                  </a:cubicBezTo>
                  <a:cubicBezTo>
                    <a:pt x="318992" y="1319142"/>
                    <a:pt x="324707" y="1313522"/>
                    <a:pt x="329089" y="1307045"/>
                  </a:cubicBezTo>
                  <a:cubicBezTo>
                    <a:pt x="332804" y="1301616"/>
                    <a:pt x="336042" y="1295901"/>
                    <a:pt x="339090" y="1290091"/>
                  </a:cubicBezTo>
                  <a:cubicBezTo>
                    <a:pt x="340519" y="1287329"/>
                    <a:pt x="340328" y="1282661"/>
                    <a:pt x="342424" y="1281233"/>
                  </a:cubicBezTo>
                  <a:cubicBezTo>
                    <a:pt x="362617" y="1267898"/>
                    <a:pt x="371761" y="1245133"/>
                    <a:pt x="388620" y="1228940"/>
                  </a:cubicBezTo>
                  <a:cubicBezTo>
                    <a:pt x="428149" y="1191126"/>
                    <a:pt x="471392" y="1160456"/>
                    <a:pt x="529590" y="1155788"/>
                  </a:cubicBezTo>
                  <a:cubicBezTo>
                    <a:pt x="510445" y="1176362"/>
                    <a:pt x="503015" y="1204556"/>
                    <a:pt x="480822" y="1223225"/>
                  </a:cubicBezTo>
                  <a:cubicBezTo>
                    <a:pt x="470345" y="1231988"/>
                    <a:pt x="458057" y="1245514"/>
                    <a:pt x="463391" y="1263802"/>
                  </a:cubicBezTo>
                  <a:cubicBezTo>
                    <a:pt x="463677" y="1264754"/>
                    <a:pt x="459200" y="1266945"/>
                    <a:pt x="457105" y="1268850"/>
                  </a:cubicBezTo>
                  <a:cubicBezTo>
                    <a:pt x="443198" y="1281518"/>
                    <a:pt x="429292" y="1293615"/>
                    <a:pt x="420243" y="1311046"/>
                  </a:cubicBezTo>
                  <a:cubicBezTo>
                    <a:pt x="397288" y="1355432"/>
                    <a:pt x="368522" y="1396771"/>
                    <a:pt x="348996" y="1443158"/>
                  </a:cubicBezTo>
                  <a:cubicBezTo>
                    <a:pt x="343567" y="1456207"/>
                    <a:pt x="331375" y="1467160"/>
                    <a:pt x="337947" y="1483639"/>
                  </a:cubicBezTo>
                  <a:cubicBezTo>
                    <a:pt x="338328" y="1484687"/>
                    <a:pt x="334423" y="1487449"/>
                    <a:pt x="332423" y="1489449"/>
                  </a:cubicBezTo>
                  <a:cubicBezTo>
                    <a:pt x="326327" y="1495735"/>
                    <a:pt x="317183" y="1500879"/>
                    <a:pt x="314706" y="1508309"/>
                  </a:cubicBezTo>
                  <a:cubicBezTo>
                    <a:pt x="301943" y="1546218"/>
                    <a:pt x="276797" y="1577841"/>
                    <a:pt x="262319" y="1615084"/>
                  </a:cubicBezTo>
                  <a:cubicBezTo>
                    <a:pt x="250698" y="1644992"/>
                    <a:pt x="237077" y="1674139"/>
                    <a:pt x="227552" y="1704905"/>
                  </a:cubicBezTo>
                  <a:cubicBezTo>
                    <a:pt x="226981" y="1706619"/>
                    <a:pt x="224314" y="1707667"/>
                    <a:pt x="222028" y="1709476"/>
                  </a:cubicBezTo>
                  <a:cubicBezTo>
                    <a:pt x="204407" y="1701190"/>
                    <a:pt x="200216" y="1682330"/>
                    <a:pt x="189548" y="16706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4924329" y="4152137"/>
              <a:ext cx="476" cy="571"/>
            </a:xfrm>
            <a:custGeom>
              <a:avLst/>
              <a:gdLst>
                <a:gd name="connsiteX0" fmla="*/ 0 w 476"/>
                <a:gd name="connsiteY0" fmla="*/ 571 h 571"/>
                <a:gd name="connsiteX1" fmla="*/ 286 w 476"/>
                <a:gd name="connsiteY1" fmla="*/ 95 h 571"/>
                <a:gd name="connsiteX2" fmla="*/ 476 w 476"/>
                <a:gd name="connsiteY2" fmla="*/ 0 h 571"/>
                <a:gd name="connsiteX3" fmla="*/ 0 w 476"/>
                <a:gd name="connsiteY3" fmla="*/ 571 h 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" h="571">
                  <a:moveTo>
                    <a:pt x="0" y="571"/>
                  </a:moveTo>
                  <a:cubicBezTo>
                    <a:pt x="95" y="381"/>
                    <a:pt x="190" y="286"/>
                    <a:pt x="286" y="95"/>
                  </a:cubicBezTo>
                  <a:cubicBezTo>
                    <a:pt x="381" y="95"/>
                    <a:pt x="381" y="0"/>
                    <a:pt x="476" y="0"/>
                  </a:cubicBezTo>
                  <a:lnTo>
                    <a:pt x="0" y="5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2617945" y="2263425"/>
              <a:ext cx="2507603" cy="3253483"/>
            </a:xfrm>
            <a:custGeom>
              <a:avLst/>
              <a:gdLst>
                <a:gd name="connsiteX0" fmla="*/ 10668 w 2507603"/>
                <a:gd name="connsiteY0" fmla="*/ 2060448 h 3253483"/>
                <a:gd name="connsiteX1" fmla="*/ 15621 w 2507603"/>
                <a:gd name="connsiteY1" fmla="*/ 2090071 h 3253483"/>
                <a:gd name="connsiteX2" fmla="*/ 27432 w 2507603"/>
                <a:gd name="connsiteY2" fmla="*/ 2096262 h 3253483"/>
                <a:gd name="connsiteX3" fmla="*/ 117157 w 2507603"/>
                <a:gd name="connsiteY3" fmla="*/ 2131981 h 3253483"/>
                <a:gd name="connsiteX4" fmla="*/ 130207 w 2507603"/>
                <a:gd name="connsiteY4" fmla="*/ 2135029 h 3253483"/>
                <a:gd name="connsiteX5" fmla="*/ 159353 w 2507603"/>
                <a:gd name="connsiteY5" fmla="*/ 2145983 h 3253483"/>
                <a:gd name="connsiteX6" fmla="*/ 281273 w 2507603"/>
                <a:gd name="connsiteY6" fmla="*/ 2193703 h 3253483"/>
                <a:gd name="connsiteX7" fmla="*/ 306800 w 2507603"/>
                <a:gd name="connsiteY7" fmla="*/ 2212277 h 3253483"/>
                <a:gd name="connsiteX8" fmla="*/ 353663 w 2507603"/>
                <a:gd name="connsiteY8" fmla="*/ 2223707 h 3253483"/>
                <a:gd name="connsiteX9" fmla="*/ 379381 w 2507603"/>
                <a:gd name="connsiteY9" fmla="*/ 2238851 h 3253483"/>
                <a:gd name="connsiteX10" fmla="*/ 401098 w 2507603"/>
                <a:gd name="connsiteY10" fmla="*/ 2246472 h 3253483"/>
                <a:gd name="connsiteX11" fmla="*/ 466630 w 2507603"/>
                <a:gd name="connsiteY11" fmla="*/ 2276285 h 3253483"/>
                <a:gd name="connsiteX12" fmla="*/ 501110 w 2507603"/>
                <a:gd name="connsiteY12" fmla="*/ 2285238 h 3253483"/>
                <a:gd name="connsiteX13" fmla="*/ 513112 w 2507603"/>
                <a:gd name="connsiteY13" fmla="*/ 2286191 h 3253483"/>
                <a:gd name="connsiteX14" fmla="*/ 598456 w 2507603"/>
                <a:gd name="connsiteY14" fmla="*/ 2309717 h 3253483"/>
                <a:gd name="connsiteX15" fmla="*/ 620839 w 2507603"/>
                <a:gd name="connsiteY15" fmla="*/ 2315528 h 3253483"/>
                <a:gd name="connsiteX16" fmla="*/ 662654 w 2507603"/>
                <a:gd name="connsiteY16" fmla="*/ 2326481 h 3253483"/>
                <a:gd name="connsiteX17" fmla="*/ 697420 w 2507603"/>
                <a:gd name="connsiteY17" fmla="*/ 2335244 h 3253483"/>
                <a:gd name="connsiteX18" fmla="*/ 741426 w 2507603"/>
                <a:gd name="connsiteY18" fmla="*/ 2344960 h 3253483"/>
                <a:gd name="connsiteX19" fmla="*/ 779621 w 2507603"/>
                <a:gd name="connsiteY19" fmla="*/ 2364867 h 3253483"/>
                <a:gd name="connsiteX20" fmla="*/ 851916 w 2507603"/>
                <a:gd name="connsiteY20" fmla="*/ 2391156 h 3253483"/>
                <a:gd name="connsiteX21" fmla="*/ 866394 w 2507603"/>
                <a:gd name="connsiteY21" fmla="*/ 2399157 h 3253483"/>
                <a:gd name="connsiteX22" fmla="*/ 939641 w 2507603"/>
                <a:gd name="connsiteY22" fmla="*/ 2470785 h 3253483"/>
                <a:gd name="connsiteX23" fmla="*/ 944213 w 2507603"/>
                <a:gd name="connsiteY23" fmla="*/ 2475643 h 3253483"/>
                <a:gd name="connsiteX24" fmla="*/ 978313 w 2507603"/>
                <a:gd name="connsiteY24" fmla="*/ 2533555 h 3253483"/>
                <a:gd name="connsiteX25" fmla="*/ 1007173 w 2507603"/>
                <a:gd name="connsiteY25" fmla="*/ 2582323 h 3253483"/>
                <a:gd name="connsiteX26" fmla="*/ 1036510 w 2507603"/>
                <a:gd name="connsiteY26" fmla="*/ 2630329 h 3253483"/>
                <a:gd name="connsiteX27" fmla="*/ 1056894 w 2507603"/>
                <a:gd name="connsiteY27" fmla="*/ 2686812 h 3253483"/>
                <a:gd name="connsiteX28" fmla="*/ 1103852 w 2507603"/>
                <a:gd name="connsiteY28" fmla="*/ 2805589 h 3253483"/>
                <a:gd name="connsiteX29" fmla="*/ 1163764 w 2507603"/>
                <a:gd name="connsiteY29" fmla="*/ 2987040 h 3253483"/>
                <a:gd name="connsiteX30" fmla="*/ 1183672 w 2507603"/>
                <a:gd name="connsiteY30" fmla="*/ 3050763 h 3253483"/>
                <a:gd name="connsiteX31" fmla="*/ 1190530 w 2507603"/>
                <a:gd name="connsiteY31" fmla="*/ 3097054 h 3253483"/>
                <a:gd name="connsiteX32" fmla="*/ 1204817 w 2507603"/>
                <a:gd name="connsiteY32" fmla="*/ 3122581 h 3253483"/>
                <a:gd name="connsiteX33" fmla="*/ 1226058 w 2507603"/>
                <a:gd name="connsiteY33" fmla="*/ 3125724 h 3253483"/>
                <a:gd name="connsiteX34" fmla="*/ 1234631 w 2507603"/>
                <a:gd name="connsiteY34" fmla="*/ 3160109 h 3253483"/>
                <a:gd name="connsiteX35" fmla="*/ 1245298 w 2507603"/>
                <a:gd name="connsiteY35" fmla="*/ 3193828 h 3253483"/>
                <a:gd name="connsiteX36" fmla="*/ 1254347 w 2507603"/>
                <a:gd name="connsiteY36" fmla="*/ 3235928 h 3253483"/>
                <a:gd name="connsiteX37" fmla="*/ 1263872 w 2507603"/>
                <a:gd name="connsiteY37" fmla="*/ 3244787 h 3253483"/>
                <a:gd name="connsiteX38" fmla="*/ 1292638 w 2507603"/>
                <a:gd name="connsiteY38" fmla="*/ 3253169 h 3253483"/>
                <a:gd name="connsiteX39" fmla="*/ 1312926 w 2507603"/>
                <a:gd name="connsiteY39" fmla="*/ 3245168 h 3253483"/>
                <a:gd name="connsiteX40" fmla="*/ 1352550 w 2507603"/>
                <a:gd name="connsiteY40" fmla="*/ 3192971 h 3253483"/>
                <a:gd name="connsiteX41" fmla="*/ 1365694 w 2507603"/>
                <a:gd name="connsiteY41" fmla="*/ 3174397 h 3253483"/>
                <a:gd name="connsiteX42" fmla="*/ 1373029 w 2507603"/>
                <a:gd name="connsiteY42" fmla="*/ 3135725 h 3253483"/>
                <a:gd name="connsiteX43" fmla="*/ 1379982 w 2507603"/>
                <a:gd name="connsiteY43" fmla="*/ 3099149 h 3253483"/>
                <a:gd name="connsiteX44" fmla="*/ 1379506 w 2507603"/>
                <a:gd name="connsiteY44" fmla="*/ 3095911 h 3253483"/>
                <a:gd name="connsiteX45" fmla="*/ 1388745 w 2507603"/>
                <a:gd name="connsiteY45" fmla="*/ 3028283 h 3253483"/>
                <a:gd name="connsiteX46" fmla="*/ 1382268 w 2507603"/>
                <a:gd name="connsiteY46" fmla="*/ 3020092 h 3253483"/>
                <a:gd name="connsiteX47" fmla="*/ 1376458 w 2507603"/>
                <a:gd name="connsiteY47" fmla="*/ 2977801 h 3253483"/>
                <a:gd name="connsiteX48" fmla="*/ 1383792 w 2507603"/>
                <a:gd name="connsiteY48" fmla="*/ 2900934 h 3253483"/>
                <a:gd name="connsiteX49" fmla="*/ 1392460 w 2507603"/>
                <a:gd name="connsiteY49" fmla="*/ 2864263 h 3253483"/>
                <a:gd name="connsiteX50" fmla="*/ 1385888 w 2507603"/>
                <a:gd name="connsiteY50" fmla="*/ 2844451 h 3253483"/>
                <a:gd name="connsiteX51" fmla="*/ 1389126 w 2507603"/>
                <a:gd name="connsiteY51" fmla="*/ 2818733 h 3253483"/>
                <a:gd name="connsiteX52" fmla="*/ 1391984 w 2507603"/>
                <a:gd name="connsiteY52" fmla="*/ 2783205 h 3253483"/>
                <a:gd name="connsiteX53" fmla="*/ 1396841 w 2507603"/>
                <a:gd name="connsiteY53" fmla="*/ 2763774 h 3253483"/>
                <a:gd name="connsiteX54" fmla="*/ 1404652 w 2507603"/>
                <a:gd name="connsiteY54" fmla="*/ 2688813 h 3253483"/>
                <a:gd name="connsiteX55" fmla="*/ 1415320 w 2507603"/>
                <a:gd name="connsiteY55" fmla="*/ 2647093 h 3253483"/>
                <a:gd name="connsiteX56" fmla="*/ 1418844 w 2507603"/>
                <a:gd name="connsiteY56" fmla="*/ 2611374 h 3253483"/>
                <a:gd name="connsiteX57" fmla="*/ 1416844 w 2507603"/>
                <a:gd name="connsiteY57" fmla="*/ 2577751 h 3253483"/>
                <a:gd name="connsiteX58" fmla="*/ 1422749 w 2507603"/>
                <a:gd name="connsiteY58" fmla="*/ 2562797 h 3253483"/>
                <a:gd name="connsiteX59" fmla="*/ 1434465 w 2507603"/>
                <a:gd name="connsiteY59" fmla="*/ 2516029 h 3253483"/>
                <a:gd name="connsiteX60" fmla="*/ 1433798 w 2507603"/>
                <a:gd name="connsiteY60" fmla="*/ 2480786 h 3253483"/>
                <a:gd name="connsiteX61" fmla="*/ 1441990 w 2507603"/>
                <a:gd name="connsiteY61" fmla="*/ 2344198 h 3253483"/>
                <a:gd name="connsiteX62" fmla="*/ 1443323 w 2507603"/>
                <a:gd name="connsiteY62" fmla="*/ 2337626 h 3253483"/>
                <a:gd name="connsiteX63" fmla="*/ 1449705 w 2507603"/>
                <a:gd name="connsiteY63" fmla="*/ 2302955 h 3253483"/>
                <a:gd name="connsiteX64" fmla="*/ 1456087 w 2507603"/>
                <a:gd name="connsiteY64" fmla="*/ 2268379 h 3253483"/>
                <a:gd name="connsiteX65" fmla="*/ 1464373 w 2507603"/>
                <a:gd name="connsiteY65" fmla="*/ 2226374 h 3253483"/>
                <a:gd name="connsiteX66" fmla="*/ 1462278 w 2507603"/>
                <a:gd name="connsiteY66" fmla="*/ 2194560 h 3253483"/>
                <a:gd name="connsiteX67" fmla="*/ 1465421 w 2507603"/>
                <a:gd name="connsiteY67" fmla="*/ 2155222 h 3253483"/>
                <a:gd name="connsiteX68" fmla="*/ 1464945 w 2507603"/>
                <a:gd name="connsiteY68" fmla="*/ 2135219 h 3253483"/>
                <a:gd name="connsiteX69" fmla="*/ 1457992 w 2507603"/>
                <a:gd name="connsiteY69" fmla="*/ 2043779 h 3253483"/>
                <a:gd name="connsiteX70" fmla="*/ 1457039 w 2507603"/>
                <a:gd name="connsiteY70" fmla="*/ 2040541 h 3253483"/>
                <a:gd name="connsiteX71" fmla="*/ 1442752 w 2507603"/>
                <a:gd name="connsiteY71" fmla="*/ 1958816 h 3253483"/>
                <a:gd name="connsiteX72" fmla="*/ 1432084 w 2507603"/>
                <a:gd name="connsiteY72" fmla="*/ 1893761 h 3253483"/>
                <a:gd name="connsiteX73" fmla="*/ 1421511 w 2507603"/>
                <a:gd name="connsiteY73" fmla="*/ 1824609 h 3253483"/>
                <a:gd name="connsiteX74" fmla="*/ 1419225 w 2507603"/>
                <a:gd name="connsiteY74" fmla="*/ 1802702 h 3253483"/>
                <a:gd name="connsiteX75" fmla="*/ 1444847 w 2507603"/>
                <a:gd name="connsiteY75" fmla="*/ 1809179 h 3253483"/>
                <a:gd name="connsiteX76" fmla="*/ 1436084 w 2507603"/>
                <a:gd name="connsiteY76" fmla="*/ 1754410 h 3253483"/>
                <a:gd name="connsiteX77" fmla="*/ 1438751 w 2507603"/>
                <a:gd name="connsiteY77" fmla="*/ 1742599 h 3253483"/>
                <a:gd name="connsiteX78" fmla="*/ 1442276 w 2507603"/>
                <a:gd name="connsiteY78" fmla="*/ 1727168 h 3253483"/>
                <a:gd name="connsiteX79" fmla="*/ 1445038 w 2507603"/>
                <a:gd name="connsiteY79" fmla="*/ 1700975 h 3253483"/>
                <a:gd name="connsiteX80" fmla="*/ 1451991 w 2507603"/>
                <a:gd name="connsiteY80" fmla="*/ 1664780 h 3253483"/>
                <a:gd name="connsiteX81" fmla="*/ 1443895 w 2507603"/>
                <a:gd name="connsiteY81" fmla="*/ 1650873 h 3253483"/>
                <a:gd name="connsiteX82" fmla="*/ 1451705 w 2507603"/>
                <a:gd name="connsiteY82" fmla="*/ 1606201 h 3253483"/>
                <a:gd name="connsiteX83" fmla="*/ 1455039 w 2507603"/>
                <a:gd name="connsiteY83" fmla="*/ 1564100 h 3253483"/>
                <a:gd name="connsiteX84" fmla="*/ 1448752 w 2507603"/>
                <a:gd name="connsiteY84" fmla="*/ 1548765 h 3253483"/>
                <a:gd name="connsiteX85" fmla="*/ 1457801 w 2507603"/>
                <a:gd name="connsiteY85" fmla="*/ 1529239 h 3253483"/>
                <a:gd name="connsiteX86" fmla="*/ 1457801 w 2507603"/>
                <a:gd name="connsiteY86" fmla="*/ 1506665 h 3253483"/>
                <a:gd name="connsiteX87" fmla="*/ 1463135 w 2507603"/>
                <a:gd name="connsiteY87" fmla="*/ 1466279 h 3253483"/>
                <a:gd name="connsiteX88" fmla="*/ 1471993 w 2507603"/>
                <a:gd name="connsiteY88" fmla="*/ 1390460 h 3253483"/>
                <a:gd name="connsiteX89" fmla="*/ 1471708 w 2507603"/>
                <a:gd name="connsiteY89" fmla="*/ 1383792 h 3253483"/>
                <a:gd name="connsiteX90" fmla="*/ 1477994 w 2507603"/>
                <a:gd name="connsiteY90" fmla="*/ 1349597 h 3253483"/>
                <a:gd name="connsiteX91" fmla="*/ 1481899 w 2507603"/>
                <a:gd name="connsiteY91" fmla="*/ 1333500 h 3253483"/>
                <a:gd name="connsiteX92" fmla="*/ 1501997 w 2507603"/>
                <a:gd name="connsiteY92" fmla="*/ 1225391 h 3253483"/>
                <a:gd name="connsiteX93" fmla="*/ 1508189 w 2507603"/>
                <a:gd name="connsiteY93" fmla="*/ 1189101 h 3253483"/>
                <a:gd name="connsiteX94" fmla="*/ 1519999 w 2507603"/>
                <a:gd name="connsiteY94" fmla="*/ 1103090 h 3253483"/>
                <a:gd name="connsiteX95" fmla="*/ 1535621 w 2507603"/>
                <a:gd name="connsiteY95" fmla="*/ 1017937 h 3253483"/>
                <a:gd name="connsiteX96" fmla="*/ 1535621 w 2507603"/>
                <a:gd name="connsiteY96" fmla="*/ 1007936 h 3253483"/>
                <a:gd name="connsiteX97" fmla="*/ 1540097 w 2507603"/>
                <a:gd name="connsiteY97" fmla="*/ 908495 h 3253483"/>
                <a:gd name="connsiteX98" fmla="*/ 1548670 w 2507603"/>
                <a:gd name="connsiteY98" fmla="*/ 802196 h 3253483"/>
                <a:gd name="connsiteX99" fmla="*/ 1551242 w 2507603"/>
                <a:gd name="connsiteY99" fmla="*/ 785813 h 3253483"/>
                <a:gd name="connsiteX100" fmla="*/ 1562290 w 2507603"/>
                <a:gd name="connsiteY100" fmla="*/ 716566 h 3253483"/>
                <a:gd name="connsiteX101" fmla="*/ 1565815 w 2507603"/>
                <a:gd name="connsiteY101" fmla="*/ 703802 h 3253483"/>
                <a:gd name="connsiteX102" fmla="*/ 1600295 w 2507603"/>
                <a:gd name="connsiteY102" fmla="*/ 646843 h 3253483"/>
                <a:gd name="connsiteX103" fmla="*/ 1681829 w 2507603"/>
                <a:gd name="connsiteY103" fmla="*/ 557975 h 3253483"/>
                <a:gd name="connsiteX104" fmla="*/ 1728597 w 2507603"/>
                <a:gd name="connsiteY104" fmla="*/ 535972 h 3253483"/>
                <a:gd name="connsiteX105" fmla="*/ 1771840 w 2507603"/>
                <a:gd name="connsiteY105" fmla="*/ 534257 h 3253483"/>
                <a:gd name="connsiteX106" fmla="*/ 1885283 w 2507603"/>
                <a:gd name="connsiteY106" fmla="*/ 527114 h 3253483"/>
                <a:gd name="connsiteX107" fmla="*/ 1926050 w 2507603"/>
                <a:gd name="connsiteY107" fmla="*/ 513874 h 3253483"/>
                <a:gd name="connsiteX108" fmla="*/ 1931384 w 2507603"/>
                <a:gd name="connsiteY108" fmla="*/ 511778 h 3253483"/>
                <a:gd name="connsiteX109" fmla="*/ 1938242 w 2507603"/>
                <a:gd name="connsiteY109" fmla="*/ 513112 h 3253483"/>
                <a:gd name="connsiteX110" fmla="*/ 1928717 w 2507603"/>
                <a:gd name="connsiteY110" fmla="*/ 525113 h 3253483"/>
                <a:gd name="connsiteX111" fmla="*/ 1927479 w 2507603"/>
                <a:gd name="connsiteY111" fmla="*/ 534734 h 3253483"/>
                <a:gd name="connsiteX112" fmla="*/ 1921669 w 2507603"/>
                <a:gd name="connsiteY112" fmla="*/ 542449 h 3253483"/>
                <a:gd name="connsiteX113" fmla="*/ 1897285 w 2507603"/>
                <a:gd name="connsiteY113" fmla="*/ 572643 h 3253483"/>
                <a:gd name="connsiteX114" fmla="*/ 1886331 w 2507603"/>
                <a:gd name="connsiteY114" fmla="*/ 592741 h 3253483"/>
                <a:gd name="connsiteX115" fmla="*/ 1845088 w 2507603"/>
                <a:gd name="connsiteY115" fmla="*/ 668655 h 3253483"/>
                <a:gd name="connsiteX116" fmla="*/ 1827181 w 2507603"/>
                <a:gd name="connsiteY116" fmla="*/ 692277 h 3253483"/>
                <a:gd name="connsiteX117" fmla="*/ 1840325 w 2507603"/>
                <a:gd name="connsiteY117" fmla="*/ 696754 h 3253483"/>
                <a:gd name="connsiteX118" fmla="*/ 1835658 w 2507603"/>
                <a:gd name="connsiteY118" fmla="*/ 701421 h 3253483"/>
                <a:gd name="connsiteX119" fmla="*/ 1788414 w 2507603"/>
                <a:gd name="connsiteY119" fmla="*/ 765334 h 3253483"/>
                <a:gd name="connsiteX120" fmla="*/ 1781842 w 2507603"/>
                <a:gd name="connsiteY120" fmla="*/ 772478 h 3253483"/>
                <a:gd name="connsiteX121" fmla="*/ 1777174 w 2507603"/>
                <a:gd name="connsiteY121" fmla="*/ 780574 h 3253483"/>
                <a:gd name="connsiteX122" fmla="*/ 1763173 w 2507603"/>
                <a:gd name="connsiteY122" fmla="*/ 814673 h 3253483"/>
                <a:gd name="connsiteX123" fmla="*/ 1760696 w 2507603"/>
                <a:gd name="connsiteY123" fmla="*/ 820769 h 3253483"/>
                <a:gd name="connsiteX124" fmla="*/ 1740027 w 2507603"/>
                <a:gd name="connsiteY124" fmla="*/ 859631 h 3253483"/>
                <a:gd name="connsiteX125" fmla="*/ 1720406 w 2507603"/>
                <a:gd name="connsiteY125" fmla="*/ 903732 h 3253483"/>
                <a:gd name="connsiteX126" fmla="*/ 1715643 w 2507603"/>
                <a:gd name="connsiteY126" fmla="*/ 932879 h 3253483"/>
                <a:gd name="connsiteX127" fmla="*/ 1703451 w 2507603"/>
                <a:gd name="connsiteY127" fmla="*/ 962692 h 3253483"/>
                <a:gd name="connsiteX128" fmla="*/ 1708404 w 2507603"/>
                <a:gd name="connsiteY128" fmla="*/ 966121 h 3253483"/>
                <a:gd name="connsiteX129" fmla="*/ 1708785 w 2507603"/>
                <a:gd name="connsiteY129" fmla="*/ 965930 h 3253483"/>
                <a:gd name="connsiteX130" fmla="*/ 1708594 w 2507603"/>
                <a:gd name="connsiteY130" fmla="*/ 966597 h 3253483"/>
                <a:gd name="connsiteX131" fmla="*/ 1712119 w 2507603"/>
                <a:gd name="connsiteY131" fmla="*/ 981932 h 3253483"/>
                <a:gd name="connsiteX132" fmla="*/ 1708594 w 2507603"/>
                <a:gd name="connsiteY132" fmla="*/ 966597 h 3253483"/>
                <a:gd name="connsiteX133" fmla="*/ 1708499 w 2507603"/>
                <a:gd name="connsiteY133" fmla="*/ 966216 h 3253483"/>
                <a:gd name="connsiteX134" fmla="*/ 1708404 w 2507603"/>
                <a:gd name="connsiteY134" fmla="*/ 966121 h 3253483"/>
                <a:gd name="connsiteX135" fmla="*/ 1688687 w 2507603"/>
                <a:gd name="connsiteY135" fmla="*/ 986600 h 3253483"/>
                <a:gd name="connsiteX136" fmla="*/ 1666113 w 2507603"/>
                <a:gd name="connsiteY136" fmla="*/ 1048036 h 3253483"/>
                <a:gd name="connsiteX137" fmla="*/ 1659826 w 2507603"/>
                <a:gd name="connsiteY137" fmla="*/ 1059466 h 3253483"/>
                <a:gd name="connsiteX138" fmla="*/ 1629442 w 2507603"/>
                <a:gd name="connsiteY138" fmla="*/ 1144238 h 3253483"/>
                <a:gd name="connsiteX139" fmla="*/ 1630585 w 2507603"/>
                <a:gd name="connsiteY139" fmla="*/ 1166622 h 3253483"/>
                <a:gd name="connsiteX140" fmla="*/ 1626680 w 2507603"/>
                <a:gd name="connsiteY140" fmla="*/ 1179195 h 3253483"/>
                <a:gd name="connsiteX141" fmla="*/ 1597628 w 2507603"/>
                <a:gd name="connsiteY141" fmla="*/ 1248537 h 3253483"/>
                <a:gd name="connsiteX142" fmla="*/ 1591342 w 2507603"/>
                <a:gd name="connsiteY142" fmla="*/ 1271016 h 3253483"/>
                <a:gd name="connsiteX143" fmla="*/ 1574768 w 2507603"/>
                <a:gd name="connsiteY143" fmla="*/ 1359503 h 3253483"/>
                <a:gd name="connsiteX144" fmla="*/ 1568577 w 2507603"/>
                <a:gd name="connsiteY144" fmla="*/ 1398746 h 3253483"/>
                <a:gd name="connsiteX145" fmla="*/ 1558861 w 2507603"/>
                <a:gd name="connsiteY145" fmla="*/ 1446467 h 3253483"/>
                <a:gd name="connsiteX146" fmla="*/ 1556385 w 2507603"/>
                <a:gd name="connsiteY146" fmla="*/ 1452658 h 3253483"/>
                <a:gd name="connsiteX147" fmla="*/ 1546860 w 2507603"/>
                <a:gd name="connsiteY147" fmla="*/ 1491425 h 3253483"/>
                <a:gd name="connsiteX148" fmla="*/ 1529906 w 2507603"/>
                <a:gd name="connsiteY148" fmla="*/ 1595628 h 3253483"/>
                <a:gd name="connsiteX149" fmla="*/ 1521333 w 2507603"/>
                <a:gd name="connsiteY149" fmla="*/ 1654683 h 3253483"/>
                <a:gd name="connsiteX150" fmla="*/ 1518190 w 2507603"/>
                <a:gd name="connsiteY150" fmla="*/ 1698974 h 3253483"/>
                <a:gd name="connsiteX151" fmla="*/ 1517999 w 2507603"/>
                <a:gd name="connsiteY151" fmla="*/ 1722025 h 3253483"/>
                <a:gd name="connsiteX152" fmla="*/ 1506664 w 2507603"/>
                <a:gd name="connsiteY152" fmla="*/ 1794034 h 3253483"/>
                <a:gd name="connsiteX153" fmla="*/ 1503712 w 2507603"/>
                <a:gd name="connsiteY153" fmla="*/ 1879949 h 3253483"/>
                <a:gd name="connsiteX154" fmla="*/ 1503997 w 2507603"/>
                <a:gd name="connsiteY154" fmla="*/ 1902809 h 3253483"/>
                <a:gd name="connsiteX155" fmla="*/ 1500664 w 2507603"/>
                <a:gd name="connsiteY155" fmla="*/ 1938528 h 3253483"/>
                <a:gd name="connsiteX156" fmla="*/ 1499711 w 2507603"/>
                <a:gd name="connsiteY156" fmla="*/ 1974628 h 3253483"/>
                <a:gd name="connsiteX157" fmla="*/ 1498759 w 2507603"/>
                <a:gd name="connsiteY157" fmla="*/ 1984724 h 3253483"/>
                <a:gd name="connsiteX158" fmla="*/ 1487519 w 2507603"/>
                <a:gd name="connsiteY158" fmla="*/ 2114264 h 3253483"/>
                <a:gd name="connsiteX159" fmla="*/ 1481233 w 2507603"/>
                <a:gd name="connsiteY159" fmla="*/ 2186464 h 3253483"/>
                <a:gd name="connsiteX160" fmla="*/ 1477804 w 2507603"/>
                <a:gd name="connsiteY160" fmla="*/ 2253044 h 3253483"/>
                <a:gd name="connsiteX161" fmla="*/ 1474470 w 2507603"/>
                <a:gd name="connsiteY161" fmla="*/ 2316575 h 3253483"/>
                <a:gd name="connsiteX162" fmla="*/ 1473041 w 2507603"/>
                <a:gd name="connsiteY162" fmla="*/ 2343341 h 3253483"/>
                <a:gd name="connsiteX163" fmla="*/ 1468279 w 2507603"/>
                <a:gd name="connsiteY163" fmla="*/ 2436686 h 3253483"/>
                <a:gd name="connsiteX164" fmla="*/ 1477327 w 2507603"/>
                <a:gd name="connsiteY164" fmla="*/ 2463165 h 3253483"/>
                <a:gd name="connsiteX165" fmla="*/ 1482281 w 2507603"/>
                <a:gd name="connsiteY165" fmla="*/ 2454402 h 3253483"/>
                <a:gd name="connsiteX166" fmla="*/ 1493234 w 2507603"/>
                <a:gd name="connsiteY166" fmla="*/ 2392013 h 3253483"/>
                <a:gd name="connsiteX167" fmla="*/ 1512856 w 2507603"/>
                <a:gd name="connsiteY167" fmla="*/ 2300288 h 3253483"/>
                <a:gd name="connsiteX168" fmla="*/ 1543145 w 2507603"/>
                <a:gd name="connsiteY168" fmla="*/ 2098358 h 3253483"/>
                <a:gd name="connsiteX169" fmla="*/ 1551622 w 2507603"/>
                <a:gd name="connsiteY169" fmla="*/ 1968722 h 3253483"/>
                <a:gd name="connsiteX170" fmla="*/ 1554766 w 2507603"/>
                <a:gd name="connsiteY170" fmla="*/ 1883950 h 3253483"/>
                <a:gd name="connsiteX171" fmla="*/ 1557147 w 2507603"/>
                <a:gd name="connsiteY171" fmla="*/ 1814417 h 3253483"/>
                <a:gd name="connsiteX172" fmla="*/ 1560195 w 2507603"/>
                <a:gd name="connsiteY172" fmla="*/ 1755553 h 3253483"/>
                <a:gd name="connsiteX173" fmla="*/ 1562290 w 2507603"/>
                <a:gd name="connsiteY173" fmla="*/ 1709261 h 3253483"/>
                <a:gd name="connsiteX174" fmla="*/ 1563719 w 2507603"/>
                <a:gd name="connsiteY174" fmla="*/ 1699546 h 3253483"/>
                <a:gd name="connsiteX175" fmla="*/ 1567815 w 2507603"/>
                <a:gd name="connsiteY175" fmla="*/ 1654302 h 3253483"/>
                <a:gd name="connsiteX176" fmla="*/ 1568006 w 2507603"/>
                <a:gd name="connsiteY176" fmla="*/ 1644587 h 3253483"/>
                <a:gd name="connsiteX177" fmla="*/ 1576673 w 2507603"/>
                <a:gd name="connsiteY177" fmla="*/ 1606296 h 3253483"/>
                <a:gd name="connsiteX178" fmla="*/ 1579912 w 2507603"/>
                <a:gd name="connsiteY178" fmla="*/ 1580674 h 3253483"/>
                <a:gd name="connsiteX179" fmla="*/ 1581340 w 2507603"/>
                <a:gd name="connsiteY179" fmla="*/ 1571530 h 3253483"/>
                <a:gd name="connsiteX180" fmla="*/ 1589437 w 2507603"/>
                <a:gd name="connsiteY180" fmla="*/ 1528858 h 3253483"/>
                <a:gd name="connsiteX181" fmla="*/ 1593818 w 2507603"/>
                <a:gd name="connsiteY181" fmla="*/ 1506474 h 3253483"/>
                <a:gd name="connsiteX182" fmla="*/ 1599152 w 2507603"/>
                <a:gd name="connsiteY182" fmla="*/ 1494377 h 3253483"/>
                <a:gd name="connsiteX183" fmla="*/ 1614488 w 2507603"/>
                <a:gd name="connsiteY183" fmla="*/ 1434084 h 3253483"/>
                <a:gd name="connsiteX184" fmla="*/ 1622393 w 2507603"/>
                <a:gd name="connsiteY184" fmla="*/ 1394651 h 3253483"/>
                <a:gd name="connsiteX185" fmla="*/ 1630204 w 2507603"/>
                <a:gd name="connsiteY185" fmla="*/ 1356265 h 3253483"/>
                <a:gd name="connsiteX186" fmla="*/ 1643158 w 2507603"/>
                <a:gd name="connsiteY186" fmla="*/ 1320165 h 3253483"/>
                <a:gd name="connsiteX187" fmla="*/ 1649539 w 2507603"/>
                <a:gd name="connsiteY187" fmla="*/ 1301877 h 3253483"/>
                <a:gd name="connsiteX188" fmla="*/ 1651159 w 2507603"/>
                <a:gd name="connsiteY188" fmla="*/ 1286256 h 3253483"/>
                <a:gd name="connsiteX189" fmla="*/ 1646587 w 2507603"/>
                <a:gd name="connsiteY189" fmla="*/ 1264539 h 3253483"/>
                <a:gd name="connsiteX190" fmla="*/ 1664494 w 2507603"/>
                <a:gd name="connsiteY190" fmla="*/ 1240536 h 3253483"/>
                <a:gd name="connsiteX191" fmla="*/ 1657160 w 2507603"/>
                <a:gd name="connsiteY191" fmla="*/ 1231868 h 3253483"/>
                <a:gd name="connsiteX192" fmla="*/ 1674876 w 2507603"/>
                <a:gd name="connsiteY192" fmla="*/ 1192244 h 3253483"/>
                <a:gd name="connsiteX193" fmla="*/ 1702975 w 2507603"/>
                <a:gd name="connsiteY193" fmla="*/ 1124712 h 3253483"/>
                <a:gd name="connsiteX194" fmla="*/ 1707451 w 2507603"/>
                <a:gd name="connsiteY194" fmla="*/ 1080135 h 3253483"/>
                <a:gd name="connsiteX195" fmla="*/ 1711071 w 2507603"/>
                <a:gd name="connsiteY195" fmla="*/ 1069467 h 3253483"/>
                <a:gd name="connsiteX196" fmla="*/ 1720120 w 2507603"/>
                <a:gd name="connsiteY196" fmla="*/ 1060133 h 3253483"/>
                <a:gd name="connsiteX197" fmla="*/ 1715357 w 2507603"/>
                <a:gd name="connsiteY197" fmla="*/ 1032605 h 3253483"/>
                <a:gd name="connsiteX198" fmla="*/ 1736979 w 2507603"/>
                <a:gd name="connsiteY198" fmla="*/ 1014889 h 3253483"/>
                <a:gd name="connsiteX199" fmla="*/ 1755457 w 2507603"/>
                <a:gd name="connsiteY199" fmla="*/ 943737 h 3253483"/>
                <a:gd name="connsiteX200" fmla="*/ 1754886 w 2507603"/>
                <a:gd name="connsiteY200" fmla="*/ 943451 h 3253483"/>
                <a:gd name="connsiteX201" fmla="*/ 1753838 w 2507603"/>
                <a:gd name="connsiteY201" fmla="*/ 944118 h 3253483"/>
                <a:gd name="connsiteX202" fmla="*/ 1753934 w 2507603"/>
                <a:gd name="connsiteY202" fmla="*/ 942785 h 3253483"/>
                <a:gd name="connsiteX203" fmla="*/ 1750505 w 2507603"/>
                <a:gd name="connsiteY203" fmla="*/ 937927 h 3253483"/>
                <a:gd name="connsiteX204" fmla="*/ 1755172 w 2507603"/>
                <a:gd name="connsiteY204" fmla="*/ 936593 h 3253483"/>
                <a:gd name="connsiteX205" fmla="*/ 1754696 w 2507603"/>
                <a:gd name="connsiteY205" fmla="*/ 942785 h 3253483"/>
                <a:gd name="connsiteX206" fmla="*/ 1755267 w 2507603"/>
                <a:gd name="connsiteY206" fmla="*/ 943356 h 3253483"/>
                <a:gd name="connsiteX207" fmla="*/ 1767078 w 2507603"/>
                <a:gd name="connsiteY207" fmla="*/ 925925 h 3253483"/>
                <a:gd name="connsiteX208" fmla="*/ 1776984 w 2507603"/>
                <a:gd name="connsiteY208" fmla="*/ 903351 h 3253483"/>
                <a:gd name="connsiteX209" fmla="*/ 1784985 w 2507603"/>
                <a:gd name="connsiteY209" fmla="*/ 886206 h 3253483"/>
                <a:gd name="connsiteX210" fmla="*/ 1791272 w 2507603"/>
                <a:gd name="connsiteY210" fmla="*/ 858393 h 3253483"/>
                <a:gd name="connsiteX211" fmla="*/ 1790510 w 2507603"/>
                <a:gd name="connsiteY211" fmla="*/ 855440 h 3253483"/>
                <a:gd name="connsiteX212" fmla="*/ 1775174 w 2507603"/>
                <a:gd name="connsiteY212" fmla="*/ 852011 h 3253483"/>
                <a:gd name="connsiteX213" fmla="*/ 1815274 w 2507603"/>
                <a:gd name="connsiteY213" fmla="*/ 820484 h 3253483"/>
                <a:gd name="connsiteX214" fmla="*/ 1824418 w 2507603"/>
                <a:gd name="connsiteY214" fmla="*/ 791813 h 3253483"/>
                <a:gd name="connsiteX215" fmla="*/ 1846802 w 2507603"/>
                <a:gd name="connsiteY215" fmla="*/ 772573 h 3253483"/>
                <a:gd name="connsiteX216" fmla="*/ 1850993 w 2507603"/>
                <a:gd name="connsiteY216" fmla="*/ 727520 h 3253483"/>
                <a:gd name="connsiteX217" fmla="*/ 1862804 w 2507603"/>
                <a:gd name="connsiteY217" fmla="*/ 722757 h 3253483"/>
                <a:gd name="connsiteX218" fmla="*/ 1887093 w 2507603"/>
                <a:gd name="connsiteY218" fmla="*/ 692086 h 3253483"/>
                <a:gd name="connsiteX219" fmla="*/ 1894332 w 2507603"/>
                <a:gd name="connsiteY219" fmla="*/ 681419 h 3253483"/>
                <a:gd name="connsiteX220" fmla="*/ 1921764 w 2507603"/>
                <a:gd name="connsiteY220" fmla="*/ 617887 h 3253483"/>
                <a:gd name="connsiteX221" fmla="*/ 1933575 w 2507603"/>
                <a:gd name="connsiteY221" fmla="*/ 590550 h 3253483"/>
                <a:gd name="connsiteX222" fmla="*/ 1944052 w 2507603"/>
                <a:gd name="connsiteY222" fmla="*/ 572357 h 3253483"/>
                <a:gd name="connsiteX223" fmla="*/ 1958721 w 2507603"/>
                <a:gd name="connsiteY223" fmla="*/ 552926 h 3253483"/>
                <a:gd name="connsiteX224" fmla="*/ 1961388 w 2507603"/>
                <a:gd name="connsiteY224" fmla="*/ 537591 h 3253483"/>
                <a:gd name="connsiteX225" fmla="*/ 1969198 w 2507603"/>
                <a:gd name="connsiteY225" fmla="*/ 529019 h 3253483"/>
                <a:gd name="connsiteX226" fmla="*/ 1981676 w 2507603"/>
                <a:gd name="connsiteY226" fmla="*/ 524256 h 3253483"/>
                <a:gd name="connsiteX227" fmla="*/ 1996726 w 2507603"/>
                <a:gd name="connsiteY227" fmla="*/ 501491 h 3253483"/>
                <a:gd name="connsiteX228" fmla="*/ 2001012 w 2507603"/>
                <a:gd name="connsiteY228" fmla="*/ 493681 h 3253483"/>
                <a:gd name="connsiteX229" fmla="*/ 2004155 w 2507603"/>
                <a:gd name="connsiteY229" fmla="*/ 491776 h 3253483"/>
                <a:gd name="connsiteX230" fmla="*/ 2005203 w 2507603"/>
                <a:gd name="connsiteY230" fmla="*/ 490823 h 3253483"/>
                <a:gd name="connsiteX231" fmla="*/ 2007584 w 2507603"/>
                <a:gd name="connsiteY231" fmla="*/ 489871 h 3253483"/>
                <a:gd name="connsiteX232" fmla="*/ 2021586 w 2507603"/>
                <a:gd name="connsiteY232" fmla="*/ 494443 h 3253483"/>
                <a:gd name="connsiteX233" fmla="*/ 2066639 w 2507603"/>
                <a:gd name="connsiteY233" fmla="*/ 475298 h 3253483"/>
                <a:gd name="connsiteX234" fmla="*/ 2085118 w 2507603"/>
                <a:gd name="connsiteY234" fmla="*/ 470821 h 3253483"/>
                <a:gd name="connsiteX235" fmla="*/ 2112074 w 2507603"/>
                <a:gd name="connsiteY235" fmla="*/ 459010 h 3253483"/>
                <a:gd name="connsiteX236" fmla="*/ 2112359 w 2507603"/>
                <a:gd name="connsiteY236" fmla="*/ 462058 h 3253483"/>
                <a:gd name="connsiteX237" fmla="*/ 2111693 w 2507603"/>
                <a:gd name="connsiteY237" fmla="*/ 466439 h 3253483"/>
                <a:gd name="connsiteX238" fmla="*/ 2111693 w 2507603"/>
                <a:gd name="connsiteY238" fmla="*/ 466439 h 3253483"/>
                <a:gd name="connsiteX239" fmla="*/ 2134743 w 2507603"/>
                <a:gd name="connsiteY239" fmla="*/ 437483 h 3253483"/>
                <a:gd name="connsiteX240" fmla="*/ 2167699 w 2507603"/>
                <a:gd name="connsiteY240" fmla="*/ 427101 h 3253483"/>
                <a:gd name="connsiteX241" fmla="*/ 2179320 w 2507603"/>
                <a:gd name="connsiteY241" fmla="*/ 423577 h 3253483"/>
                <a:gd name="connsiteX242" fmla="*/ 2222659 w 2507603"/>
                <a:gd name="connsiteY242" fmla="*/ 420719 h 3253483"/>
                <a:gd name="connsiteX243" fmla="*/ 2242185 w 2507603"/>
                <a:gd name="connsiteY243" fmla="*/ 418338 h 3253483"/>
                <a:gd name="connsiteX244" fmla="*/ 2303240 w 2507603"/>
                <a:gd name="connsiteY244" fmla="*/ 398240 h 3253483"/>
                <a:gd name="connsiteX245" fmla="*/ 2320290 w 2507603"/>
                <a:gd name="connsiteY245" fmla="*/ 422719 h 3253483"/>
                <a:gd name="connsiteX246" fmla="*/ 2332673 w 2507603"/>
                <a:gd name="connsiteY246" fmla="*/ 419576 h 3253483"/>
                <a:gd name="connsiteX247" fmla="*/ 2351341 w 2507603"/>
                <a:gd name="connsiteY247" fmla="*/ 438531 h 3253483"/>
                <a:gd name="connsiteX248" fmla="*/ 2379536 w 2507603"/>
                <a:gd name="connsiteY248" fmla="*/ 454247 h 3253483"/>
                <a:gd name="connsiteX249" fmla="*/ 2452592 w 2507603"/>
                <a:gd name="connsiteY249" fmla="*/ 456343 h 3253483"/>
                <a:gd name="connsiteX250" fmla="*/ 2488787 w 2507603"/>
                <a:gd name="connsiteY250" fmla="*/ 436340 h 3253483"/>
                <a:gd name="connsiteX251" fmla="*/ 2426494 w 2507603"/>
                <a:gd name="connsiteY251" fmla="*/ 414909 h 3253483"/>
                <a:gd name="connsiteX252" fmla="*/ 2370868 w 2507603"/>
                <a:gd name="connsiteY252" fmla="*/ 372809 h 3253483"/>
                <a:gd name="connsiteX253" fmla="*/ 2386203 w 2507603"/>
                <a:gd name="connsiteY253" fmla="*/ 365951 h 3253483"/>
                <a:gd name="connsiteX254" fmla="*/ 2424208 w 2507603"/>
                <a:gd name="connsiteY254" fmla="*/ 329565 h 3253483"/>
                <a:gd name="connsiteX255" fmla="*/ 2440305 w 2507603"/>
                <a:gd name="connsiteY255" fmla="*/ 304895 h 3253483"/>
                <a:gd name="connsiteX256" fmla="*/ 2459736 w 2507603"/>
                <a:gd name="connsiteY256" fmla="*/ 284988 h 3253483"/>
                <a:gd name="connsiteX257" fmla="*/ 2500979 w 2507603"/>
                <a:gd name="connsiteY257" fmla="*/ 216599 h 3253483"/>
                <a:gd name="connsiteX258" fmla="*/ 2507361 w 2507603"/>
                <a:gd name="connsiteY258" fmla="*/ 194120 h 3253483"/>
                <a:gd name="connsiteX259" fmla="*/ 2498026 w 2507603"/>
                <a:gd name="connsiteY259" fmla="*/ 186690 h 3253483"/>
                <a:gd name="connsiteX260" fmla="*/ 2457450 w 2507603"/>
                <a:gd name="connsiteY260" fmla="*/ 237363 h 3253483"/>
                <a:gd name="connsiteX261" fmla="*/ 2428399 w 2507603"/>
                <a:gd name="connsiteY261" fmla="*/ 269653 h 3253483"/>
                <a:gd name="connsiteX262" fmla="*/ 2394014 w 2507603"/>
                <a:gd name="connsiteY262" fmla="*/ 301181 h 3253483"/>
                <a:gd name="connsiteX263" fmla="*/ 2364296 w 2507603"/>
                <a:gd name="connsiteY263" fmla="*/ 328898 h 3253483"/>
                <a:gd name="connsiteX264" fmla="*/ 2352866 w 2507603"/>
                <a:gd name="connsiteY264" fmla="*/ 335090 h 3253483"/>
                <a:gd name="connsiteX265" fmla="*/ 2325910 w 2507603"/>
                <a:gd name="connsiteY265" fmla="*/ 347567 h 3253483"/>
                <a:gd name="connsiteX266" fmla="*/ 2308003 w 2507603"/>
                <a:gd name="connsiteY266" fmla="*/ 325850 h 3253483"/>
                <a:gd name="connsiteX267" fmla="*/ 2300573 w 2507603"/>
                <a:gd name="connsiteY267" fmla="*/ 305848 h 3253483"/>
                <a:gd name="connsiteX268" fmla="*/ 2287238 w 2507603"/>
                <a:gd name="connsiteY268" fmla="*/ 284226 h 3253483"/>
                <a:gd name="connsiteX269" fmla="*/ 2245614 w 2507603"/>
                <a:gd name="connsiteY269" fmla="*/ 257747 h 3253483"/>
                <a:gd name="connsiteX270" fmla="*/ 2207609 w 2507603"/>
                <a:gd name="connsiteY270" fmla="*/ 231172 h 3253483"/>
                <a:gd name="connsiteX271" fmla="*/ 2196560 w 2507603"/>
                <a:gd name="connsiteY271" fmla="*/ 225552 h 3253483"/>
                <a:gd name="connsiteX272" fmla="*/ 2222659 w 2507603"/>
                <a:gd name="connsiteY272" fmla="*/ 207550 h 3253483"/>
                <a:gd name="connsiteX273" fmla="*/ 2219135 w 2507603"/>
                <a:gd name="connsiteY273" fmla="*/ 192977 h 3253483"/>
                <a:gd name="connsiteX274" fmla="*/ 2219230 w 2507603"/>
                <a:gd name="connsiteY274" fmla="*/ 189548 h 3253483"/>
                <a:gd name="connsiteX275" fmla="*/ 2216658 w 2507603"/>
                <a:gd name="connsiteY275" fmla="*/ 192405 h 3253483"/>
                <a:gd name="connsiteX276" fmla="*/ 2217515 w 2507603"/>
                <a:gd name="connsiteY276" fmla="*/ 183356 h 3253483"/>
                <a:gd name="connsiteX277" fmla="*/ 2219611 w 2507603"/>
                <a:gd name="connsiteY277" fmla="*/ 183547 h 3253483"/>
                <a:gd name="connsiteX278" fmla="*/ 2219230 w 2507603"/>
                <a:gd name="connsiteY278" fmla="*/ 189548 h 3253483"/>
                <a:gd name="connsiteX279" fmla="*/ 2227136 w 2507603"/>
                <a:gd name="connsiteY279" fmla="*/ 183452 h 3253483"/>
                <a:gd name="connsiteX280" fmla="*/ 2247519 w 2507603"/>
                <a:gd name="connsiteY280" fmla="*/ 159925 h 3253483"/>
                <a:gd name="connsiteX281" fmla="*/ 2259330 w 2507603"/>
                <a:gd name="connsiteY281" fmla="*/ 136589 h 3253483"/>
                <a:gd name="connsiteX282" fmla="*/ 2288286 w 2507603"/>
                <a:gd name="connsiteY282" fmla="*/ 114395 h 3253483"/>
                <a:gd name="connsiteX283" fmla="*/ 2290477 w 2507603"/>
                <a:gd name="connsiteY283" fmla="*/ 78677 h 3253483"/>
                <a:gd name="connsiteX284" fmla="*/ 2309241 w 2507603"/>
                <a:gd name="connsiteY284" fmla="*/ 84868 h 3253483"/>
                <a:gd name="connsiteX285" fmla="*/ 2319528 w 2507603"/>
                <a:gd name="connsiteY285" fmla="*/ 68390 h 3253483"/>
                <a:gd name="connsiteX286" fmla="*/ 2335721 w 2507603"/>
                <a:gd name="connsiteY286" fmla="*/ 51340 h 3253483"/>
                <a:gd name="connsiteX287" fmla="*/ 2350199 w 2507603"/>
                <a:gd name="connsiteY287" fmla="*/ 27527 h 3253483"/>
                <a:gd name="connsiteX288" fmla="*/ 2353723 w 2507603"/>
                <a:gd name="connsiteY288" fmla="*/ 21431 h 3253483"/>
                <a:gd name="connsiteX289" fmla="*/ 2343531 w 2507603"/>
                <a:gd name="connsiteY289" fmla="*/ 13811 h 3253483"/>
                <a:gd name="connsiteX290" fmla="*/ 2332292 w 2507603"/>
                <a:gd name="connsiteY290" fmla="*/ 0 h 3253483"/>
                <a:gd name="connsiteX291" fmla="*/ 2299716 w 2507603"/>
                <a:gd name="connsiteY291" fmla="*/ 33433 h 3253483"/>
                <a:gd name="connsiteX292" fmla="*/ 2254091 w 2507603"/>
                <a:gd name="connsiteY292" fmla="*/ 97441 h 3253483"/>
                <a:gd name="connsiteX293" fmla="*/ 2241137 w 2507603"/>
                <a:gd name="connsiteY293" fmla="*/ 111824 h 3253483"/>
                <a:gd name="connsiteX294" fmla="*/ 2222373 w 2507603"/>
                <a:gd name="connsiteY294" fmla="*/ 130397 h 3253483"/>
                <a:gd name="connsiteX295" fmla="*/ 2210753 w 2507603"/>
                <a:gd name="connsiteY295" fmla="*/ 149543 h 3253483"/>
                <a:gd name="connsiteX296" fmla="*/ 2190560 w 2507603"/>
                <a:gd name="connsiteY296" fmla="*/ 160877 h 3253483"/>
                <a:gd name="connsiteX297" fmla="*/ 2192846 w 2507603"/>
                <a:gd name="connsiteY297" fmla="*/ 174498 h 3253483"/>
                <a:gd name="connsiteX298" fmla="*/ 2190560 w 2507603"/>
                <a:gd name="connsiteY298" fmla="*/ 192881 h 3253483"/>
                <a:gd name="connsiteX299" fmla="*/ 2190274 w 2507603"/>
                <a:gd name="connsiteY299" fmla="*/ 193358 h 3253483"/>
                <a:gd name="connsiteX300" fmla="*/ 2187797 w 2507603"/>
                <a:gd name="connsiteY300" fmla="*/ 197549 h 3253483"/>
                <a:gd name="connsiteX301" fmla="*/ 2190274 w 2507603"/>
                <a:gd name="connsiteY301" fmla="*/ 193358 h 3253483"/>
                <a:gd name="connsiteX302" fmla="*/ 2189798 w 2507603"/>
                <a:gd name="connsiteY302" fmla="*/ 192596 h 3253483"/>
                <a:gd name="connsiteX303" fmla="*/ 2160937 w 2507603"/>
                <a:gd name="connsiteY303" fmla="*/ 213170 h 3253483"/>
                <a:gd name="connsiteX304" fmla="*/ 2148649 w 2507603"/>
                <a:gd name="connsiteY304" fmla="*/ 222695 h 3253483"/>
                <a:gd name="connsiteX305" fmla="*/ 2135410 w 2507603"/>
                <a:gd name="connsiteY305" fmla="*/ 237839 h 3253483"/>
                <a:gd name="connsiteX306" fmla="*/ 2114169 w 2507603"/>
                <a:gd name="connsiteY306" fmla="*/ 256127 h 3253483"/>
                <a:gd name="connsiteX307" fmla="*/ 2105025 w 2507603"/>
                <a:gd name="connsiteY307" fmla="*/ 270129 h 3253483"/>
                <a:gd name="connsiteX308" fmla="*/ 2103120 w 2507603"/>
                <a:gd name="connsiteY308" fmla="*/ 281273 h 3253483"/>
                <a:gd name="connsiteX309" fmla="*/ 2086737 w 2507603"/>
                <a:gd name="connsiteY309" fmla="*/ 302228 h 3253483"/>
                <a:gd name="connsiteX310" fmla="*/ 2082546 w 2507603"/>
                <a:gd name="connsiteY310" fmla="*/ 312801 h 3253483"/>
                <a:gd name="connsiteX311" fmla="*/ 2040826 w 2507603"/>
                <a:gd name="connsiteY311" fmla="*/ 332327 h 3253483"/>
                <a:gd name="connsiteX312" fmla="*/ 2044636 w 2507603"/>
                <a:gd name="connsiteY312" fmla="*/ 343376 h 3253483"/>
                <a:gd name="connsiteX313" fmla="*/ 2027872 w 2507603"/>
                <a:gd name="connsiteY313" fmla="*/ 366141 h 3253483"/>
                <a:gd name="connsiteX314" fmla="*/ 2020538 w 2507603"/>
                <a:gd name="connsiteY314" fmla="*/ 402812 h 3253483"/>
                <a:gd name="connsiteX315" fmla="*/ 1985963 w 2507603"/>
                <a:gd name="connsiteY315" fmla="*/ 431102 h 3253483"/>
                <a:gd name="connsiteX316" fmla="*/ 1975485 w 2507603"/>
                <a:gd name="connsiteY316" fmla="*/ 443389 h 3253483"/>
                <a:gd name="connsiteX317" fmla="*/ 1974247 w 2507603"/>
                <a:gd name="connsiteY317" fmla="*/ 445484 h 3253483"/>
                <a:gd name="connsiteX318" fmla="*/ 1968818 w 2507603"/>
                <a:gd name="connsiteY318" fmla="*/ 448913 h 3253483"/>
                <a:gd name="connsiteX319" fmla="*/ 1960055 w 2507603"/>
                <a:gd name="connsiteY319" fmla="*/ 450152 h 3253483"/>
                <a:gd name="connsiteX320" fmla="*/ 1930718 w 2507603"/>
                <a:gd name="connsiteY320" fmla="*/ 451009 h 3253483"/>
                <a:gd name="connsiteX321" fmla="*/ 1879092 w 2507603"/>
                <a:gd name="connsiteY321" fmla="*/ 464248 h 3253483"/>
                <a:gd name="connsiteX322" fmla="*/ 1821085 w 2507603"/>
                <a:gd name="connsiteY322" fmla="*/ 479965 h 3253483"/>
                <a:gd name="connsiteX323" fmla="*/ 1778984 w 2507603"/>
                <a:gd name="connsiteY323" fmla="*/ 489966 h 3253483"/>
                <a:gd name="connsiteX324" fmla="*/ 1750409 w 2507603"/>
                <a:gd name="connsiteY324" fmla="*/ 499205 h 3253483"/>
                <a:gd name="connsiteX325" fmla="*/ 1738789 w 2507603"/>
                <a:gd name="connsiteY325" fmla="*/ 497300 h 3253483"/>
                <a:gd name="connsiteX326" fmla="*/ 1743837 w 2507603"/>
                <a:gd name="connsiteY326" fmla="*/ 489204 h 3253483"/>
                <a:gd name="connsiteX327" fmla="*/ 1797558 w 2507603"/>
                <a:gd name="connsiteY327" fmla="*/ 434054 h 3253483"/>
                <a:gd name="connsiteX328" fmla="*/ 1845278 w 2507603"/>
                <a:gd name="connsiteY328" fmla="*/ 374237 h 3253483"/>
                <a:gd name="connsiteX329" fmla="*/ 1858232 w 2507603"/>
                <a:gd name="connsiteY329" fmla="*/ 355378 h 3253483"/>
                <a:gd name="connsiteX330" fmla="*/ 1889951 w 2507603"/>
                <a:gd name="connsiteY330" fmla="*/ 308039 h 3253483"/>
                <a:gd name="connsiteX331" fmla="*/ 1879854 w 2507603"/>
                <a:gd name="connsiteY331" fmla="*/ 270891 h 3253483"/>
                <a:gd name="connsiteX332" fmla="*/ 1848422 w 2507603"/>
                <a:gd name="connsiteY332" fmla="*/ 298894 h 3253483"/>
                <a:gd name="connsiteX333" fmla="*/ 1802130 w 2507603"/>
                <a:gd name="connsiteY333" fmla="*/ 346710 h 3253483"/>
                <a:gd name="connsiteX334" fmla="*/ 1778127 w 2507603"/>
                <a:gd name="connsiteY334" fmla="*/ 368998 h 3253483"/>
                <a:gd name="connsiteX335" fmla="*/ 1754696 w 2507603"/>
                <a:gd name="connsiteY335" fmla="*/ 389858 h 3253483"/>
                <a:gd name="connsiteX336" fmla="*/ 1725739 w 2507603"/>
                <a:gd name="connsiteY336" fmla="*/ 416052 h 3253483"/>
                <a:gd name="connsiteX337" fmla="*/ 1652683 w 2507603"/>
                <a:gd name="connsiteY337" fmla="*/ 484823 h 3253483"/>
                <a:gd name="connsiteX338" fmla="*/ 1582388 w 2507603"/>
                <a:gd name="connsiteY338" fmla="*/ 586264 h 3253483"/>
                <a:gd name="connsiteX339" fmla="*/ 1569910 w 2507603"/>
                <a:gd name="connsiteY339" fmla="*/ 609981 h 3253483"/>
                <a:gd name="connsiteX340" fmla="*/ 1523524 w 2507603"/>
                <a:gd name="connsiteY340" fmla="*/ 683609 h 3253483"/>
                <a:gd name="connsiteX341" fmla="*/ 1502093 w 2507603"/>
                <a:gd name="connsiteY341" fmla="*/ 759333 h 3253483"/>
                <a:gd name="connsiteX342" fmla="*/ 1501045 w 2507603"/>
                <a:gd name="connsiteY342" fmla="*/ 792766 h 3253483"/>
                <a:gd name="connsiteX343" fmla="*/ 1496568 w 2507603"/>
                <a:gd name="connsiteY343" fmla="*/ 886492 h 3253483"/>
                <a:gd name="connsiteX344" fmla="*/ 1494472 w 2507603"/>
                <a:gd name="connsiteY344" fmla="*/ 976694 h 3253483"/>
                <a:gd name="connsiteX345" fmla="*/ 1490377 w 2507603"/>
                <a:gd name="connsiteY345" fmla="*/ 1070420 h 3253483"/>
                <a:gd name="connsiteX346" fmla="*/ 1476851 w 2507603"/>
                <a:gd name="connsiteY346" fmla="*/ 1156335 h 3253483"/>
                <a:gd name="connsiteX347" fmla="*/ 1473803 w 2507603"/>
                <a:gd name="connsiteY347" fmla="*/ 1168718 h 3253483"/>
                <a:gd name="connsiteX348" fmla="*/ 1465421 w 2507603"/>
                <a:gd name="connsiteY348" fmla="*/ 1150334 h 3253483"/>
                <a:gd name="connsiteX349" fmla="*/ 1459135 w 2507603"/>
                <a:gd name="connsiteY349" fmla="*/ 1117473 h 3253483"/>
                <a:gd name="connsiteX350" fmla="*/ 1440085 w 2507603"/>
                <a:gd name="connsiteY350" fmla="*/ 1047560 h 3253483"/>
                <a:gd name="connsiteX351" fmla="*/ 1407223 w 2507603"/>
                <a:gd name="connsiteY351" fmla="*/ 931831 h 3253483"/>
                <a:gd name="connsiteX352" fmla="*/ 1401413 w 2507603"/>
                <a:gd name="connsiteY352" fmla="*/ 912686 h 3253483"/>
                <a:gd name="connsiteX353" fmla="*/ 1386459 w 2507603"/>
                <a:gd name="connsiteY353" fmla="*/ 868299 h 3253483"/>
                <a:gd name="connsiteX354" fmla="*/ 1354169 w 2507603"/>
                <a:gd name="connsiteY354" fmla="*/ 749141 h 3253483"/>
                <a:gd name="connsiteX355" fmla="*/ 1351407 w 2507603"/>
                <a:gd name="connsiteY355" fmla="*/ 735997 h 3253483"/>
                <a:gd name="connsiteX356" fmla="*/ 1334643 w 2507603"/>
                <a:gd name="connsiteY356" fmla="*/ 674370 h 3253483"/>
                <a:gd name="connsiteX357" fmla="*/ 1313497 w 2507603"/>
                <a:gd name="connsiteY357" fmla="*/ 611124 h 3253483"/>
                <a:gd name="connsiteX358" fmla="*/ 1296924 w 2507603"/>
                <a:gd name="connsiteY358" fmla="*/ 549974 h 3253483"/>
                <a:gd name="connsiteX359" fmla="*/ 1281303 w 2507603"/>
                <a:gd name="connsiteY359" fmla="*/ 509588 h 3253483"/>
                <a:gd name="connsiteX360" fmla="*/ 1250156 w 2507603"/>
                <a:gd name="connsiteY360" fmla="*/ 436150 h 3253483"/>
                <a:gd name="connsiteX361" fmla="*/ 1187958 w 2507603"/>
                <a:gd name="connsiteY361" fmla="*/ 345091 h 3253483"/>
                <a:gd name="connsiteX362" fmla="*/ 1162622 w 2507603"/>
                <a:gd name="connsiteY362" fmla="*/ 340709 h 3253483"/>
                <a:gd name="connsiteX363" fmla="*/ 1198721 w 2507603"/>
                <a:gd name="connsiteY363" fmla="*/ 421577 h 3253483"/>
                <a:gd name="connsiteX364" fmla="*/ 1210151 w 2507603"/>
                <a:gd name="connsiteY364" fmla="*/ 445865 h 3253483"/>
                <a:gd name="connsiteX365" fmla="*/ 1253776 w 2507603"/>
                <a:gd name="connsiteY365" fmla="*/ 579215 h 3253483"/>
                <a:gd name="connsiteX366" fmla="*/ 1299496 w 2507603"/>
                <a:gd name="connsiteY366" fmla="*/ 760476 h 3253483"/>
                <a:gd name="connsiteX367" fmla="*/ 1310259 w 2507603"/>
                <a:gd name="connsiteY367" fmla="*/ 816293 h 3253483"/>
                <a:gd name="connsiteX368" fmla="*/ 1344168 w 2507603"/>
                <a:gd name="connsiteY368" fmla="*/ 962597 h 3253483"/>
                <a:gd name="connsiteX369" fmla="*/ 1353693 w 2507603"/>
                <a:gd name="connsiteY369" fmla="*/ 1008602 h 3253483"/>
                <a:gd name="connsiteX370" fmla="*/ 1359884 w 2507603"/>
                <a:gd name="connsiteY370" fmla="*/ 1047845 h 3253483"/>
                <a:gd name="connsiteX371" fmla="*/ 1366838 w 2507603"/>
                <a:gd name="connsiteY371" fmla="*/ 1072801 h 3253483"/>
                <a:gd name="connsiteX372" fmla="*/ 1372552 w 2507603"/>
                <a:gd name="connsiteY372" fmla="*/ 1055656 h 3253483"/>
                <a:gd name="connsiteX373" fmla="*/ 1377696 w 2507603"/>
                <a:gd name="connsiteY373" fmla="*/ 1041082 h 3253483"/>
                <a:gd name="connsiteX374" fmla="*/ 1374267 w 2507603"/>
                <a:gd name="connsiteY374" fmla="*/ 1074801 h 3253483"/>
                <a:gd name="connsiteX375" fmla="*/ 1383506 w 2507603"/>
                <a:gd name="connsiteY375" fmla="*/ 1086803 h 3253483"/>
                <a:gd name="connsiteX376" fmla="*/ 1392079 w 2507603"/>
                <a:gd name="connsiteY376" fmla="*/ 1159193 h 3253483"/>
                <a:gd name="connsiteX377" fmla="*/ 1388840 w 2507603"/>
                <a:gd name="connsiteY377" fmla="*/ 1174814 h 3253483"/>
                <a:gd name="connsiteX378" fmla="*/ 1387411 w 2507603"/>
                <a:gd name="connsiteY378" fmla="*/ 1200722 h 3253483"/>
                <a:gd name="connsiteX379" fmla="*/ 1394174 w 2507603"/>
                <a:gd name="connsiteY379" fmla="*/ 1280255 h 3253483"/>
                <a:gd name="connsiteX380" fmla="*/ 1394936 w 2507603"/>
                <a:gd name="connsiteY380" fmla="*/ 1303496 h 3253483"/>
                <a:gd name="connsiteX381" fmla="*/ 1393126 w 2507603"/>
                <a:gd name="connsiteY381" fmla="*/ 1361218 h 3253483"/>
                <a:gd name="connsiteX382" fmla="*/ 1392460 w 2507603"/>
                <a:gd name="connsiteY382" fmla="*/ 1367695 h 3253483"/>
                <a:gd name="connsiteX383" fmla="*/ 1396651 w 2507603"/>
                <a:gd name="connsiteY383" fmla="*/ 1413320 h 3253483"/>
                <a:gd name="connsiteX384" fmla="*/ 1393222 w 2507603"/>
                <a:gd name="connsiteY384" fmla="*/ 1448086 h 3253483"/>
                <a:gd name="connsiteX385" fmla="*/ 1393698 w 2507603"/>
                <a:gd name="connsiteY385" fmla="*/ 1453420 h 3253483"/>
                <a:gd name="connsiteX386" fmla="*/ 1397603 w 2507603"/>
                <a:gd name="connsiteY386" fmla="*/ 1481233 h 3253483"/>
                <a:gd name="connsiteX387" fmla="*/ 1392174 w 2507603"/>
                <a:gd name="connsiteY387" fmla="*/ 1527334 h 3253483"/>
                <a:gd name="connsiteX388" fmla="*/ 1393793 w 2507603"/>
                <a:gd name="connsiteY388" fmla="*/ 1580388 h 3253483"/>
                <a:gd name="connsiteX389" fmla="*/ 1402747 w 2507603"/>
                <a:gd name="connsiteY389" fmla="*/ 1633442 h 3253483"/>
                <a:gd name="connsiteX390" fmla="*/ 1395603 w 2507603"/>
                <a:gd name="connsiteY390" fmla="*/ 1641158 h 3253483"/>
                <a:gd name="connsiteX391" fmla="*/ 1392841 w 2507603"/>
                <a:gd name="connsiteY391" fmla="*/ 1628299 h 3253483"/>
                <a:gd name="connsiteX392" fmla="*/ 1367885 w 2507603"/>
                <a:gd name="connsiteY392" fmla="*/ 1517809 h 3253483"/>
                <a:gd name="connsiteX393" fmla="*/ 1338643 w 2507603"/>
                <a:gd name="connsiteY393" fmla="*/ 1429798 h 3253483"/>
                <a:gd name="connsiteX394" fmla="*/ 1331309 w 2507603"/>
                <a:gd name="connsiteY394" fmla="*/ 1414748 h 3253483"/>
                <a:gd name="connsiteX395" fmla="*/ 1321118 w 2507603"/>
                <a:gd name="connsiteY395" fmla="*/ 1383792 h 3253483"/>
                <a:gd name="connsiteX396" fmla="*/ 1318260 w 2507603"/>
                <a:gd name="connsiteY396" fmla="*/ 1371029 h 3253483"/>
                <a:gd name="connsiteX397" fmla="*/ 1286827 w 2507603"/>
                <a:gd name="connsiteY397" fmla="*/ 1298067 h 3253483"/>
                <a:gd name="connsiteX398" fmla="*/ 1219676 w 2507603"/>
                <a:gd name="connsiteY398" fmla="*/ 1149287 h 3253483"/>
                <a:gd name="connsiteX399" fmla="*/ 1216343 w 2507603"/>
                <a:gd name="connsiteY399" fmla="*/ 1139857 h 3253483"/>
                <a:gd name="connsiteX400" fmla="*/ 1189482 w 2507603"/>
                <a:gd name="connsiteY400" fmla="*/ 1086898 h 3253483"/>
                <a:gd name="connsiteX401" fmla="*/ 1170337 w 2507603"/>
                <a:gd name="connsiteY401" fmla="*/ 1048322 h 3253483"/>
                <a:gd name="connsiteX402" fmla="*/ 1133761 w 2507603"/>
                <a:gd name="connsiteY402" fmla="*/ 985266 h 3253483"/>
                <a:gd name="connsiteX403" fmla="*/ 1121473 w 2507603"/>
                <a:gd name="connsiteY403" fmla="*/ 966026 h 3253483"/>
                <a:gd name="connsiteX404" fmla="*/ 1079945 w 2507603"/>
                <a:gd name="connsiteY404" fmla="*/ 890683 h 3253483"/>
                <a:gd name="connsiteX405" fmla="*/ 1070229 w 2507603"/>
                <a:gd name="connsiteY405" fmla="*/ 878110 h 3253483"/>
                <a:gd name="connsiteX406" fmla="*/ 1059085 w 2507603"/>
                <a:gd name="connsiteY406" fmla="*/ 856679 h 3253483"/>
                <a:gd name="connsiteX407" fmla="*/ 1041368 w 2507603"/>
                <a:gd name="connsiteY407" fmla="*/ 836962 h 3253483"/>
                <a:gd name="connsiteX408" fmla="*/ 1020794 w 2507603"/>
                <a:gd name="connsiteY408" fmla="*/ 807530 h 3253483"/>
                <a:gd name="connsiteX409" fmla="*/ 1012507 w 2507603"/>
                <a:gd name="connsiteY409" fmla="*/ 819340 h 3253483"/>
                <a:gd name="connsiteX410" fmla="*/ 1024128 w 2507603"/>
                <a:gd name="connsiteY410" fmla="*/ 845725 h 3253483"/>
                <a:gd name="connsiteX411" fmla="*/ 1030033 w 2507603"/>
                <a:gd name="connsiteY411" fmla="*/ 874014 h 3253483"/>
                <a:gd name="connsiteX412" fmla="*/ 1050798 w 2507603"/>
                <a:gd name="connsiteY412" fmla="*/ 907256 h 3253483"/>
                <a:gd name="connsiteX413" fmla="*/ 1056608 w 2507603"/>
                <a:gd name="connsiteY413" fmla="*/ 917734 h 3253483"/>
                <a:gd name="connsiteX414" fmla="*/ 1077087 w 2507603"/>
                <a:gd name="connsiteY414" fmla="*/ 973550 h 3253483"/>
                <a:gd name="connsiteX415" fmla="*/ 1110329 w 2507603"/>
                <a:gd name="connsiteY415" fmla="*/ 1044607 h 3253483"/>
                <a:gd name="connsiteX416" fmla="*/ 1141285 w 2507603"/>
                <a:gd name="connsiteY416" fmla="*/ 1113949 h 3253483"/>
                <a:gd name="connsiteX417" fmla="*/ 1160621 w 2507603"/>
                <a:gd name="connsiteY417" fmla="*/ 1170527 h 3253483"/>
                <a:gd name="connsiteX418" fmla="*/ 1176052 w 2507603"/>
                <a:gd name="connsiteY418" fmla="*/ 1229392 h 3253483"/>
                <a:gd name="connsiteX419" fmla="*/ 1192435 w 2507603"/>
                <a:gd name="connsiteY419" fmla="*/ 1236536 h 3253483"/>
                <a:gd name="connsiteX420" fmla="*/ 1188910 w 2507603"/>
                <a:gd name="connsiteY420" fmla="*/ 1258062 h 3253483"/>
                <a:gd name="connsiteX421" fmla="*/ 1196531 w 2507603"/>
                <a:gd name="connsiteY421" fmla="*/ 1279970 h 3253483"/>
                <a:gd name="connsiteX422" fmla="*/ 1207389 w 2507603"/>
                <a:gd name="connsiteY422" fmla="*/ 1314450 h 3253483"/>
                <a:gd name="connsiteX423" fmla="*/ 1215009 w 2507603"/>
                <a:gd name="connsiteY423" fmla="*/ 1342073 h 3253483"/>
                <a:gd name="connsiteX424" fmla="*/ 1227582 w 2507603"/>
                <a:gd name="connsiteY424" fmla="*/ 1372172 h 3253483"/>
                <a:gd name="connsiteX425" fmla="*/ 1232630 w 2507603"/>
                <a:gd name="connsiteY425" fmla="*/ 1387793 h 3253483"/>
                <a:gd name="connsiteX426" fmla="*/ 1252823 w 2507603"/>
                <a:gd name="connsiteY426" fmla="*/ 1450943 h 3253483"/>
                <a:gd name="connsiteX427" fmla="*/ 1265492 w 2507603"/>
                <a:gd name="connsiteY427" fmla="*/ 1509141 h 3253483"/>
                <a:gd name="connsiteX428" fmla="*/ 1284637 w 2507603"/>
                <a:gd name="connsiteY428" fmla="*/ 1544955 h 3253483"/>
                <a:gd name="connsiteX429" fmla="*/ 1291971 w 2507603"/>
                <a:gd name="connsiteY429" fmla="*/ 1581817 h 3253483"/>
                <a:gd name="connsiteX430" fmla="*/ 1302544 w 2507603"/>
                <a:gd name="connsiteY430" fmla="*/ 1632395 h 3253483"/>
                <a:gd name="connsiteX431" fmla="*/ 1307973 w 2507603"/>
                <a:gd name="connsiteY431" fmla="*/ 1647539 h 3253483"/>
                <a:gd name="connsiteX432" fmla="*/ 1321498 w 2507603"/>
                <a:gd name="connsiteY432" fmla="*/ 1723454 h 3253483"/>
                <a:gd name="connsiteX433" fmla="*/ 1326928 w 2507603"/>
                <a:gd name="connsiteY433" fmla="*/ 1742313 h 3253483"/>
                <a:gd name="connsiteX434" fmla="*/ 1329595 w 2507603"/>
                <a:gd name="connsiteY434" fmla="*/ 1781461 h 3253483"/>
                <a:gd name="connsiteX435" fmla="*/ 1344359 w 2507603"/>
                <a:gd name="connsiteY435" fmla="*/ 1931765 h 3253483"/>
                <a:gd name="connsiteX436" fmla="*/ 1351883 w 2507603"/>
                <a:gd name="connsiteY436" fmla="*/ 1984439 h 3253483"/>
                <a:gd name="connsiteX437" fmla="*/ 1366742 w 2507603"/>
                <a:gd name="connsiteY437" fmla="*/ 2079974 h 3253483"/>
                <a:gd name="connsiteX438" fmla="*/ 1370362 w 2507603"/>
                <a:gd name="connsiteY438" fmla="*/ 2122932 h 3253483"/>
                <a:gd name="connsiteX439" fmla="*/ 1375505 w 2507603"/>
                <a:gd name="connsiteY439" fmla="*/ 2176177 h 3253483"/>
                <a:gd name="connsiteX440" fmla="*/ 1380458 w 2507603"/>
                <a:gd name="connsiteY440" fmla="*/ 2279142 h 3253483"/>
                <a:gd name="connsiteX441" fmla="*/ 1379887 w 2507603"/>
                <a:gd name="connsiteY441" fmla="*/ 2282476 h 3253483"/>
                <a:gd name="connsiteX442" fmla="*/ 1374553 w 2507603"/>
                <a:gd name="connsiteY442" fmla="*/ 2332197 h 3253483"/>
                <a:gd name="connsiteX443" fmla="*/ 1366361 w 2507603"/>
                <a:gd name="connsiteY443" fmla="*/ 2404586 h 3253483"/>
                <a:gd name="connsiteX444" fmla="*/ 1372838 w 2507603"/>
                <a:gd name="connsiteY444" fmla="*/ 2428685 h 3253483"/>
                <a:gd name="connsiteX445" fmla="*/ 1359789 w 2507603"/>
                <a:gd name="connsiteY445" fmla="*/ 2461546 h 3253483"/>
                <a:gd name="connsiteX446" fmla="*/ 1368647 w 2507603"/>
                <a:gd name="connsiteY446" fmla="*/ 2477357 h 3253483"/>
                <a:gd name="connsiteX447" fmla="*/ 1369123 w 2507603"/>
                <a:gd name="connsiteY447" fmla="*/ 2527173 h 3253483"/>
                <a:gd name="connsiteX448" fmla="*/ 1360456 w 2507603"/>
                <a:gd name="connsiteY448" fmla="*/ 2605945 h 3253483"/>
                <a:gd name="connsiteX449" fmla="*/ 1357217 w 2507603"/>
                <a:gd name="connsiteY449" fmla="*/ 2648236 h 3253483"/>
                <a:gd name="connsiteX450" fmla="*/ 1352455 w 2507603"/>
                <a:gd name="connsiteY450" fmla="*/ 2694147 h 3253483"/>
                <a:gd name="connsiteX451" fmla="*/ 1329023 w 2507603"/>
                <a:gd name="connsiteY451" fmla="*/ 2817686 h 3253483"/>
                <a:gd name="connsiteX452" fmla="*/ 1325975 w 2507603"/>
                <a:gd name="connsiteY452" fmla="*/ 2849118 h 3253483"/>
                <a:gd name="connsiteX453" fmla="*/ 1298734 w 2507603"/>
                <a:gd name="connsiteY453" fmla="*/ 2787396 h 3253483"/>
                <a:gd name="connsiteX454" fmla="*/ 1295210 w 2507603"/>
                <a:gd name="connsiteY454" fmla="*/ 2754059 h 3253483"/>
                <a:gd name="connsiteX455" fmla="*/ 1277588 w 2507603"/>
                <a:gd name="connsiteY455" fmla="*/ 2728722 h 3253483"/>
                <a:gd name="connsiteX456" fmla="*/ 1261396 w 2507603"/>
                <a:gd name="connsiteY456" fmla="*/ 2676525 h 3253483"/>
                <a:gd name="connsiteX457" fmla="*/ 1258634 w 2507603"/>
                <a:gd name="connsiteY457" fmla="*/ 2667096 h 3253483"/>
                <a:gd name="connsiteX458" fmla="*/ 1223201 w 2507603"/>
                <a:gd name="connsiteY458" fmla="*/ 2566607 h 3253483"/>
                <a:gd name="connsiteX459" fmla="*/ 1212437 w 2507603"/>
                <a:gd name="connsiteY459" fmla="*/ 2535174 h 3253483"/>
                <a:gd name="connsiteX460" fmla="*/ 1191577 w 2507603"/>
                <a:gd name="connsiteY460" fmla="*/ 2476310 h 3253483"/>
                <a:gd name="connsiteX461" fmla="*/ 1180052 w 2507603"/>
                <a:gd name="connsiteY461" fmla="*/ 2449163 h 3253483"/>
                <a:gd name="connsiteX462" fmla="*/ 1135951 w 2507603"/>
                <a:gd name="connsiteY462" fmla="*/ 2379345 h 3253483"/>
                <a:gd name="connsiteX463" fmla="*/ 1107186 w 2507603"/>
                <a:gd name="connsiteY463" fmla="*/ 2327529 h 3253483"/>
                <a:gd name="connsiteX464" fmla="*/ 1069658 w 2507603"/>
                <a:gd name="connsiteY464" fmla="*/ 2268474 h 3253483"/>
                <a:gd name="connsiteX465" fmla="*/ 1056037 w 2507603"/>
                <a:gd name="connsiteY465" fmla="*/ 2238851 h 3253483"/>
                <a:gd name="connsiteX466" fmla="*/ 1033177 w 2507603"/>
                <a:gd name="connsiteY466" fmla="*/ 2214658 h 3253483"/>
                <a:gd name="connsiteX467" fmla="*/ 999839 w 2507603"/>
                <a:gd name="connsiteY467" fmla="*/ 2160556 h 3253483"/>
                <a:gd name="connsiteX468" fmla="*/ 987266 w 2507603"/>
                <a:gd name="connsiteY468" fmla="*/ 2145316 h 3253483"/>
                <a:gd name="connsiteX469" fmla="*/ 962120 w 2507603"/>
                <a:gd name="connsiteY469" fmla="*/ 2098358 h 3253483"/>
                <a:gd name="connsiteX470" fmla="*/ 908113 w 2507603"/>
                <a:gd name="connsiteY470" fmla="*/ 2048732 h 3253483"/>
                <a:gd name="connsiteX471" fmla="*/ 899065 w 2507603"/>
                <a:gd name="connsiteY471" fmla="*/ 2039493 h 3253483"/>
                <a:gd name="connsiteX472" fmla="*/ 867061 w 2507603"/>
                <a:gd name="connsiteY472" fmla="*/ 2010823 h 3253483"/>
                <a:gd name="connsiteX473" fmla="*/ 811720 w 2507603"/>
                <a:gd name="connsiteY473" fmla="*/ 1957769 h 3253483"/>
                <a:gd name="connsiteX474" fmla="*/ 788575 w 2507603"/>
                <a:gd name="connsiteY474" fmla="*/ 1953387 h 3253483"/>
                <a:gd name="connsiteX475" fmla="*/ 795718 w 2507603"/>
                <a:gd name="connsiteY475" fmla="*/ 1965484 h 3253483"/>
                <a:gd name="connsiteX476" fmla="*/ 798766 w 2507603"/>
                <a:gd name="connsiteY476" fmla="*/ 1986439 h 3253483"/>
                <a:gd name="connsiteX477" fmla="*/ 826675 w 2507603"/>
                <a:gd name="connsiteY477" fmla="*/ 2012061 h 3253483"/>
                <a:gd name="connsiteX478" fmla="*/ 859726 w 2507603"/>
                <a:gd name="connsiteY478" fmla="*/ 2065401 h 3253483"/>
                <a:gd name="connsiteX479" fmla="*/ 881824 w 2507603"/>
                <a:gd name="connsiteY479" fmla="*/ 2107883 h 3253483"/>
                <a:gd name="connsiteX480" fmla="*/ 889635 w 2507603"/>
                <a:gd name="connsiteY480" fmla="*/ 2122361 h 3253483"/>
                <a:gd name="connsiteX481" fmla="*/ 916591 w 2507603"/>
                <a:gd name="connsiteY481" fmla="*/ 2160080 h 3253483"/>
                <a:gd name="connsiteX482" fmla="*/ 934688 w 2507603"/>
                <a:gd name="connsiteY482" fmla="*/ 2202085 h 3253483"/>
                <a:gd name="connsiteX483" fmla="*/ 951357 w 2507603"/>
                <a:gd name="connsiteY483" fmla="*/ 2231231 h 3253483"/>
                <a:gd name="connsiteX484" fmla="*/ 973074 w 2507603"/>
                <a:gd name="connsiteY484" fmla="*/ 2272380 h 3253483"/>
                <a:gd name="connsiteX485" fmla="*/ 982980 w 2507603"/>
                <a:gd name="connsiteY485" fmla="*/ 2293334 h 3253483"/>
                <a:gd name="connsiteX486" fmla="*/ 1019080 w 2507603"/>
                <a:gd name="connsiteY486" fmla="*/ 2356295 h 3253483"/>
                <a:gd name="connsiteX487" fmla="*/ 1021080 w 2507603"/>
                <a:gd name="connsiteY487" fmla="*/ 2362581 h 3253483"/>
                <a:gd name="connsiteX488" fmla="*/ 1060133 w 2507603"/>
                <a:gd name="connsiteY488" fmla="*/ 2450688 h 3253483"/>
                <a:gd name="connsiteX489" fmla="*/ 1069943 w 2507603"/>
                <a:gd name="connsiteY489" fmla="*/ 2478119 h 3253483"/>
                <a:gd name="connsiteX490" fmla="*/ 1097470 w 2507603"/>
                <a:gd name="connsiteY490" fmla="*/ 2545938 h 3253483"/>
                <a:gd name="connsiteX491" fmla="*/ 1131665 w 2507603"/>
                <a:gd name="connsiteY491" fmla="*/ 2633282 h 3253483"/>
                <a:gd name="connsiteX492" fmla="*/ 1133856 w 2507603"/>
                <a:gd name="connsiteY492" fmla="*/ 2643188 h 3253483"/>
                <a:gd name="connsiteX493" fmla="*/ 1145857 w 2507603"/>
                <a:gd name="connsiteY493" fmla="*/ 2684717 h 3253483"/>
                <a:gd name="connsiteX494" fmla="*/ 1178052 w 2507603"/>
                <a:gd name="connsiteY494" fmla="*/ 2796540 h 3253483"/>
                <a:gd name="connsiteX495" fmla="*/ 1195483 w 2507603"/>
                <a:gd name="connsiteY495" fmla="*/ 2909126 h 3253483"/>
                <a:gd name="connsiteX496" fmla="*/ 1188053 w 2507603"/>
                <a:gd name="connsiteY496" fmla="*/ 2922175 h 3253483"/>
                <a:gd name="connsiteX497" fmla="*/ 1178909 w 2507603"/>
                <a:gd name="connsiteY497" fmla="*/ 2900934 h 3253483"/>
                <a:gd name="connsiteX498" fmla="*/ 1148143 w 2507603"/>
                <a:gd name="connsiteY498" fmla="*/ 2805589 h 3253483"/>
                <a:gd name="connsiteX499" fmla="*/ 1107376 w 2507603"/>
                <a:gd name="connsiteY499" fmla="*/ 2677859 h 3253483"/>
                <a:gd name="connsiteX500" fmla="*/ 1060704 w 2507603"/>
                <a:gd name="connsiteY500" fmla="*/ 2555748 h 3253483"/>
                <a:gd name="connsiteX501" fmla="*/ 976122 w 2507603"/>
                <a:gd name="connsiteY501" fmla="*/ 2401062 h 3253483"/>
                <a:gd name="connsiteX502" fmla="*/ 959072 w 2507603"/>
                <a:gd name="connsiteY502" fmla="*/ 2372201 h 3253483"/>
                <a:gd name="connsiteX503" fmla="*/ 924973 w 2507603"/>
                <a:gd name="connsiteY503" fmla="*/ 2336673 h 3253483"/>
                <a:gd name="connsiteX504" fmla="*/ 858107 w 2507603"/>
                <a:gd name="connsiteY504" fmla="*/ 2309527 h 3253483"/>
                <a:gd name="connsiteX505" fmla="*/ 761524 w 2507603"/>
                <a:gd name="connsiteY505" fmla="*/ 2290667 h 3253483"/>
                <a:gd name="connsiteX506" fmla="*/ 703135 w 2507603"/>
                <a:gd name="connsiteY506" fmla="*/ 2276285 h 3253483"/>
                <a:gd name="connsiteX507" fmla="*/ 590359 w 2507603"/>
                <a:gd name="connsiteY507" fmla="*/ 2261902 h 3253483"/>
                <a:gd name="connsiteX508" fmla="*/ 502253 w 2507603"/>
                <a:gd name="connsiteY508" fmla="*/ 2242661 h 3253483"/>
                <a:gd name="connsiteX509" fmla="*/ 425767 w 2507603"/>
                <a:gd name="connsiteY509" fmla="*/ 2217611 h 3253483"/>
                <a:gd name="connsiteX510" fmla="*/ 341471 w 2507603"/>
                <a:gd name="connsiteY510" fmla="*/ 2184654 h 3253483"/>
                <a:gd name="connsiteX511" fmla="*/ 258413 w 2507603"/>
                <a:gd name="connsiteY511" fmla="*/ 2149126 h 3253483"/>
                <a:gd name="connsiteX512" fmla="*/ 208407 w 2507603"/>
                <a:gd name="connsiteY512" fmla="*/ 2131028 h 3253483"/>
                <a:gd name="connsiteX513" fmla="*/ 164878 w 2507603"/>
                <a:gd name="connsiteY513" fmla="*/ 2116550 h 3253483"/>
                <a:gd name="connsiteX514" fmla="*/ 117919 w 2507603"/>
                <a:gd name="connsiteY514" fmla="*/ 2098453 h 3253483"/>
                <a:gd name="connsiteX515" fmla="*/ 74009 w 2507603"/>
                <a:gd name="connsiteY515" fmla="*/ 2081784 h 3253483"/>
                <a:gd name="connsiteX516" fmla="*/ 10668 w 2507603"/>
                <a:gd name="connsiteY516" fmla="*/ 2060448 h 3253483"/>
                <a:gd name="connsiteX517" fmla="*/ 1865947 w 2507603"/>
                <a:gd name="connsiteY517" fmla="*/ 307372 h 3253483"/>
                <a:gd name="connsiteX518" fmla="*/ 1870615 w 2507603"/>
                <a:gd name="connsiteY518" fmla="*/ 303467 h 3253483"/>
                <a:gd name="connsiteX519" fmla="*/ 1872710 w 2507603"/>
                <a:gd name="connsiteY519" fmla="*/ 308134 h 3253483"/>
                <a:gd name="connsiteX520" fmla="*/ 1867472 w 2507603"/>
                <a:gd name="connsiteY520" fmla="*/ 309658 h 3253483"/>
                <a:gd name="connsiteX521" fmla="*/ 1865947 w 2507603"/>
                <a:gd name="connsiteY521" fmla="*/ 307372 h 3253483"/>
                <a:gd name="connsiteX522" fmla="*/ 2262759 w 2507603"/>
                <a:gd name="connsiteY522" fmla="*/ 107347 h 3253483"/>
                <a:gd name="connsiteX523" fmla="*/ 2265807 w 2507603"/>
                <a:gd name="connsiteY523" fmla="*/ 107633 h 3253483"/>
                <a:gd name="connsiteX524" fmla="*/ 2267141 w 2507603"/>
                <a:gd name="connsiteY524" fmla="*/ 110014 h 3253483"/>
                <a:gd name="connsiteX525" fmla="*/ 2264188 w 2507603"/>
                <a:gd name="connsiteY525" fmla="*/ 111157 h 3253483"/>
                <a:gd name="connsiteX526" fmla="*/ 2262759 w 2507603"/>
                <a:gd name="connsiteY526" fmla="*/ 107347 h 3253483"/>
                <a:gd name="connsiteX527" fmla="*/ 1861756 w 2507603"/>
                <a:gd name="connsiteY527" fmla="*/ 682466 h 3253483"/>
                <a:gd name="connsiteX528" fmla="*/ 1859471 w 2507603"/>
                <a:gd name="connsiteY528" fmla="*/ 684086 h 3253483"/>
                <a:gd name="connsiteX529" fmla="*/ 1858518 w 2507603"/>
                <a:gd name="connsiteY529" fmla="*/ 678752 h 3253483"/>
                <a:gd name="connsiteX530" fmla="*/ 1860804 w 2507603"/>
                <a:gd name="connsiteY530" fmla="*/ 677132 h 3253483"/>
                <a:gd name="connsiteX531" fmla="*/ 1861756 w 2507603"/>
                <a:gd name="connsiteY531" fmla="*/ 682466 h 3253483"/>
                <a:gd name="connsiteX532" fmla="*/ 2136743 w 2507603"/>
                <a:gd name="connsiteY532" fmla="*/ 315849 h 3253483"/>
                <a:gd name="connsiteX533" fmla="*/ 2133886 w 2507603"/>
                <a:gd name="connsiteY533" fmla="*/ 292513 h 3253483"/>
                <a:gd name="connsiteX534" fmla="*/ 2143982 w 2507603"/>
                <a:gd name="connsiteY534" fmla="*/ 288989 h 3253483"/>
                <a:gd name="connsiteX535" fmla="*/ 2153793 w 2507603"/>
                <a:gd name="connsiteY535" fmla="*/ 294132 h 3253483"/>
                <a:gd name="connsiteX536" fmla="*/ 2159032 w 2507603"/>
                <a:gd name="connsiteY536" fmla="*/ 260794 h 3253483"/>
                <a:gd name="connsiteX537" fmla="*/ 2163318 w 2507603"/>
                <a:gd name="connsiteY537" fmla="*/ 254984 h 3253483"/>
                <a:gd name="connsiteX538" fmla="*/ 2181701 w 2507603"/>
                <a:gd name="connsiteY538" fmla="*/ 273748 h 3253483"/>
                <a:gd name="connsiteX539" fmla="*/ 2229993 w 2507603"/>
                <a:gd name="connsiteY539" fmla="*/ 319945 h 3253483"/>
                <a:gd name="connsiteX540" fmla="*/ 2233708 w 2507603"/>
                <a:gd name="connsiteY540" fmla="*/ 340614 h 3253483"/>
                <a:gd name="connsiteX541" fmla="*/ 2198180 w 2507603"/>
                <a:gd name="connsiteY541" fmla="*/ 331375 h 3253483"/>
                <a:gd name="connsiteX542" fmla="*/ 2136743 w 2507603"/>
                <a:gd name="connsiteY542" fmla="*/ 315849 h 3253483"/>
                <a:gd name="connsiteX543" fmla="*/ 2080260 w 2507603"/>
                <a:gd name="connsiteY543" fmla="*/ 454247 h 3253483"/>
                <a:gd name="connsiteX544" fmla="*/ 2111788 w 2507603"/>
                <a:gd name="connsiteY544" fmla="*/ 458343 h 3253483"/>
                <a:gd name="connsiteX545" fmla="*/ 2111788 w 2507603"/>
                <a:gd name="connsiteY545" fmla="*/ 458343 h 3253483"/>
                <a:gd name="connsiteX546" fmla="*/ 2090738 w 2507603"/>
                <a:gd name="connsiteY546" fmla="*/ 461772 h 3253483"/>
                <a:gd name="connsiteX547" fmla="*/ 2080260 w 2507603"/>
                <a:gd name="connsiteY547" fmla="*/ 454247 h 3253483"/>
                <a:gd name="connsiteX548" fmla="*/ 2047018 w 2507603"/>
                <a:gd name="connsiteY548" fmla="*/ 427196 h 3253483"/>
                <a:gd name="connsiteX549" fmla="*/ 2034445 w 2507603"/>
                <a:gd name="connsiteY549" fmla="*/ 429863 h 3253483"/>
                <a:gd name="connsiteX550" fmla="*/ 2053590 w 2507603"/>
                <a:gd name="connsiteY550" fmla="*/ 424053 h 3253483"/>
                <a:gd name="connsiteX551" fmla="*/ 2064925 w 2507603"/>
                <a:gd name="connsiteY551" fmla="*/ 404432 h 3253483"/>
                <a:gd name="connsiteX552" fmla="*/ 2093500 w 2507603"/>
                <a:gd name="connsiteY552" fmla="*/ 370999 h 3253483"/>
                <a:gd name="connsiteX553" fmla="*/ 2144173 w 2507603"/>
                <a:gd name="connsiteY553" fmla="*/ 399669 h 3253483"/>
                <a:gd name="connsiteX554" fmla="*/ 2139506 w 2507603"/>
                <a:gd name="connsiteY554" fmla="*/ 405670 h 3253483"/>
                <a:gd name="connsiteX555" fmla="*/ 2047018 w 2507603"/>
                <a:gd name="connsiteY555" fmla="*/ 427196 h 3253483"/>
                <a:gd name="connsiteX556" fmla="*/ 1440656 w 2507603"/>
                <a:gd name="connsiteY556" fmla="*/ 1669733 h 3253483"/>
                <a:gd name="connsiteX557" fmla="*/ 1442561 w 2507603"/>
                <a:gd name="connsiteY557" fmla="*/ 1668113 h 3253483"/>
                <a:gd name="connsiteX558" fmla="*/ 1443038 w 2507603"/>
                <a:gd name="connsiteY558" fmla="*/ 1670590 h 3253483"/>
                <a:gd name="connsiteX559" fmla="*/ 1441037 w 2507603"/>
                <a:gd name="connsiteY559" fmla="*/ 1672114 h 3253483"/>
                <a:gd name="connsiteX560" fmla="*/ 1440656 w 2507603"/>
                <a:gd name="connsiteY560" fmla="*/ 1669733 h 3253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</a:cxnLst>
              <a:rect l="l" t="t" r="r" b="b"/>
              <a:pathLst>
                <a:path w="2507603" h="3253483">
                  <a:moveTo>
                    <a:pt x="10668" y="2060448"/>
                  </a:moveTo>
                  <a:cubicBezTo>
                    <a:pt x="-4382" y="2077688"/>
                    <a:pt x="-4191" y="2079879"/>
                    <a:pt x="15621" y="2090071"/>
                  </a:cubicBezTo>
                  <a:cubicBezTo>
                    <a:pt x="19621" y="2092071"/>
                    <a:pt x="23336" y="2094548"/>
                    <a:pt x="27432" y="2096262"/>
                  </a:cubicBezTo>
                  <a:cubicBezTo>
                    <a:pt x="57245" y="2108264"/>
                    <a:pt x="87154" y="2120265"/>
                    <a:pt x="117157" y="2131981"/>
                  </a:cubicBezTo>
                  <a:cubicBezTo>
                    <a:pt x="121253" y="2133600"/>
                    <a:pt x="125920" y="2135410"/>
                    <a:pt x="130207" y="2135029"/>
                  </a:cubicBezTo>
                  <a:cubicBezTo>
                    <a:pt x="141922" y="2133981"/>
                    <a:pt x="152019" y="2135886"/>
                    <a:pt x="159353" y="2145983"/>
                  </a:cubicBezTo>
                  <a:cubicBezTo>
                    <a:pt x="200025" y="2161889"/>
                    <a:pt x="240697" y="2177796"/>
                    <a:pt x="281273" y="2193703"/>
                  </a:cubicBezTo>
                  <a:cubicBezTo>
                    <a:pt x="298418" y="2188274"/>
                    <a:pt x="299847" y="2205514"/>
                    <a:pt x="306800" y="2212277"/>
                  </a:cubicBezTo>
                  <a:cubicBezTo>
                    <a:pt x="323374" y="2216182"/>
                    <a:pt x="338995" y="2218658"/>
                    <a:pt x="353663" y="2223707"/>
                  </a:cubicBezTo>
                  <a:cubicBezTo>
                    <a:pt x="362902" y="2226850"/>
                    <a:pt x="370427" y="2234375"/>
                    <a:pt x="379381" y="2238851"/>
                  </a:cubicBezTo>
                  <a:cubicBezTo>
                    <a:pt x="386143" y="2242280"/>
                    <a:pt x="393763" y="2244185"/>
                    <a:pt x="401098" y="2246472"/>
                  </a:cubicBezTo>
                  <a:cubicBezTo>
                    <a:pt x="424243" y="2253615"/>
                    <a:pt x="446818" y="2261807"/>
                    <a:pt x="466630" y="2276285"/>
                  </a:cubicBezTo>
                  <a:cubicBezTo>
                    <a:pt x="476821" y="2283809"/>
                    <a:pt x="488632" y="2285905"/>
                    <a:pt x="501110" y="2285238"/>
                  </a:cubicBezTo>
                  <a:cubicBezTo>
                    <a:pt x="505111" y="2285048"/>
                    <a:pt x="510159" y="2284286"/>
                    <a:pt x="513112" y="2286191"/>
                  </a:cubicBezTo>
                  <a:cubicBezTo>
                    <a:pt x="539210" y="2302859"/>
                    <a:pt x="567023" y="2312003"/>
                    <a:pt x="598456" y="2309717"/>
                  </a:cubicBezTo>
                  <a:cubicBezTo>
                    <a:pt x="605790" y="2309146"/>
                    <a:pt x="614458" y="2311622"/>
                    <a:pt x="620839" y="2315528"/>
                  </a:cubicBezTo>
                  <a:cubicBezTo>
                    <a:pt x="633889" y="2323624"/>
                    <a:pt x="648176" y="2326196"/>
                    <a:pt x="662654" y="2326481"/>
                  </a:cubicBezTo>
                  <a:cubicBezTo>
                    <a:pt x="675227" y="2326767"/>
                    <a:pt x="688848" y="2328482"/>
                    <a:pt x="697420" y="2335244"/>
                  </a:cubicBezTo>
                  <a:cubicBezTo>
                    <a:pt x="711708" y="2346484"/>
                    <a:pt x="726662" y="2343341"/>
                    <a:pt x="741426" y="2344960"/>
                  </a:cubicBezTo>
                  <a:cubicBezTo>
                    <a:pt x="753713" y="2352866"/>
                    <a:pt x="766381" y="2359724"/>
                    <a:pt x="779621" y="2364867"/>
                  </a:cubicBezTo>
                  <a:cubicBezTo>
                    <a:pt x="803529" y="2374106"/>
                    <a:pt x="827913" y="2382203"/>
                    <a:pt x="851916" y="2391156"/>
                  </a:cubicBezTo>
                  <a:cubicBezTo>
                    <a:pt x="857059" y="2393061"/>
                    <a:pt x="862108" y="2395823"/>
                    <a:pt x="866394" y="2399157"/>
                  </a:cubicBezTo>
                  <a:cubicBezTo>
                    <a:pt x="893731" y="2420017"/>
                    <a:pt x="925925" y="2435924"/>
                    <a:pt x="939641" y="2470785"/>
                  </a:cubicBezTo>
                  <a:cubicBezTo>
                    <a:pt x="940403" y="2472690"/>
                    <a:pt x="942880" y="2473833"/>
                    <a:pt x="944213" y="2475643"/>
                  </a:cubicBezTo>
                  <a:cubicBezTo>
                    <a:pt x="958215" y="2493359"/>
                    <a:pt x="977836" y="2507838"/>
                    <a:pt x="978313" y="2533555"/>
                  </a:cubicBezTo>
                  <a:cubicBezTo>
                    <a:pt x="991076" y="2547842"/>
                    <a:pt x="993743" y="2567655"/>
                    <a:pt x="1007173" y="2582323"/>
                  </a:cubicBezTo>
                  <a:cubicBezTo>
                    <a:pt x="1019556" y="2595848"/>
                    <a:pt x="1025747" y="2614994"/>
                    <a:pt x="1036510" y="2630329"/>
                  </a:cubicBezTo>
                  <a:cubicBezTo>
                    <a:pt x="1048607" y="2647474"/>
                    <a:pt x="1048988" y="2668334"/>
                    <a:pt x="1056894" y="2686812"/>
                  </a:cubicBezTo>
                  <a:cubicBezTo>
                    <a:pt x="1073658" y="2725865"/>
                    <a:pt x="1089850" y="2765393"/>
                    <a:pt x="1103852" y="2805589"/>
                  </a:cubicBezTo>
                  <a:cubicBezTo>
                    <a:pt x="1124902" y="2865692"/>
                    <a:pt x="1143952" y="2926461"/>
                    <a:pt x="1163764" y="2987040"/>
                  </a:cubicBezTo>
                  <a:cubicBezTo>
                    <a:pt x="1170718" y="3008186"/>
                    <a:pt x="1178147" y="3029236"/>
                    <a:pt x="1183672" y="3050763"/>
                  </a:cubicBezTo>
                  <a:cubicBezTo>
                    <a:pt x="1187577" y="3065812"/>
                    <a:pt x="1189482" y="3081528"/>
                    <a:pt x="1190530" y="3097054"/>
                  </a:cubicBezTo>
                  <a:cubicBezTo>
                    <a:pt x="1191387" y="3108293"/>
                    <a:pt x="1197673" y="3116294"/>
                    <a:pt x="1204817" y="3122581"/>
                  </a:cubicBezTo>
                  <a:cubicBezTo>
                    <a:pt x="1209103" y="3126391"/>
                    <a:pt x="1218152" y="3124772"/>
                    <a:pt x="1226058" y="3125724"/>
                  </a:cubicBezTo>
                  <a:cubicBezTo>
                    <a:pt x="1224058" y="3138297"/>
                    <a:pt x="1225486" y="3150013"/>
                    <a:pt x="1234631" y="3160109"/>
                  </a:cubicBezTo>
                  <a:cubicBezTo>
                    <a:pt x="1243108" y="3169539"/>
                    <a:pt x="1246156" y="3180017"/>
                    <a:pt x="1245298" y="3193828"/>
                  </a:cubicBezTo>
                  <a:cubicBezTo>
                    <a:pt x="1244536" y="3207639"/>
                    <a:pt x="1250347" y="3222022"/>
                    <a:pt x="1254347" y="3235928"/>
                  </a:cubicBezTo>
                  <a:cubicBezTo>
                    <a:pt x="1255395" y="3239548"/>
                    <a:pt x="1260062" y="3243358"/>
                    <a:pt x="1263872" y="3244787"/>
                  </a:cubicBezTo>
                  <a:cubicBezTo>
                    <a:pt x="1273207" y="3248406"/>
                    <a:pt x="1282827" y="3251454"/>
                    <a:pt x="1292638" y="3253169"/>
                  </a:cubicBezTo>
                  <a:cubicBezTo>
                    <a:pt x="1300353" y="3254502"/>
                    <a:pt x="1306354" y="3251549"/>
                    <a:pt x="1312926" y="3245168"/>
                  </a:cubicBezTo>
                  <a:cubicBezTo>
                    <a:pt x="1329023" y="3229737"/>
                    <a:pt x="1338929" y="3210021"/>
                    <a:pt x="1352550" y="3192971"/>
                  </a:cubicBezTo>
                  <a:cubicBezTo>
                    <a:pt x="1357313" y="3187065"/>
                    <a:pt x="1363599" y="3181350"/>
                    <a:pt x="1365694" y="3174397"/>
                  </a:cubicBezTo>
                  <a:cubicBezTo>
                    <a:pt x="1369505" y="3161919"/>
                    <a:pt x="1370743" y="3148680"/>
                    <a:pt x="1373029" y="3135725"/>
                  </a:cubicBezTo>
                  <a:cubicBezTo>
                    <a:pt x="1362170" y="3121057"/>
                    <a:pt x="1377124" y="3111246"/>
                    <a:pt x="1379982" y="3099149"/>
                  </a:cubicBezTo>
                  <a:cubicBezTo>
                    <a:pt x="1380172" y="3098197"/>
                    <a:pt x="1379601" y="3096959"/>
                    <a:pt x="1379506" y="3095911"/>
                  </a:cubicBezTo>
                  <a:cubicBezTo>
                    <a:pt x="1376839" y="3072670"/>
                    <a:pt x="1381125" y="3050286"/>
                    <a:pt x="1388745" y="3028283"/>
                  </a:cubicBezTo>
                  <a:cubicBezTo>
                    <a:pt x="1386364" y="3025331"/>
                    <a:pt x="1384459" y="3022664"/>
                    <a:pt x="1382268" y="3020092"/>
                  </a:cubicBezTo>
                  <a:cubicBezTo>
                    <a:pt x="1371028" y="3007233"/>
                    <a:pt x="1366266" y="2995136"/>
                    <a:pt x="1376458" y="2977801"/>
                  </a:cubicBezTo>
                  <a:cubicBezTo>
                    <a:pt x="1386078" y="2961323"/>
                    <a:pt x="1389126" y="2918936"/>
                    <a:pt x="1383792" y="2900934"/>
                  </a:cubicBezTo>
                  <a:cubicBezTo>
                    <a:pt x="1379030" y="2884837"/>
                    <a:pt x="1383125" y="2872835"/>
                    <a:pt x="1392460" y="2864263"/>
                  </a:cubicBezTo>
                  <a:cubicBezTo>
                    <a:pt x="1389602" y="2856167"/>
                    <a:pt x="1385888" y="2850356"/>
                    <a:pt x="1385888" y="2844451"/>
                  </a:cubicBezTo>
                  <a:cubicBezTo>
                    <a:pt x="1385888" y="2835783"/>
                    <a:pt x="1391888" y="2825782"/>
                    <a:pt x="1389126" y="2818733"/>
                  </a:cubicBezTo>
                  <a:cubicBezTo>
                    <a:pt x="1383982" y="2805494"/>
                    <a:pt x="1387983" y="2794826"/>
                    <a:pt x="1391984" y="2783205"/>
                  </a:cubicBezTo>
                  <a:cubicBezTo>
                    <a:pt x="1394174" y="2776823"/>
                    <a:pt x="1397508" y="2770061"/>
                    <a:pt x="1396841" y="2763774"/>
                  </a:cubicBezTo>
                  <a:cubicBezTo>
                    <a:pt x="1394174" y="2738057"/>
                    <a:pt x="1402461" y="2713768"/>
                    <a:pt x="1404652" y="2688813"/>
                  </a:cubicBezTo>
                  <a:cubicBezTo>
                    <a:pt x="1405985" y="2673858"/>
                    <a:pt x="1413129" y="2661190"/>
                    <a:pt x="1415320" y="2647093"/>
                  </a:cubicBezTo>
                  <a:cubicBezTo>
                    <a:pt x="1417225" y="2635091"/>
                    <a:pt x="1412939" y="2620042"/>
                    <a:pt x="1418844" y="2611374"/>
                  </a:cubicBezTo>
                  <a:cubicBezTo>
                    <a:pt x="1428369" y="2597372"/>
                    <a:pt x="1417606" y="2588800"/>
                    <a:pt x="1416844" y="2577751"/>
                  </a:cubicBezTo>
                  <a:cubicBezTo>
                    <a:pt x="1416463" y="2572893"/>
                    <a:pt x="1419415" y="2566892"/>
                    <a:pt x="1422749" y="2562797"/>
                  </a:cubicBezTo>
                  <a:cubicBezTo>
                    <a:pt x="1433989" y="2548890"/>
                    <a:pt x="1425607" y="2530316"/>
                    <a:pt x="1434465" y="2516029"/>
                  </a:cubicBezTo>
                  <a:cubicBezTo>
                    <a:pt x="1426940" y="2504313"/>
                    <a:pt x="1433989" y="2492502"/>
                    <a:pt x="1433798" y="2480786"/>
                  </a:cubicBezTo>
                  <a:cubicBezTo>
                    <a:pt x="1432846" y="2434971"/>
                    <a:pt x="1445419" y="2390108"/>
                    <a:pt x="1441990" y="2344198"/>
                  </a:cubicBezTo>
                  <a:cubicBezTo>
                    <a:pt x="1441799" y="2342007"/>
                    <a:pt x="1442276" y="2339435"/>
                    <a:pt x="1443323" y="2337626"/>
                  </a:cubicBezTo>
                  <a:cubicBezTo>
                    <a:pt x="1449991" y="2326577"/>
                    <a:pt x="1443514" y="2311622"/>
                    <a:pt x="1449705" y="2302955"/>
                  </a:cubicBezTo>
                  <a:cubicBezTo>
                    <a:pt x="1457897" y="2291334"/>
                    <a:pt x="1449991" y="2279333"/>
                    <a:pt x="1456087" y="2268379"/>
                  </a:cubicBezTo>
                  <a:cubicBezTo>
                    <a:pt x="1462945" y="2255806"/>
                    <a:pt x="1456087" y="2240375"/>
                    <a:pt x="1464373" y="2226374"/>
                  </a:cubicBezTo>
                  <a:cubicBezTo>
                    <a:pt x="1468850" y="2218754"/>
                    <a:pt x="1458754" y="2206657"/>
                    <a:pt x="1462278" y="2194560"/>
                  </a:cubicBezTo>
                  <a:cubicBezTo>
                    <a:pt x="1465897" y="2182178"/>
                    <a:pt x="1464945" y="2168462"/>
                    <a:pt x="1465421" y="2155222"/>
                  </a:cubicBezTo>
                  <a:cubicBezTo>
                    <a:pt x="1465707" y="2148555"/>
                    <a:pt x="1463421" y="2141411"/>
                    <a:pt x="1464945" y="2135219"/>
                  </a:cubicBezTo>
                  <a:cubicBezTo>
                    <a:pt x="1472851" y="2103787"/>
                    <a:pt x="1459135" y="2074259"/>
                    <a:pt x="1457992" y="2043779"/>
                  </a:cubicBezTo>
                  <a:cubicBezTo>
                    <a:pt x="1457992" y="2042732"/>
                    <a:pt x="1457420" y="2041589"/>
                    <a:pt x="1457039" y="2040541"/>
                  </a:cubicBezTo>
                  <a:cubicBezTo>
                    <a:pt x="1447419" y="2014157"/>
                    <a:pt x="1451515" y="1985391"/>
                    <a:pt x="1442752" y="1958816"/>
                  </a:cubicBezTo>
                  <a:cubicBezTo>
                    <a:pt x="1448086" y="1935766"/>
                    <a:pt x="1436084" y="1915192"/>
                    <a:pt x="1432084" y="1893761"/>
                  </a:cubicBezTo>
                  <a:cubicBezTo>
                    <a:pt x="1427702" y="1870805"/>
                    <a:pt x="1424749" y="1847659"/>
                    <a:pt x="1421511" y="1824609"/>
                  </a:cubicBezTo>
                  <a:cubicBezTo>
                    <a:pt x="1420463" y="1817370"/>
                    <a:pt x="1419797" y="1810036"/>
                    <a:pt x="1419225" y="1802702"/>
                  </a:cubicBezTo>
                  <a:cubicBezTo>
                    <a:pt x="1427797" y="1804892"/>
                    <a:pt x="1436275" y="1806988"/>
                    <a:pt x="1444847" y="1809179"/>
                  </a:cubicBezTo>
                  <a:cubicBezTo>
                    <a:pt x="1441799" y="1790986"/>
                    <a:pt x="1446085" y="1771745"/>
                    <a:pt x="1436084" y="1754410"/>
                  </a:cubicBezTo>
                  <a:cubicBezTo>
                    <a:pt x="1434560" y="1751838"/>
                    <a:pt x="1437703" y="1746599"/>
                    <a:pt x="1438751" y="1742599"/>
                  </a:cubicBezTo>
                  <a:cubicBezTo>
                    <a:pt x="1440085" y="1737360"/>
                    <a:pt x="1443514" y="1731740"/>
                    <a:pt x="1442276" y="1727168"/>
                  </a:cubicBezTo>
                  <a:cubicBezTo>
                    <a:pt x="1439799" y="1717643"/>
                    <a:pt x="1442847" y="1709738"/>
                    <a:pt x="1445038" y="1700975"/>
                  </a:cubicBezTo>
                  <a:cubicBezTo>
                    <a:pt x="1448086" y="1689068"/>
                    <a:pt x="1450848" y="1676972"/>
                    <a:pt x="1451991" y="1664780"/>
                  </a:cubicBezTo>
                  <a:cubicBezTo>
                    <a:pt x="1452372" y="1660684"/>
                    <a:pt x="1447133" y="1656112"/>
                    <a:pt x="1443895" y="1650873"/>
                  </a:cubicBezTo>
                  <a:cubicBezTo>
                    <a:pt x="1446657" y="1636776"/>
                    <a:pt x="1452563" y="1621346"/>
                    <a:pt x="1451705" y="1606201"/>
                  </a:cubicBezTo>
                  <a:cubicBezTo>
                    <a:pt x="1450848" y="1591532"/>
                    <a:pt x="1452086" y="1578102"/>
                    <a:pt x="1455039" y="1564100"/>
                  </a:cubicBezTo>
                  <a:cubicBezTo>
                    <a:pt x="1455896" y="1560005"/>
                    <a:pt x="1451324" y="1554766"/>
                    <a:pt x="1448752" y="1548765"/>
                  </a:cubicBezTo>
                  <a:cubicBezTo>
                    <a:pt x="1451515" y="1543145"/>
                    <a:pt x="1456277" y="1536573"/>
                    <a:pt x="1457801" y="1529239"/>
                  </a:cubicBezTo>
                  <a:cubicBezTo>
                    <a:pt x="1459325" y="1522000"/>
                    <a:pt x="1454944" y="1512951"/>
                    <a:pt x="1457801" y="1506665"/>
                  </a:cubicBezTo>
                  <a:cubicBezTo>
                    <a:pt x="1463707" y="1493330"/>
                    <a:pt x="1450467" y="1478090"/>
                    <a:pt x="1463135" y="1466279"/>
                  </a:cubicBezTo>
                  <a:cubicBezTo>
                    <a:pt x="1464278" y="1440847"/>
                    <a:pt x="1464564" y="1415225"/>
                    <a:pt x="1471993" y="1390460"/>
                  </a:cubicBezTo>
                  <a:cubicBezTo>
                    <a:pt x="1472565" y="1388459"/>
                    <a:pt x="1472565" y="1385697"/>
                    <a:pt x="1471708" y="1383792"/>
                  </a:cubicBezTo>
                  <a:cubicBezTo>
                    <a:pt x="1465993" y="1370838"/>
                    <a:pt x="1470469" y="1360361"/>
                    <a:pt x="1477994" y="1349597"/>
                  </a:cubicBezTo>
                  <a:cubicBezTo>
                    <a:pt x="1480947" y="1345406"/>
                    <a:pt x="1481233" y="1339025"/>
                    <a:pt x="1481899" y="1333500"/>
                  </a:cubicBezTo>
                  <a:cubicBezTo>
                    <a:pt x="1486090" y="1297019"/>
                    <a:pt x="1491996" y="1260824"/>
                    <a:pt x="1501997" y="1225391"/>
                  </a:cubicBezTo>
                  <a:cubicBezTo>
                    <a:pt x="1505331" y="1213580"/>
                    <a:pt x="1508093" y="1201198"/>
                    <a:pt x="1508189" y="1189101"/>
                  </a:cubicBezTo>
                  <a:cubicBezTo>
                    <a:pt x="1508379" y="1159859"/>
                    <a:pt x="1512665" y="1131189"/>
                    <a:pt x="1519999" y="1103090"/>
                  </a:cubicBezTo>
                  <a:cubicBezTo>
                    <a:pt x="1527334" y="1074992"/>
                    <a:pt x="1526857" y="1045655"/>
                    <a:pt x="1535621" y="1017937"/>
                  </a:cubicBezTo>
                  <a:cubicBezTo>
                    <a:pt x="1536573" y="1014889"/>
                    <a:pt x="1536382" y="1011174"/>
                    <a:pt x="1535621" y="1007936"/>
                  </a:cubicBezTo>
                  <a:cubicBezTo>
                    <a:pt x="1528477" y="974312"/>
                    <a:pt x="1535906" y="941737"/>
                    <a:pt x="1540097" y="908495"/>
                  </a:cubicBezTo>
                  <a:cubicBezTo>
                    <a:pt x="1544479" y="873347"/>
                    <a:pt x="1556290" y="838486"/>
                    <a:pt x="1548670" y="802196"/>
                  </a:cubicBezTo>
                  <a:cubicBezTo>
                    <a:pt x="1547622" y="797147"/>
                    <a:pt x="1550289" y="791242"/>
                    <a:pt x="1551242" y="785813"/>
                  </a:cubicBezTo>
                  <a:cubicBezTo>
                    <a:pt x="1555337" y="762857"/>
                    <a:pt x="1564196" y="740569"/>
                    <a:pt x="1562290" y="716566"/>
                  </a:cubicBezTo>
                  <a:cubicBezTo>
                    <a:pt x="1561910" y="712375"/>
                    <a:pt x="1563719" y="707612"/>
                    <a:pt x="1565815" y="703802"/>
                  </a:cubicBezTo>
                  <a:cubicBezTo>
                    <a:pt x="1576483" y="684276"/>
                    <a:pt x="1586770" y="664750"/>
                    <a:pt x="1600295" y="646843"/>
                  </a:cubicBezTo>
                  <a:cubicBezTo>
                    <a:pt x="1624584" y="614458"/>
                    <a:pt x="1654683" y="587597"/>
                    <a:pt x="1681829" y="557975"/>
                  </a:cubicBezTo>
                  <a:cubicBezTo>
                    <a:pt x="1694402" y="544354"/>
                    <a:pt x="1708690" y="535019"/>
                    <a:pt x="1728597" y="535972"/>
                  </a:cubicBezTo>
                  <a:cubicBezTo>
                    <a:pt x="1742980" y="536639"/>
                    <a:pt x="1757648" y="532543"/>
                    <a:pt x="1771840" y="534257"/>
                  </a:cubicBezTo>
                  <a:cubicBezTo>
                    <a:pt x="1810226" y="538829"/>
                    <a:pt x="1847660" y="533495"/>
                    <a:pt x="1885283" y="527114"/>
                  </a:cubicBezTo>
                  <a:cubicBezTo>
                    <a:pt x="1899476" y="524732"/>
                    <a:pt x="1914335" y="524065"/>
                    <a:pt x="1926050" y="513874"/>
                  </a:cubicBezTo>
                  <a:cubicBezTo>
                    <a:pt x="1927479" y="512636"/>
                    <a:pt x="1929860" y="511397"/>
                    <a:pt x="1931384" y="511778"/>
                  </a:cubicBezTo>
                  <a:cubicBezTo>
                    <a:pt x="1933765" y="512445"/>
                    <a:pt x="1935956" y="512921"/>
                    <a:pt x="1938242" y="513112"/>
                  </a:cubicBezTo>
                  <a:cubicBezTo>
                    <a:pt x="1935004" y="517017"/>
                    <a:pt x="1931765" y="521018"/>
                    <a:pt x="1928717" y="525113"/>
                  </a:cubicBezTo>
                  <a:cubicBezTo>
                    <a:pt x="1927003" y="527399"/>
                    <a:pt x="1928622" y="531781"/>
                    <a:pt x="1927479" y="534734"/>
                  </a:cubicBezTo>
                  <a:cubicBezTo>
                    <a:pt x="1926336" y="537686"/>
                    <a:pt x="1923860" y="542258"/>
                    <a:pt x="1921669" y="542449"/>
                  </a:cubicBezTo>
                  <a:cubicBezTo>
                    <a:pt x="1902333" y="543878"/>
                    <a:pt x="1901381" y="559118"/>
                    <a:pt x="1897285" y="572643"/>
                  </a:cubicBezTo>
                  <a:cubicBezTo>
                    <a:pt x="1895094" y="579882"/>
                    <a:pt x="1891760" y="588074"/>
                    <a:pt x="1886331" y="592741"/>
                  </a:cubicBezTo>
                  <a:cubicBezTo>
                    <a:pt x="1862328" y="612934"/>
                    <a:pt x="1849469" y="638651"/>
                    <a:pt x="1845088" y="668655"/>
                  </a:cubicBezTo>
                  <a:cubicBezTo>
                    <a:pt x="1836706" y="675323"/>
                    <a:pt x="1821751" y="676180"/>
                    <a:pt x="1827181" y="692277"/>
                  </a:cubicBezTo>
                  <a:cubicBezTo>
                    <a:pt x="1830324" y="697516"/>
                    <a:pt x="1838897" y="686753"/>
                    <a:pt x="1840325" y="696754"/>
                  </a:cubicBezTo>
                  <a:cubicBezTo>
                    <a:pt x="1838801" y="698373"/>
                    <a:pt x="1837372" y="700088"/>
                    <a:pt x="1835658" y="701421"/>
                  </a:cubicBezTo>
                  <a:cubicBezTo>
                    <a:pt x="1814322" y="718566"/>
                    <a:pt x="1791652" y="734663"/>
                    <a:pt x="1788414" y="765334"/>
                  </a:cubicBezTo>
                  <a:cubicBezTo>
                    <a:pt x="1788128" y="767906"/>
                    <a:pt x="1783842" y="769811"/>
                    <a:pt x="1781842" y="772478"/>
                  </a:cubicBezTo>
                  <a:cubicBezTo>
                    <a:pt x="1779842" y="774954"/>
                    <a:pt x="1776508" y="778478"/>
                    <a:pt x="1777174" y="780574"/>
                  </a:cubicBezTo>
                  <a:cubicBezTo>
                    <a:pt x="1781651" y="796004"/>
                    <a:pt x="1775555" y="806386"/>
                    <a:pt x="1763173" y="814673"/>
                  </a:cubicBezTo>
                  <a:cubicBezTo>
                    <a:pt x="1761649" y="815721"/>
                    <a:pt x="1760601" y="818769"/>
                    <a:pt x="1760696" y="820769"/>
                  </a:cubicBezTo>
                  <a:cubicBezTo>
                    <a:pt x="1762125" y="838390"/>
                    <a:pt x="1749171" y="847535"/>
                    <a:pt x="1740027" y="859631"/>
                  </a:cubicBezTo>
                  <a:cubicBezTo>
                    <a:pt x="1730502" y="872300"/>
                    <a:pt x="1721072" y="885539"/>
                    <a:pt x="1720406" y="903732"/>
                  </a:cubicBezTo>
                  <a:cubicBezTo>
                    <a:pt x="1720120" y="913067"/>
                    <a:pt x="1717643" y="923258"/>
                    <a:pt x="1715643" y="932879"/>
                  </a:cubicBezTo>
                  <a:cubicBezTo>
                    <a:pt x="1713452" y="943165"/>
                    <a:pt x="1707451" y="952690"/>
                    <a:pt x="1703451" y="962692"/>
                  </a:cubicBezTo>
                  <a:cubicBezTo>
                    <a:pt x="1703260" y="963073"/>
                    <a:pt x="1706594" y="964882"/>
                    <a:pt x="1708404" y="966121"/>
                  </a:cubicBezTo>
                  <a:cubicBezTo>
                    <a:pt x="1708499" y="966026"/>
                    <a:pt x="1708594" y="965930"/>
                    <a:pt x="1708785" y="965930"/>
                  </a:cubicBezTo>
                  <a:cubicBezTo>
                    <a:pt x="1708690" y="966121"/>
                    <a:pt x="1708690" y="966407"/>
                    <a:pt x="1708594" y="966597"/>
                  </a:cubicBezTo>
                  <a:cubicBezTo>
                    <a:pt x="1709738" y="971740"/>
                    <a:pt x="1710881" y="976884"/>
                    <a:pt x="1712119" y="981932"/>
                  </a:cubicBezTo>
                  <a:cubicBezTo>
                    <a:pt x="1698974" y="979646"/>
                    <a:pt x="1706785" y="972503"/>
                    <a:pt x="1708594" y="966597"/>
                  </a:cubicBezTo>
                  <a:cubicBezTo>
                    <a:pt x="1708594" y="966502"/>
                    <a:pt x="1708499" y="966311"/>
                    <a:pt x="1708499" y="966216"/>
                  </a:cubicBezTo>
                  <a:cubicBezTo>
                    <a:pt x="1708499" y="966216"/>
                    <a:pt x="1708499" y="966216"/>
                    <a:pt x="1708404" y="966121"/>
                  </a:cubicBezTo>
                  <a:cubicBezTo>
                    <a:pt x="1700689" y="971550"/>
                    <a:pt x="1692973" y="976217"/>
                    <a:pt x="1688687" y="986600"/>
                  </a:cubicBezTo>
                  <a:cubicBezTo>
                    <a:pt x="1680401" y="1006793"/>
                    <a:pt x="1664208" y="1023747"/>
                    <a:pt x="1666113" y="1048036"/>
                  </a:cubicBezTo>
                  <a:cubicBezTo>
                    <a:pt x="1666399" y="1051655"/>
                    <a:pt x="1661255" y="1055370"/>
                    <a:pt x="1659826" y="1059466"/>
                  </a:cubicBezTo>
                  <a:cubicBezTo>
                    <a:pt x="1649730" y="1087755"/>
                    <a:pt x="1640586" y="1116425"/>
                    <a:pt x="1629442" y="1144238"/>
                  </a:cubicBezTo>
                  <a:cubicBezTo>
                    <a:pt x="1625918" y="1153097"/>
                    <a:pt x="1630585" y="1159288"/>
                    <a:pt x="1630585" y="1166622"/>
                  </a:cubicBezTo>
                  <a:cubicBezTo>
                    <a:pt x="1630585" y="1170908"/>
                    <a:pt x="1628965" y="1175576"/>
                    <a:pt x="1626680" y="1179195"/>
                  </a:cubicBezTo>
                  <a:cubicBezTo>
                    <a:pt x="1613535" y="1200817"/>
                    <a:pt x="1610392" y="1226630"/>
                    <a:pt x="1597628" y="1248537"/>
                  </a:cubicBezTo>
                  <a:cubicBezTo>
                    <a:pt x="1593818" y="1255109"/>
                    <a:pt x="1591151" y="1263491"/>
                    <a:pt x="1591342" y="1271016"/>
                  </a:cubicBezTo>
                  <a:cubicBezTo>
                    <a:pt x="1592009" y="1301782"/>
                    <a:pt x="1579626" y="1329881"/>
                    <a:pt x="1574768" y="1359503"/>
                  </a:cubicBezTo>
                  <a:cubicBezTo>
                    <a:pt x="1572577" y="1372553"/>
                    <a:pt x="1565719" y="1384840"/>
                    <a:pt x="1568577" y="1398746"/>
                  </a:cubicBezTo>
                  <a:cubicBezTo>
                    <a:pt x="1557052" y="1412939"/>
                    <a:pt x="1561528" y="1430465"/>
                    <a:pt x="1558861" y="1446467"/>
                  </a:cubicBezTo>
                  <a:cubicBezTo>
                    <a:pt x="1558481" y="1448657"/>
                    <a:pt x="1557528" y="1450753"/>
                    <a:pt x="1556385" y="1452658"/>
                  </a:cubicBezTo>
                  <a:cubicBezTo>
                    <a:pt x="1549051" y="1464564"/>
                    <a:pt x="1548193" y="1477994"/>
                    <a:pt x="1546860" y="1491425"/>
                  </a:cubicBezTo>
                  <a:cubicBezTo>
                    <a:pt x="1543336" y="1526477"/>
                    <a:pt x="1539049" y="1561338"/>
                    <a:pt x="1529906" y="1595628"/>
                  </a:cubicBezTo>
                  <a:cubicBezTo>
                    <a:pt x="1524857" y="1614773"/>
                    <a:pt x="1529429" y="1635728"/>
                    <a:pt x="1521333" y="1654683"/>
                  </a:cubicBezTo>
                  <a:cubicBezTo>
                    <a:pt x="1526667" y="1669923"/>
                    <a:pt x="1522952" y="1684211"/>
                    <a:pt x="1518190" y="1698974"/>
                  </a:cubicBezTo>
                  <a:cubicBezTo>
                    <a:pt x="1515999" y="1705928"/>
                    <a:pt x="1519333" y="1714595"/>
                    <a:pt x="1517999" y="1722025"/>
                  </a:cubicBezTo>
                  <a:cubicBezTo>
                    <a:pt x="1513713" y="1745933"/>
                    <a:pt x="1514856" y="1770698"/>
                    <a:pt x="1506664" y="1794034"/>
                  </a:cubicBezTo>
                  <a:cubicBezTo>
                    <a:pt x="1512475" y="1822895"/>
                    <a:pt x="1507903" y="1851374"/>
                    <a:pt x="1503712" y="1879949"/>
                  </a:cubicBezTo>
                  <a:cubicBezTo>
                    <a:pt x="1502569" y="1887474"/>
                    <a:pt x="1506855" y="1896618"/>
                    <a:pt x="1503997" y="1902809"/>
                  </a:cubicBezTo>
                  <a:cubicBezTo>
                    <a:pt x="1498473" y="1914811"/>
                    <a:pt x="1508284" y="1927289"/>
                    <a:pt x="1500664" y="1938528"/>
                  </a:cubicBezTo>
                  <a:cubicBezTo>
                    <a:pt x="1492758" y="1950244"/>
                    <a:pt x="1501045" y="1962626"/>
                    <a:pt x="1499711" y="1974628"/>
                  </a:cubicBezTo>
                  <a:cubicBezTo>
                    <a:pt x="1499330" y="1977962"/>
                    <a:pt x="1499044" y="1981295"/>
                    <a:pt x="1498759" y="1984724"/>
                  </a:cubicBezTo>
                  <a:cubicBezTo>
                    <a:pt x="1495520" y="2027968"/>
                    <a:pt x="1492568" y="2071211"/>
                    <a:pt x="1487519" y="2114264"/>
                  </a:cubicBezTo>
                  <a:cubicBezTo>
                    <a:pt x="1484757" y="2138267"/>
                    <a:pt x="1479328" y="2162651"/>
                    <a:pt x="1481233" y="2186464"/>
                  </a:cubicBezTo>
                  <a:cubicBezTo>
                    <a:pt x="1483043" y="2209229"/>
                    <a:pt x="1480090" y="2230946"/>
                    <a:pt x="1477804" y="2253044"/>
                  </a:cubicBezTo>
                  <a:cubicBezTo>
                    <a:pt x="1475613" y="2274189"/>
                    <a:pt x="1472279" y="2295144"/>
                    <a:pt x="1474470" y="2316575"/>
                  </a:cubicBezTo>
                  <a:cubicBezTo>
                    <a:pt x="1475422" y="2325434"/>
                    <a:pt x="1474946" y="2334673"/>
                    <a:pt x="1473041" y="2343341"/>
                  </a:cubicBezTo>
                  <a:cubicBezTo>
                    <a:pt x="1466183" y="2374202"/>
                    <a:pt x="1472374" y="2405730"/>
                    <a:pt x="1468279" y="2436686"/>
                  </a:cubicBezTo>
                  <a:cubicBezTo>
                    <a:pt x="1467326" y="2444020"/>
                    <a:pt x="1470184" y="2449735"/>
                    <a:pt x="1477327" y="2463165"/>
                  </a:cubicBezTo>
                  <a:cubicBezTo>
                    <a:pt x="1479137" y="2460117"/>
                    <a:pt x="1481709" y="2457450"/>
                    <a:pt x="1482281" y="2454402"/>
                  </a:cubicBezTo>
                  <a:cubicBezTo>
                    <a:pt x="1486090" y="2433638"/>
                    <a:pt x="1489043" y="2412683"/>
                    <a:pt x="1493234" y="2392013"/>
                  </a:cubicBezTo>
                  <a:cubicBezTo>
                    <a:pt x="1499426" y="2361343"/>
                    <a:pt x="1507807" y="2331053"/>
                    <a:pt x="1512856" y="2300288"/>
                  </a:cubicBezTo>
                  <a:cubicBezTo>
                    <a:pt x="1523810" y="2233136"/>
                    <a:pt x="1533335" y="2165699"/>
                    <a:pt x="1543145" y="2098358"/>
                  </a:cubicBezTo>
                  <a:cubicBezTo>
                    <a:pt x="1549336" y="2055400"/>
                    <a:pt x="1550384" y="2011966"/>
                    <a:pt x="1551622" y="1968722"/>
                  </a:cubicBezTo>
                  <a:cubicBezTo>
                    <a:pt x="1552385" y="1940433"/>
                    <a:pt x="1553527" y="1912144"/>
                    <a:pt x="1554766" y="1883950"/>
                  </a:cubicBezTo>
                  <a:cubicBezTo>
                    <a:pt x="1555718" y="1860709"/>
                    <a:pt x="1559909" y="1837182"/>
                    <a:pt x="1557147" y="1814417"/>
                  </a:cubicBezTo>
                  <a:cubicBezTo>
                    <a:pt x="1554766" y="1794034"/>
                    <a:pt x="1558195" y="1774984"/>
                    <a:pt x="1560195" y="1755553"/>
                  </a:cubicBezTo>
                  <a:cubicBezTo>
                    <a:pt x="1561814" y="1740122"/>
                    <a:pt x="1567339" y="1725168"/>
                    <a:pt x="1562290" y="1709261"/>
                  </a:cubicBezTo>
                  <a:cubicBezTo>
                    <a:pt x="1561338" y="1706404"/>
                    <a:pt x="1562100" y="1702213"/>
                    <a:pt x="1563719" y="1699546"/>
                  </a:cubicBezTo>
                  <a:cubicBezTo>
                    <a:pt x="1572292" y="1684973"/>
                    <a:pt x="1569053" y="1669637"/>
                    <a:pt x="1567815" y="1654302"/>
                  </a:cubicBezTo>
                  <a:cubicBezTo>
                    <a:pt x="1567529" y="1650968"/>
                    <a:pt x="1566386" y="1646111"/>
                    <a:pt x="1568006" y="1644587"/>
                  </a:cubicBezTo>
                  <a:cubicBezTo>
                    <a:pt x="1580102" y="1633538"/>
                    <a:pt x="1574482" y="1619250"/>
                    <a:pt x="1576673" y="1606296"/>
                  </a:cubicBezTo>
                  <a:cubicBezTo>
                    <a:pt x="1578102" y="1597724"/>
                    <a:pt x="1583150" y="1590008"/>
                    <a:pt x="1579912" y="1580674"/>
                  </a:cubicBezTo>
                  <a:cubicBezTo>
                    <a:pt x="1579055" y="1578007"/>
                    <a:pt x="1579912" y="1574102"/>
                    <a:pt x="1581340" y="1571530"/>
                  </a:cubicBezTo>
                  <a:cubicBezTo>
                    <a:pt x="1588484" y="1558100"/>
                    <a:pt x="1591437" y="1544383"/>
                    <a:pt x="1589437" y="1528858"/>
                  </a:cubicBezTo>
                  <a:cubicBezTo>
                    <a:pt x="1588484" y="1521714"/>
                    <a:pt x="1591723" y="1513904"/>
                    <a:pt x="1593818" y="1506474"/>
                  </a:cubicBezTo>
                  <a:cubicBezTo>
                    <a:pt x="1594961" y="1502283"/>
                    <a:pt x="1599438" y="1498187"/>
                    <a:pt x="1599152" y="1494377"/>
                  </a:cubicBezTo>
                  <a:cubicBezTo>
                    <a:pt x="1597438" y="1472375"/>
                    <a:pt x="1607820" y="1453801"/>
                    <a:pt x="1614488" y="1434084"/>
                  </a:cubicBezTo>
                  <a:cubicBezTo>
                    <a:pt x="1618774" y="1421511"/>
                    <a:pt x="1620488" y="1407890"/>
                    <a:pt x="1622393" y="1394651"/>
                  </a:cubicBezTo>
                  <a:cubicBezTo>
                    <a:pt x="1624298" y="1381792"/>
                    <a:pt x="1634966" y="1371505"/>
                    <a:pt x="1630204" y="1356265"/>
                  </a:cubicBezTo>
                  <a:cubicBezTo>
                    <a:pt x="1626013" y="1342930"/>
                    <a:pt x="1642777" y="1334072"/>
                    <a:pt x="1643158" y="1320165"/>
                  </a:cubicBezTo>
                  <a:cubicBezTo>
                    <a:pt x="1643348" y="1313974"/>
                    <a:pt x="1647920" y="1308164"/>
                    <a:pt x="1649539" y="1301877"/>
                  </a:cubicBezTo>
                  <a:cubicBezTo>
                    <a:pt x="1650873" y="1296829"/>
                    <a:pt x="1651730" y="1291304"/>
                    <a:pt x="1651159" y="1286256"/>
                  </a:cubicBezTo>
                  <a:cubicBezTo>
                    <a:pt x="1650301" y="1278636"/>
                    <a:pt x="1648111" y="1271207"/>
                    <a:pt x="1646587" y="1264539"/>
                  </a:cubicBezTo>
                  <a:cubicBezTo>
                    <a:pt x="1653254" y="1255586"/>
                    <a:pt x="1659064" y="1247870"/>
                    <a:pt x="1664494" y="1240536"/>
                  </a:cubicBezTo>
                  <a:cubicBezTo>
                    <a:pt x="1661065" y="1236440"/>
                    <a:pt x="1659160" y="1234154"/>
                    <a:pt x="1657160" y="1231868"/>
                  </a:cubicBezTo>
                  <a:cubicBezTo>
                    <a:pt x="1672590" y="1222820"/>
                    <a:pt x="1670018" y="1206056"/>
                    <a:pt x="1674876" y="1192244"/>
                  </a:cubicBezTo>
                  <a:cubicBezTo>
                    <a:pt x="1682972" y="1169289"/>
                    <a:pt x="1692688" y="1146810"/>
                    <a:pt x="1702975" y="1124712"/>
                  </a:cubicBezTo>
                  <a:cubicBezTo>
                    <a:pt x="1709833" y="1110044"/>
                    <a:pt x="1711643" y="1095089"/>
                    <a:pt x="1707451" y="1080135"/>
                  </a:cubicBezTo>
                  <a:cubicBezTo>
                    <a:pt x="1705832" y="1074134"/>
                    <a:pt x="1708499" y="1072420"/>
                    <a:pt x="1711071" y="1069467"/>
                  </a:cubicBezTo>
                  <a:cubicBezTo>
                    <a:pt x="1714024" y="1066133"/>
                    <a:pt x="1717262" y="1063085"/>
                    <a:pt x="1720120" y="1060133"/>
                  </a:cubicBezTo>
                  <a:cubicBezTo>
                    <a:pt x="1718501" y="1050608"/>
                    <a:pt x="1716881" y="1041559"/>
                    <a:pt x="1715357" y="1032605"/>
                  </a:cubicBezTo>
                  <a:cubicBezTo>
                    <a:pt x="1725549" y="1029557"/>
                    <a:pt x="1734788" y="1027843"/>
                    <a:pt x="1736979" y="1014889"/>
                  </a:cubicBezTo>
                  <a:cubicBezTo>
                    <a:pt x="1740884" y="990600"/>
                    <a:pt x="1748028" y="967073"/>
                    <a:pt x="1755457" y="943737"/>
                  </a:cubicBezTo>
                  <a:cubicBezTo>
                    <a:pt x="1755362" y="943642"/>
                    <a:pt x="1754886" y="943547"/>
                    <a:pt x="1754886" y="943451"/>
                  </a:cubicBezTo>
                  <a:cubicBezTo>
                    <a:pt x="1754696" y="943737"/>
                    <a:pt x="1753838" y="943928"/>
                    <a:pt x="1753838" y="944118"/>
                  </a:cubicBezTo>
                  <a:cubicBezTo>
                    <a:pt x="1753838" y="943642"/>
                    <a:pt x="1753934" y="943261"/>
                    <a:pt x="1753934" y="942785"/>
                  </a:cubicBezTo>
                  <a:cubicBezTo>
                    <a:pt x="1754029" y="941261"/>
                    <a:pt x="1751743" y="939546"/>
                    <a:pt x="1750505" y="937927"/>
                  </a:cubicBezTo>
                  <a:cubicBezTo>
                    <a:pt x="1752028" y="937451"/>
                    <a:pt x="1753743" y="937070"/>
                    <a:pt x="1755172" y="936593"/>
                  </a:cubicBezTo>
                  <a:cubicBezTo>
                    <a:pt x="1754981" y="938689"/>
                    <a:pt x="1754886" y="940784"/>
                    <a:pt x="1754696" y="942785"/>
                  </a:cubicBezTo>
                  <a:cubicBezTo>
                    <a:pt x="1754886" y="942975"/>
                    <a:pt x="1755076" y="943165"/>
                    <a:pt x="1755267" y="943356"/>
                  </a:cubicBezTo>
                  <a:cubicBezTo>
                    <a:pt x="1760030" y="938117"/>
                    <a:pt x="1768316" y="935450"/>
                    <a:pt x="1767078" y="925925"/>
                  </a:cubicBezTo>
                  <a:cubicBezTo>
                    <a:pt x="1765840" y="916591"/>
                    <a:pt x="1767459" y="909066"/>
                    <a:pt x="1776984" y="903351"/>
                  </a:cubicBezTo>
                  <a:cubicBezTo>
                    <a:pt x="1781651" y="900494"/>
                    <a:pt x="1786509" y="890683"/>
                    <a:pt x="1784985" y="886206"/>
                  </a:cubicBezTo>
                  <a:cubicBezTo>
                    <a:pt x="1781080" y="874681"/>
                    <a:pt x="1779270" y="865632"/>
                    <a:pt x="1791272" y="858393"/>
                  </a:cubicBezTo>
                  <a:cubicBezTo>
                    <a:pt x="1791557" y="858203"/>
                    <a:pt x="1790795" y="856583"/>
                    <a:pt x="1790510" y="855440"/>
                  </a:cubicBezTo>
                  <a:cubicBezTo>
                    <a:pt x="1785938" y="854393"/>
                    <a:pt x="1781270" y="853345"/>
                    <a:pt x="1775174" y="852011"/>
                  </a:cubicBezTo>
                  <a:cubicBezTo>
                    <a:pt x="1784509" y="835533"/>
                    <a:pt x="1804511" y="834581"/>
                    <a:pt x="1815274" y="820484"/>
                  </a:cubicBezTo>
                  <a:cubicBezTo>
                    <a:pt x="1808417" y="808196"/>
                    <a:pt x="1806988" y="796766"/>
                    <a:pt x="1824418" y="791813"/>
                  </a:cubicBezTo>
                  <a:cubicBezTo>
                    <a:pt x="1826609" y="779812"/>
                    <a:pt x="1845945" y="781812"/>
                    <a:pt x="1846802" y="772573"/>
                  </a:cubicBezTo>
                  <a:cubicBezTo>
                    <a:pt x="1848231" y="756857"/>
                    <a:pt x="1849660" y="741807"/>
                    <a:pt x="1850993" y="727520"/>
                  </a:cubicBezTo>
                  <a:cubicBezTo>
                    <a:pt x="1858804" y="725996"/>
                    <a:pt x="1861947" y="725234"/>
                    <a:pt x="1862804" y="722757"/>
                  </a:cubicBezTo>
                  <a:cubicBezTo>
                    <a:pt x="1867567" y="709327"/>
                    <a:pt x="1879949" y="703231"/>
                    <a:pt x="1887093" y="692086"/>
                  </a:cubicBezTo>
                  <a:cubicBezTo>
                    <a:pt x="1889474" y="688372"/>
                    <a:pt x="1893951" y="685133"/>
                    <a:pt x="1894332" y="681419"/>
                  </a:cubicBezTo>
                  <a:cubicBezTo>
                    <a:pt x="1896618" y="657130"/>
                    <a:pt x="1914811" y="640080"/>
                    <a:pt x="1921764" y="617887"/>
                  </a:cubicBezTo>
                  <a:cubicBezTo>
                    <a:pt x="1924812" y="608457"/>
                    <a:pt x="1928051" y="598646"/>
                    <a:pt x="1933575" y="590550"/>
                  </a:cubicBezTo>
                  <a:cubicBezTo>
                    <a:pt x="1937480" y="584740"/>
                    <a:pt x="1945386" y="583311"/>
                    <a:pt x="1944052" y="572357"/>
                  </a:cubicBezTo>
                  <a:cubicBezTo>
                    <a:pt x="1943386" y="566452"/>
                    <a:pt x="1952720" y="558641"/>
                    <a:pt x="1958721" y="552926"/>
                  </a:cubicBezTo>
                  <a:cubicBezTo>
                    <a:pt x="1964055" y="547783"/>
                    <a:pt x="1959483" y="542258"/>
                    <a:pt x="1961388" y="537591"/>
                  </a:cubicBezTo>
                  <a:cubicBezTo>
                    <a:pt x="1962817" y="534067"/>
                    <a:pt x="1966817" y="528733"/>
                    <a:pt x="1969198" y="529019"/>
                  </a:cubicBezTo>
                  <a:cubicBezTo>
                    <a:pt x="1974818" y="529685"/>
                    <a:pt x="1978723" y="531400"/>
                    <a:pt x="1981676" y="524256"/>
                  </a:cubicBezTo>
                  <a:cubicBezTo>
                    <a:pt x="1985105" y="515969"/>
                    <a:pt x="1996535" y="511778"/>
                    <a:pt x="1996726" y="501491"/>
                  </a:cubicBezTo>
                  <a:cubicBezTo>
                    <a:pt x="1998250" y="500253"/>
                    <a:pt x="1999488" y="497777"/>
                    <a:pt x="2001012" y="493681"/>
                  </a:cubicBezTo>
                  <a:cubicBezTo>
                    <a:pt x="2002155" y="493109"/>
                    <a:pt x="2003393" y="492443"/>
                    <a:pt x="2004155" y="491776"/>
                  </a:cubicBezTo>
                  <a:cubicBezTo>
                    <a:pt x="2004536" y="491490"/>
                    <a:pt x="2004822" y="491109"/>
                    <a:pt x="2005203" y="490823"/>
                  </a:cubicBezTo>
                  <a:cubicBezTo>
                    <a:pt x="2006060" y="490538"/>
                    <a:pt x="2006918" y="490252"/>
                    <a:pt x="2007584" y="489871"/>
                  </a:cubicBezTo>
                  <a:cubicBezTo>
                    <a:pt x="2010537" y="496824"/>
                    <a:pt x="2016633" y="496443"/>
                    <a:pt x="2021586" y="494443"/>
                  </a:cubicBezTo>
                  <a:cubicBezTo>
                    <a:pt x="2036731" y="488252"/>
                    <a:pt x="2054352" y="488061"/>
                    <a:pt x="2066639" y="475298"/>
                  </a:cubicBezTo>
                  <a:cubicBezTo>
                    <a:pt x="2071878" y="469868"/>
                    <a:pt x="2078355" y="468916"/>
                    <a:pt x="2085118" y="470821"/>
                  </a:cubicBezTo>
                  <a:cubicBezTo>
                    <a:pt x="2097881" y="474536"/>
                    <a:pt x="2105406" y="468059"/>
                    <a:pt x="2112074" y="459010"/>
                  </a:cubicBezTo>
                  <a:cubicBezTo>
                    <a:pt x="2112169" y="460153"/>
                    <a:pt x="2112169" y="462058"/>
                    <a:pt x="2112359" y="462058"/>
                  </a:cubicBezTo>
                  <a:cubicBezTo>
                    <a:pt x="2112264" y="462153"/>
                    <a:pt x="2111788" y="466439"/>
                    <a:pt x="2111693" y="466439"/>
                  </a:cubicBezTo>
                  <a:cubicBezTo>
                    <a:pt x="2111693" y="466439"/>
                    <a:pt x="2111693" y="466439"/>
                    <a:pt x="2111693" y="466439"/>
                  </a:cubicBezTo>
                  <a:cubicBezTo>
                    <a:pt x="2119884" y="451771"/>
                    <a:pt x="2127123" y="445675"/>
                    <a:pt x="2134743" y="437483"/>
                  </a:cubicBezTo>
                  <a:cubicBezTo>
                    <a:pt x="2143792" y="427673"/>
                    <a:pt x="2154269" y="420148"/>
                    <a:pt x="2167699" y="427101"/>
                  </a:cubicBezTo>
                  <a:cubicBezTo>
                    <a:pt x="2172367" y="429578"/>
                    <a:pt x="2177510" y="423101"/>
                    <a:pt x="2179320" y="423577"/>
                  </a:cubicBezTo>
                  <a:cubicBezTo>
                    <a:pt x="2194084" y="427673"/>
                    <a:pt x="2207419" y="412623"/>
                    <a:pt x="2222659" y="420719"/>
                  </a:cubicBezTo>
                  <a:cubicBezTo>
                    <a:pt x="2227517" y="423291"/>
                    <a:pt x="2235899" y="420243"/>
                    <a:pt x="2242185" y="418338"/>
                  </a:cubicBezTo>
                  <a:cubicBezTo>
                    <a:pt x="2262188" y="412242"/>
                    <a:pt x="2281904" y="405289"/>
                    <a:pt x="2303240" y="398240"/>
                  </a:cubicBezTo>
                  <a:cubicBezTo>
                    <a:pt x="2309051" y="406622"/>
                    <a:pt x="2314670" y="414623"/>
                    <a:pt x="2320290" y="422719"/>
                  </a:cubicBezTo>
                  <a:cubicBezTo>
                    <a:pt x="2324195" y="421767"/>
                    <a:pt x="2328386" y="420624"/>
                    <a:pt x="2332673" y="419576"/>
                  </a:cubicBezTo>
                  <a:cubicBezTo>
                    <a:pt x="2338959" y="426053"/>
                    <a:pt x="2344293" y="433388"/>
                    <a:pt x="2351341" y="438531"/>
                  </a:cubicBezTo>
                  <a:cubicBezTo>
                    <a:pt x="2360009" y="444913"/>
                    <a:pt x="2369630" y="453104"/>
                    <a:pt x="2379536" y="454247"/>
                  </a:cubicBezTo>
                  <a:cubicBezTo>
                    <a:pt x="2403634" y="457010"/>
                    <a:pt x="2428208" y="456533"/>
                    <a:pt x="2452592" y="456343"/>
                  </a:cubicBezTo>
                  <a:cubicBezTo>
                    <a:pt x="2462784" y="456248"/>
                    <a:pt x="2476309" y="447675"/>
                    <a:pt x="2488787" y="436340"/>
                  </a:cubicBezTo>
                  <a:cubicBezTo>
                    <a:pt x="2467832" y="429197"/>
                    <a:pt x="2446782" y="422910"/>
                    <a:pt x="2426494" y="414909"/>
                  </a:cubicBezTo>
                  <a:cubicBezTo>
                    <a:pt x="2413921" y="410051"/>
                    <a:pt x="2377249" y="381095"/>
                    <a:pt x="2370868" y="372809"/>
                  </a:cubicBezTo>
                  <a:cubicBezTo>
                    <a:pt x="2376202" y="370427"/>
                    <a:pt x="2381345" y="368427"/>
                    <a:pt x="2386203" y="365951"/>
                  </a:cubicBezTo>
                  <a:cubicBezTo>
                    <a:pt x="2402586" y="357759"/>
                    <a:pt x="2416016" y="346805"/>
                    <a:pt x="2424208" y="329565"/>
                  </a:cubicBezTo>
                  <a:cubicBezTo>
                    <a:pt x="2428399" y="320707"/>
                    <a:pt x="2439924" y="313277"/>
                    <a:pt x="2440305" y="304895"/>
                  </a:cubicBezTo>
                  <a:cubicBezTo>
                    <a:pt x="2440972" y="290227"/>
                    <a:pt x="2454878" y="293180"/>
                    <a:pt x="2459736" y="284988"/>
                  </a:cubicBezTo>
                  <a:cubicBezTo>
                    <a:pt x="2473166" y="262033"/>
                    <a:pt x="2487740" y="239649"/>
                    <a:pt x="2500979" y="216599"/>
                  </a:cubicBezTo>
                  <a:cubicBezTo>
                    <a:pt x="2504789" y="210026"/>
                    <a:pt x="2505742" y="201740"/>
                    <a:pt x="2507361" y="194120"/>
                  </a:cubicBezTo>
                  <a:cubicBezTo>
                    <a:pt x="2508504" y="188690"/>
                    <a:pt x="2505647" y="186023"/>
                    <a:pt x="2498026" y="186690"/>
                  </a:cubicBezTo>
                  <a:cubicBezTo>
                    <a:pt x="2490502" y="207455"/>
                    <a:pt x="2473357" y="221742"/>
                    <a:pt x="2457450" y="237363"/>
                  </a:cubicBezTo>
                  <a:cubicBezTo>
                    <a:pt x="2447163" y="247460"/>
                    <a:pt x="2438591" y="259461"/>
                    <a:pt x="2428399" y="269653"/>
                  </a:cubicBezTo>
                  <a:cubicBezTo>
                    <a:pt x="2417350" y="280607"/>
                    <a:pt x="2403824" y="289369"/>
                    <a:pt x="2394014" y="301181"/>
                  </a:cubicBezTo>
                  <a:cubicBezTo>
                    <a:pt x="2385155" y="311753"/>
                    <a:pt x="2368391" y="313182"/>
                    <a:pt x="2364296" y="328898"/>
                  </a:cubicBezTo>
                  <a:cubicBezTo>
                    <a:pt x="2363533" y="331756"/>
                    <a:pt x="2356866" y="333185"/>
                    <a:pt x="2352866" y="335090"/>
                  </a:cubicBezTo>
                  <a:cubicBezTo>
                    <a:pt x="2343817" y="339376"/>
                    <a:pt x="2334768" y="343472"/>
                    <a:pt x="2325910" y="347567"/>
                  </a:cubicBezTo>
                  <a:cubicBezTo>
                    <a:pt x="2308574" y="334232"/>
                    <a:pt x="2307336" y="334137"/>
                    <a:pt x="2308003" y="325850"/>
                  </a:cubicBezTo>
                  <a:cubicBezTo>
                    <a:pt x="2308670" y="317373"/>
                    <a:pt x="2307907" y="311944"/>
                    <a:pt x="2300573" y="305848"/>
                  </a:cubicBezTo>
                  <a:cubicBezTo>
                    <a:pt x="2294382" y="300704"/>
                    <a:pt x="2293620" y="286893"/>
                    <a:pt x="2287238" y="284226"/>
                  </a:cubicBezTo>
                  <a:cubicBezTo>
                    <a:pt x="2271617" y="277559"/>
                    <a:pt x="2264093" y="258890"/>
                    <a:pt x="2245614" y="257747"/>
                  </a:cubicBezTo>
                  <a:cubicBezTo>
                    <a:pt x="2234470" y="246698"/>
                    <a:pt x="2217515" y="244316"/>
                    <a:pt x="2207609" y="231172"/>
                  </a:cubicBezTo>
                  <a:cubicBezTo>
                    <a:pt x="2206085" y="229267"/>
                    <a:pt x="2201799" y="227267"/>
                    <a:pt x="2196560" y="225552"/>
                  </a:cubicBezTo>
                  <a:cubicBezTo>
                    <a:pt x="2201132" y="214789"/>
                    <a:pt x="2215515" y="217265"/>
                    <a:pt x="2222659" y="207550"/>
                  </a:cubicBezTo>
                  <a:cubicBezTo>
                    <a:pt x="2221611" y="202978"/>
                    <a:pt x="2220373" y="198311"/>
                    <a:pt x="2219135" y="192977"/>
                  </a:cubicBezTo>
                  <a:cubicBezTo>
                    <a:pt x="2219230" y="191167"/>
                    <a:pt x="2219135" y="190691"/>
                    <a:pt x="2219230" y="189548"/>
                  </a:cubicBezTo>
                  <a:cubicBezTo>
                    <a:pt x="2217801" y="190405"/>
                    <a:pt x="2216753" y="191357"/>
                    <a:pt x="2216658" y="192405"/>
                  </a:cubicBezTo>
                  <a:cubicBezTo>
                    <a:pt x="2216944" y="188881"/>
                    <a:pt x="2216753" y="190976"/>
                    <a:pt x="2217515" y="183356"/>
                  </a:cubicBezTo>
                  <a:cubicBezTo>
                    <a:pt x="2217515" y="183356"/>
                    <a:pt x="2219801" y="183547"/>
                    <a:pt x="2219611" y="183547"/>
                  </a:cubicBezTo>
                  <a:cubicBezTo>
                    <a:pt x="2219325" y="186976"/>
                    <a:pt x="2219325" y="188595"/>
                    <a:pt x="2219230" y="189548"/>
                  </a:cubicBezTo>
                  <a:cubicBezTo>
                    <a:pt x="2222087" y="187643"/>
                    <a:pt x="2226469" y="185928"/>
                    <a:pt x="2227136" y="183452"/>
                  </a:cubicBezTo>
                  <a:cubicBezTo>
                    <a:pt x="2229898" y="172022"/>
                    <a:pt x="2234660" y="163640"/>
                    <a:pt x="2247519" y="159925"/>
                  </a:cubicBezTo>
                  <a:cubicBezTo>
                    <a:pt x="2259044" y="156591"/>
                    <a:pt x="2260378" y="145637"/>
                    <a:pt x="2259330" y="136589"/>
                  </a:cubicBezTo>
                  <a:cubicBezTo>
                    <a:pt x="2269522" y="128683"/>
                    <a:pt x="2279237" y="121349"/>
                    <a:pt x="2288286" y="114395"/>
                  </a:cubicBezTo>
                  <a:cubicBezTo>
                    <a:pt x="2285238" y="100965"/>
                    <a:pt x="2276761" y="89059"/>
                    <a:pt x="2290477" y="78677"/>
                  </a:cubicBezTo>
                  <a:cubicBezTo>
                    <a:pt x="2296097" y="80486"/>
                    <a:pt x="2302097" y="82487"/>
                    <a:pt x="2309241" y="84868"/>
                  </a:cubicBezTo>
                  <a:cubicBezTo>
                    <a:pt x="2313146" y="78962"/>
                    <a:pt x="2320481" y="72771"/>
                    <a:pt x="2319528" y="68390"/>
                  </a:cubicBezTo>
                  <a:cubicBezTo>
                    <a:pt x="2316290" y="53054"/>
                    <a:pt x="2332292" y="58579"/>
                    <a:pt x="2335721" y="51340"/>
                  </a:cubicBezTo>
                  <a:cubicBezTo>
                    <a:pt x="2335054" y="34481"/>
                    <a:pt x="2335149" y="34576"/>
                    <a:pt x="2350199" y="27527"/>
                  </a:cubicBezTo>
                  <a:cubicBezTo>
                    <a:pt x="2351627" y="26860"/>
                    <a:pt x="2352199" y="24194"/>
                    <a:pt x="2353723" y="21431"/>
                  </a:cubicBezTo>
                  <a:cubicBezTo>
                    <a:pt x="2350389" y="18955"/>
                    <a:pt x="2346579" y="16859"/>
                    <a:pt x="2343531" y="13811"/>
                  </a:cubicBezTo>
                  <a:cubicBezTo>
                    <a:pt x="2340102" y="10382"/>
                    <a:pt x="2337245" y="6191"/>
                    <a:pt x="2332292" y="0"/>
                  </a:cubicBezTo>
                  <a:cubicBezTo>
                    <a:pt x="2325529" y="17621"/>
                    <a:pt x="2308384" y="21527"/>
                    <a:pt x="2299716" y="33433"/>
                  </a:cubicBezTo>
                  <a:cubicBezTo>
                    <a:pt x="2284381" y="54578"/>
                    <a:pt x="2265807" y="73628"/>
                    <a:pt x="2254091" y="97441"/>
                  </a:cubicBezTo>
                  <a:cubicBezTo>
                    <a:pt x="2251329" y="103061"/>
                    <a:pt x="2245709" y="107252"/>
                    <a:pt x="2241137" y="111824"/>
                  </a:cubicBezTo>
                  <a:cubicBezTo>
                    <a:pt x="2234851" y="118110"/>
                    <a:pt x="2227136" y="123158"/>
                    <a:pt x="2222373" y="130397"/>
                  </a:cubicBezTo>
                  <a:cubicBezTo>
                    <a:pt x="2218277" y="136493"/>
                    <a:pt x="2218753" y="145352"/>
                    <a:pt x="2210753" y="149543"/>
                  </a:cubicBezTo>
                  <a:cubicBezTo>
                    <a:pt x="2203418" y="153353"/>
                    <a:pt x="2196274" y="157639"/>
                    <a:pt x="2190560" y="160877"/>
                  </a:cubicBezTo>
                  <a:cubicBezTo>
                    <a:pt x="2191607" y="166592"/>
                    <a:pt x="2193417" y="170783"/>
                    <a:pt x="2192846" y="174498"/>
                  </a:cubicBezTo>
                  <a:cubicBezTo>
                    <a:pt x="2191893" y="180594"/>
                    <a:pt x="2185035" y="185928"/>
                    <a:pt x="2190560" y="192881"/>
                  </a:cubicBezTo>
                  <a:cubicBezTo>
                    <a:pt x="2190464" y="193072"/>
                    <a:pt x="2190369" y="193167"/>
                    <a:pt x="2190274" y="193358"/>
                  </a:cubicBezTo>
                  <a:cubicBezTo>
                    <a:pt x="2191798" y="195644"/>
                    <a:pt x="2193131" y="197930"/>
                    <a:pt x="2187797" y="197549"/>
                  </a:cubicBezTo>
                  <a:cubicBezTo>
                    <a:pt x="2188655" y="196120"/>
                    <a:pt x="2189417" y="194786"/>
                    <a:pt x="2190274" y="193358"/>
                  </a:cubicBezTo>
                  <a:cubicBezTo>
                    <a:pt x="2190083" y="193072"/>
                    <a:pt x="2189893" y="192881"/>
                    <a:pt x="2189798" y="192596"/>
                  </a:cubicBezTo>
                  <a:cubicBezTo>
                    <a:pt x="2177224" y="195358"/>
                    <a:pt x="2167319" y="201263"/>
                    <a:pt x="2160937" y="213170"/>
                  </a:cubicBezTo>
                  <a:cubicBezTo>
                    <a:pt x="2158651" y="217456"/>
                    <a:pt x="2153126" y="222123"/>
                    <a:pt x="2148649" y="222695"/>
                  </a:cubicBezTo>
                  <a:cubicBezTo>
                    <a:pt x="2138744" y="223933"/>
                    <a:pt x="2135505" y="227933"/>
                    <a:pt x="2135410" y="237839"/>
                  </a:cubicBezTo>
                  <a:cubicBezTo>
                    <a:pt x="2135219" y="250793"/>
                    <a:pt x="2128933" y="257747"/>
                    <a:pt x="2114169" y="256127"/>
                  </a:cubicBezTo>
                  <a:cubicBezTo>
                    <a:pt x="2105692" y="255175"/>
                    <a:pt x="2103120" y="262700"/>
                    <a:pt x="2105025" y="270129"/>
                  </a:cubicBezTo>
                  <a:cubicBezTo>
                    <a:pt x="2106168" y="274606"/>
                    <a:pt x="2107787" y="280988"/>
                    <a:pt x="2103120" y="281273"/>
                  </a:cubicBezTo>
                  <a:cubicBezTo>
                    <a:pt x="2088737" y="282131"/>
                    <a:pt x="2088356" y="293180"/>
                    <a:pt x="2086737" y="302228"/>
                  </a:cubicBezTo>
                  <a:cubicBezTo>
                    <a:pt x="2085975" y="306324"/>
                    <a:pt x="2084451" y="309753"/>
                    <a:pt x="2082546" y="312801"/>
                  </a:cubicBezTo>
                  <a:cubicBezTo>
                    <a:pt x="2068639" y="317468"/>
                    <a:pt x="2054447" y="325279"/>
                    <a:pt x="2040826" y="332327"/>
                  </a:cubicBezTo>
                  <a:cubicBezTo>
                    <a:pt x="2042065" y="336232"/>
                    <a:pt x="2043208" y="339947"/>
                    <a:pt x="2044636" y="343376"/>
                  </a:cubicBezTo>
                  <a:cubicBezTo>
                    <a:pt x="2038540" y="350330"/>
                    <a:pt x="2033968" y="358997"/>
                    <a:pt x="2027872" y="366141"/>
                  </a:cubicBezTo>
                  <a:cubicBezTo>
                    <a:pt x="2036445" y="380429"/>
                    <a:pt x="2035397" y="393097"/>
                    <a:pt x="2020538" y="402812"/>
                  </a:cubicBezTo>
                  <a:cubicBezTo>
                    <a:pt x="2008060" y="410909"/>
                    <a:pt x="2004536" y="429578"/>
                    <a:pt x="1985963" y="431102"/>
                  </a:cubicBezTo>
                  <a:cubicBezTo>
                    <a:pt x="1982152" y="431387"/>
                    <a:pt x="1978533" y="438817"/>
                    <a:pt x="1975485" y="443389"/>
                  </a:cubicBezTo>
                  <a:cubicBezTo>
                    <a:pt x="1975009" y="444056"/>
                    <a:pt x="1974628" y="444818"/>
                    <a:pt x="1974247" y="445484"/>
                  </a:cubicBezTo>
                  <a:cubicBezTo>
                    <a:pt x="1972437" y="446627"/>
                    <a:pt x="1970532" y="447580"/>
                    <a:pt x="1968818" y="448913"/>
                  </a:cubicBezTo>
                  <a:cubicBezTo>
                    <a:pt x="1966627" y="450532"/>
                    <a:pt x="1962150" y="451390"/>
                    <a:pt x="1960055" y="450152"/>
                  </a:cubicBezTo>
                  <a:cubicBezTo>
                    <a:pt x="1949863" y="444532"/>
                    <a:pt x="1940338" y="448628"/>
                    <a:pt x="1930718" y="451009"/>
                  </a:cubicBezTo>
                  <a:cubicBezTo>
                    <a:pt x="1913477" y="455295"/>
                    <a:pt x="1896523" y="460724"/>
                    <a:pt x="1879092" y="464248"/>
                  </a:cubicBezTo>
                  <a:cubicBezTo>
                    <a:pt x="1859375" y="468344"/>
                    <a:pt x="1839944" y="472059"/>
                    <a:pt x="1821085" y="479965"/>
                  </a:cubicBezTo>
                  <a:cubicBezTo>
                    <a:pt x="1807940" y="485489"/>
                    <a:pt x="1792891" y="486442"/>
                    <a:pt x="1778984" y="489966"/>
                  </a:cubicBezTo>
                  <a:cubicBezTo>
                    <a:pt x="1769269" y="492443"/>
                    <a:pt x="1759839" y="495872"/>
                    <a:pt x="1750409" y="499205"/>
                  </a:cubicBezTo>
                  <a:cubicBezTo>
                    <a:pt x="1746218" y="500729"/>
                    <a:pt x="1742218" y="503492"/>
                    <a:pt x="1738789" y="497300"/>
                  </a:cubicBezTo>
                  <a:cubicBezTo>
                    <a:pt x="1740313" y="494729"/>
                    <a:pt x="1741551" y="491490"/>
                    <a:pt x="1743837" y="489204"/>
                  </a:cubicBezTo>
                  <a:cubicBezTo>
                    <a:pt x="1761649" y="470821"/>
                    <a:pt x="1780413" y="453104"/>
                    <a:pt x="1797558" y="434054"/>
                  </a:cubicBezTo>
                  <a:cubicBezTo>
                    <a:pt x="1814608" y="415195"/>
                    <a:pt x="1834801" y="398621"/>
                    <a:pt x="1845278" y="374237"/>
                  </a:cubicBezTo>
                  <a:cubicBezTo>
                    <a:pt x="1848326" y="367284"/>
                    <a:pt x="1852231" y="358140"/>
                    <a:pt x="1858232" y="355378"/>
                  </a:cubicBezTo>
                  <a:cubicBezTo>
                    <a:pt x="1879473" y="345853"/>
                    <a:pt x="1883378" y="327279"/>
                    <a:pt x="1889951" y="308039"/>
                  </a:cubicBezTo>
                  <a:cubicBezTo>
                    <a:pt x="1895380" y="292132"/>
                    <a:pt x="1889379" y="283464"/>
                    <a:pt x="1879854" y="270891"/>
                  </a:cubicBezTo>
                  <a:cubicBezTo>
                    <a:pt x="1868234" y="281178"/>
                    <a:pt x="1857851" y="289560"/>
                    <a:pt x="1848422" y="298894"/>
                  </a:cubicBezTo>
                  <a:cubicBezTo>
                    <a:pt x="1832705" y="314515"/>
                    <a:pt x="1817846" y="331089"/>
                    <a:pt x="1802130" y="346710"/>
                  </a:cubicBezTo>
                  <a:cubicBezTo>
                    <a:pt x="1794319" y="354521"/>
                    <a:pt x="1781080" y="359950"/>
                    <a:pt x="1778127" y="368998"/>
                  </a:cubicBezTo>
                  <a:cubicBezTo>
                    <a:pt x="1773841" y="382143"/>
                    <a:pt x="1761935" y="382429"/>
                    <a:pt x="1754696" y="389858"/>
                  </a:cubicBezTo>
                  <a:cubicBezTo>
                    <a:pt x="1745647" y="399098"/>
                    <a:pt x="1730597" y="401860"/>
                    <a:pt x="1725739" y="416052"/>
                  </a:cubicBezTo>
                  <a:cubicBezTo>
                    <a:pt x="1697736" y="435102"/>
                    <a:pt x="1676590" y="461391"/>
                    <a:pt x="1652683" y="484823"/>
                  </a:cubicBezTo>
                  <a:cubicBezTo>
                    <a:pt x="1622489" y="514445"/>
                    <a:pt x="1599914" y="548354"/>
                    <a:pt x="1582388" y="586264"/>
                  </a:cubicBezTo>
                  <a:cubicBezTo>
                    <a:pt x="1578673" y="594360"/>
                    <a:pt x="1575244" y="602932"/>
                    <a:pt x="1569910" y="609981"/>
                  </a:cubicBezTo>
                  <a:cubicBezTo>
                    <a:pt x="1552385" y="633317"/>
                    <a:pt x="1537049" y="657701"/>
                    <a:pt x="1523524" y="683609"/>
                  </a:cubicBezTo>
                  <a:cubicBezTo>
                    <a:pt x="1510951" y="707707"/>
                    <a:pt x="1501902" y="731996"/>
                    <a:pt x="1502093" y="759333"/>
                  </a:cubicBezTo>
                  <a:cubicBezTo>
                    <a:pt x="1502188" y="770477"/>
                    <a:pt x="1501616" y="781622"/>
                    <a:pt x="1501045" y="792766"/>
                  </a:cubicBezTo>
                  <a:cubicBezTo>
                    <a:pt x="1499616" y="824008"/>
                    <a:pt x="1497711" y="855250"/>
                    <a:pt x="1496568" y="886492"/>
                  </a:cubicBezTo>
                  <a:cubicBezTo>
                    <a:pt x="1495520" y="916496"/>
                    <a:pt x="1495425" y="946595"/>
                    <a:pt x="1494472" y="976694"/>
                  </a:cubicBezTo>
                  <a:cubicBezTo>
                    <a:pt x="1493425" y="1007936"/>
                    <a:pt x="1492853" y="1039273"/>
                    <a:pt x="1490377" y="1070420"/>
                  </a:cubicBezTo>
                  <a:cubicBezTo>
                    <a:pt x="1488091" y="1099280"/>
                    <a:pt x="1477042" y="1126998"/>
                    <a:pt x="1476851" y="1156335"/>
                  </a:cubicBezTo>
                  <a:cubicBezTo>
                    <a:pt x="1476851" y="1160336"/>
                    <a:pt x="1474946" y="1164336"/>
                    <a:pt x="1473803" y="1168718"/>
                  </a:cubicBezTo>
                  <a:cubicBezTo>
                    <a:pt x="1466088" y="1163765"/>
                    <a:pt x="1466278" y="1157002"/>
                    <a:pt x="1465421" y="1150334"/>
                  </a:cubicBezTo>
                  <a:cubicBezTo>
                    <a:pt x="1463897" y="1139285"/>
                    <a:pt x="1463897" y="1127189"/>
                    <a:pt x="1459135" y="1117473"/>
                  </a:cubicBezTo>
                  <a:cubicBezTo>
                    <a:pt x="1448181" y="1095185"/>
                    <a:pt x="1445705" y="1070991"/>
                    <a:pt x="1440085" y="1047560"/>
                  </a:cubicBezTo>
                  <a:cubicBezTo>
                    <a:pt x="1430846" y="1008507"/>
                    <a:pt x="1426273" y="968121"/>
                    <a:pt x="1407223" y="931831"/>
                  </a:cubicBezTo>
                  <a:cubicBezTo>
                    <a:pt x="1404176" y="926021"/>
                    <a:pt x="1403509" y="919067"/>
                    <a:pt x="1401413" y="912686"/>
                  </a:cubicBezTo>
                  <a:cubicBezTo>
                    <a:pt x="1396556" y="897827"/>
                    <a:pt x="1391222" y="883158"/>
                    <a:pt x="1386459" y="868299"/>
                  </a:cubicBezTo>
                  <a:cubicBezTo>
                    <a:pt x="1373791" y="829151"/>
                    <a:pt x="1353884" y="791909"/>
                    <a:pt x="1354169" y="749141"/>
                  </a:cubicBezTo>
                  <a:cubicBezTo>
                    <a:pt x="1354169" y="744760"/>
                    <a:pt x="1352550" y="740378"/>
                    <a:pt x="1351407" y="735997"/>
                  </a:cubicBezTo>
                  <a:cubicBezTo>
                    <a:pt x="1345882" y="715423"/>
                    <a:pt x="1340358" y="694849"/>
                    <a:pt x="1334643" y="674370"/>
                  </a:cubicBezTo>
                  <a:cubicBezTo>
                    <a:pt x="1328642" y="652939"/>
                    <a:pt x="1326261" y="630269"/>
                    <a:pt x="1313497" y="611124"/>
                  </a:cubicBezTo>
                  <a:cubicBezTo>
                    <a:pt x="1314926" y="588931"/>
                    <a:pt x="1302830" y="570262"/>
                    <a:pt x="1296924" y="549974"/>
                  </a:cubicBezTo>
                  <a:cubicBezTo>
                    <a:pt x="1292923" y="536162"/>
                    <a:pt x="1284065" y="523494"/>
                    <a:pt x="1281303" y="509588"/>
                  </a:cubicBezTo>
                  <a:cubicBezTo>
                    <a:pt x="1275969" y="482632"/>
                    <a:pt x="1261396" y="460343"/>
                    <a:pt x="1250156" y="436150"/>
                  </a:cubicBezTo>
                  <a:cubicBezTo>
                    <a:pt x="1234345" y="402146"/>
                    <a:pt x="1204531" y="378238"/>
                    <a:pt x="1187958" y="345091"/>
                  </a:cubicBezTo>
                  <a:cubicBezTo>
                    <a:pt x="1183196" y="335756"/>
                    <a:pt x="1173861" y="337376"/>
                    <a:pt x="1162622" y="340709"/>
                  </a:cubicBezTo>
                  <a:cubicBezTo>
                    <a:pt x="1175194" y="368808"/>
                    <a:pt x="1186910" y="395192"/>
                    <a:pt x="1198721" y="421577"/>
                  </a:cubicBezTo>
                  <a:cubicBezTo>
                    <a:pt x="1202436" y="429768"/>
                    <a:pt x="1206913" y="437579"/>
                    <a:pt x="1210151" y="445865"/>
                  </a:cubicBezTo>
                  <a:cubicBezTo>
                    <a:pt x="1227201" y="489490"/>
                    <a:pt x="1239679" y="534734"/>
                    <a:pt x="1253776" y="579215"/>
                  </a:cubicBezTo>
                  <a:cubicBezTo>
                    <a:pt x="1272540" y="638556"/>
                    <a:pt x="1284922" y="699897"/>
                    <a:pt x="1299496" y="760476"/>
                  </a:cubicBezTo>
                  <a:cubicBezTo>
                    <a:pt x="1303972" y="778859"/>
                    <a:pt x="1306068" y="797814"/>
                    <a:pt x="1310259" y="816293"/>
                  </a:cubicBezTo>
                  <a:cubicBezTo>
                    <a:pt x="1321308" y="865156"/>
                    <a:pt x="1333024" y="913829"/>
                    <a:pt x="1344168" y="962597"/>
                  </a:cubicBezTo>
                  <a:cubicBezTo>
                    <a:pt x="1347692" y="977836"/>
                    <a:pt x="1349216" y="993648"/>
                    <a:pt x="1353693" y="1008602"/>
                  </a:cubicBezTo>
                  <a:cubicBezTo>
                    <a:pt x="1357598" y="1021556"/>
                    <a:pt x="1361980" y="1034034"/>
                    <a:pt x="1359884" y="1047845"/>
                  </a:cubicBezTo>
                  <a:cubicBezTo>
                    <a:pt x="1358456" y="1057085"/>
                    <a:pt x="1361218" y="1065371"/>
                    <a:pt x="1366838" y="1072801"/>
                  </a:cubicBezTo>
                  <a:cubicBezTo>
                    <a:pt x="1368743" y="1067086"/>
                    <a:pt x="1370743" y="1061371"/>
                    <a:pt x="1372552" y="1055656"/>
                  </a:cubicBezTo>
                  <a:cubicBezTo>
                    <a:pt x="1373886" y="1051274"/>
                    <a:pt x="1368266" y="1045369"/>
                    <a:pt x="1377696" y="1041082"/>
                  </a:cubicBezTo>
                  <a:cubicBezTo>
                    <a:pt x="1380077" y="1053275"/>
                    <a:pt x="1375029" y="1063943"/>
                    <a:pt x="1374267" y="1074801"/>
                  </a:cubicBezTo>
                  <a:cubicBezTo>
                    <a:pt x="1379410" y="1077182"/>
                    <a:pt x="1383316" y="1079849"/>
                    <a:pt x="1383506" y="1086803"/>
                  </a:cubicBezTo>
                  <a:cubicBezTo>
                    <a:pt x="1384173" y="1111091"/>
                    <a:pt x="1382077" y="1135761"/>
                    <a:pt x="1392079" y="1159193"/>
                  </a:cubicBezTo>
                  <a:cubicBezTo>
                    <a:pt x="1393793" y="1163288"/>
                    <a:pt x="1390840" y="1169861"/>
                    <a:pt x="1388840" y="1174814"/>
                  </a:cubicBezTo>
                  <a:cubicBezTo>
                    <a:pt x="1385316" y="1183481"/>
                    <a:pt x="1385888" y="1191482"/>
                    <a:pt x="1387411" y="1200722"/>
                  </a:cubicBezTo>
                  <a:cubicBezTo>
                    <a:pt x="1391698" y="1226915"/>
                    <a:pt x="1399794" y="1252919"/>
                    <a:pt x="1394174" y="1280255"/>
                  </a:cubicBezTo>
                  <a:cubicBezTo>
                    <a:pt x="1392650" y="1287685"/>
                    <a:pt x="1392746" y="1296257"/>
                    <a:pt x="1394936" y="1303496"/>
                  </a:cubicBezTo>
                  <a:cubicBezTo>
                    <a:pt x="1400842" y="1323213"/>
                    <a:pt x="1404556" y="1342263"/>
                    <a:pt x="1393126" y="1361218"/>
                  </a:cubicBezTo>
                  <a:cubicBezTo>
                    <a:pt x="1392079" y="1362932"/>
                    <a:pt x="1391602" y="1366171"/>
                    <a:pt x="1392460" y="1367695"/>
                  </a:cubicBezTo>
                  <a:cubicBezTo>
                    <a:pt x="1400747" y="1382268"/>
                    <a:pt x="1392269" y="1398175"/>
                    <a:pt x="1396651" y="1413320"/>
                  </a:cubicBezTo>
                  <a:cubicBezTo>
                    <a:pt x="1399985" y="1424654"/>
                    <a:pt x="1404652" y="1437418"/>
                    <a:pt x="1393222" y="1448086"/>
                  </a:cubicBezTo>
                  <a:cubicBezTo>
                    <a:pt x="1392364" y="1448848"/>
                    <a:pt x="1392841" y="1453039"/>
                    <a:pt x="1393698" y="1453420"/>
                  </a:cubicBezTo>
                  <a:cubicBezTo>
                    <a:pt x="1410462" y="1460564"/>
                    <a:pt x="1400842" y="1471803"/>
                    <a:pt x="1397603" y="1481233"/>
                  </a:cubicBezTo>
                  <a:cubicBezTo>
                    <a:pt x="1392460" y="1496282"/>
                    <a:pt x="1389888" y="1511046"/>
                    <a:pt x="1392174" y="1527334"/>
                  </a:cubicBezTo>
                  <a:cubicBezTo>
                    <a:pt x="1394651" y="1544860"/>
                    <a:pt x="1397698" y="1563624"/>
                    <a:pt x="1393793" y="1580388"/>
                  </a:cubicBezTo>
                  <a:cubicBezTo>
                    <a:pt x="1389126" y="1600676"/>
                    <a:pt x="1392460" y="1617250"/>
                    <a:pt x="1402747" y="1633442"/>
                  </a:cubicBezTo>
                  <a:cubicBezTo>
                    <a:pt x="1400651" y="1636205"/>
                    <a:pt x="1397794" y="1638776"/>
                    <a:pt x="1395603" y="1641158"/>
                  </a:cubicBezTo>
                  <a:cubicBezTo>
                    <a:pt x="1394555" y="1636871"/>
                    <a:pt x="1393507" y="1632585"/>
                    <a:pt x="1392841" y="1628299"/>
                  </a:cubicBezTo>
                  <a:cubicBezTo>
                    <a:pt x="1386649" y="1591056"/>
                    <a:pt x="1379601" y="1553813"/>
                    <a:pt x="1367885" y="1517809"/>
                  </a:cubicBezTo>
                  <a:cubicBezTo>
                    <a:pt x="1358360" y="1488377"/>
                    <a:pt x="1348549" y="1459040"/>
                    <a:pt x="1338643" y="1429798"/>
                  </a:cubicBezTo>
                  <a:cubicBezTo>
                    <a:pt x="1336834" y="1424559"/>
                    <a:pt x="1334738" y="1419035"/>
                    <a:pt x="1331309" y="1414748"/>
                  </a:cubicBezTo>
                  <a:cubicBezTo>
                    <a:pt x="1323975" y="1405509"/>
                    <a:pt x="1319974" y="1395794"/>
                    <a:pt x="1321118" y="1383792"/>
                  </a:cubicBezTo>
                  <a:cubicBezTo>
                    <a:pt x="1321498" y="1379601"/>
                    <a:pt x="1319974" y="1375029"/>
                    <a:pt x="1318260" y="1371029"/>
                  </a:cubicBezTo>
                  <a:cubicBezTo>
                    <a:pt x="1307973" y="1346645"/>
                    <a:pt x="1298353" y="1321880"/>
                    <a:pt x="1286827" y="1298067"/>
                  </a:cubicBezTo>
                  <a:cubicBezTo>
                    <a:pt x="1263206" y="1249013"/>
                    <a:pt x="1252823" y="1194054"/>
                    <a:pt x="1219676" y="1149287"/>
                  </a:cubicBezTo>
                  <a:cubicBezTo>
                    <a:pt x="1217771" y="1146715"/>
                    <a:pt x="1217295" y="1143095"/>
                    <a:pt x="1216343" y="1139857"/>
                  </a:cubicBezTo>
                  <a:cubicBezTo>
                    <a:pt x="1210723" y="1120521"/>
                    <a:pt x="1203865" y="1102519"/>
                    <a:pt x="1189482" y="1086898"/>
                  </a:cubicBezTo>
                  <a:cubicBezTo>
                    <a:pt x="1180052" y="1076706"/>
                    <a:pt x="1173766" y="1062038"/>
                    <a:pt x="1170337" y="1048322"/>
                  </a:cubicBezTo>
                  <a:cubicBezTo>
                    <a:pt x="1163955" y="1023366"/>
                    <a:pt x="1151287" y="1003268"/>
                    <a:pt x="1133761" y="985266"/>
                  </a:cubicBezTo>
                  <a:cubicBezTo>
                    <a:pt x="1128522" y="979837"/>
                    <a:pt x="1123093" y="973074"/>
                    <a:pt x="1121473" y="966026"/>
                  </a:cubicBezTo>
                  <a:cubicBezTo>
                    <a:pt x="1114616" y="936879"/>
                    <a:pt x="1097947" y="913543"/>
                    <a:pt x="1079945" y="890683"/>
                  </a:cubicBezTo>
                  <a:cubicBezTo>
                    <a:pt x="1076516" y="886301"/>
                    <a:pt x="1069276" y="880777"/>
                    <a:pt x="1070229" y="878110"/>
                  </a:cubicBezTo>
                  <a:cubicBezTo>
                    <a:pt x="1074610" y="865823"/>
                    <a:pt x="1065276" y="862584"/>
                    <a:pt x="1059085" y="856679"/>
                  </a:cubicBezTo>
                  <a:cubicBezTo>
                    <a:pt x="1052703" y="850582"/>
                    <a:pt x="1046702" y="844010"/>
                    <a:pt x="1041368" y="836962"/>
                  </a:cubicBezTo>
                  <a:cubicBezTo>
                    <a:pt x="1034129" y="827437"/>
                    <a:pt x="1027652" y="817436"/>
                    <a:pt x="1020794" y="807530"/>
                  </a:cubicBezTo>
                  <a:cubicBezTo>
                    <a:pt x="1020508" y="813245"/>
                    <a:pt x="1019080" y="818102"/>
                    <a:pt x="1012507" y="819340"/>
                  </a:cubicBezTo>
                  <a:cubicBezTo>
                    <a:pt x="1016984" y="827627"/>
                    <a:pt x="1015270" y="837724"/>
                    <a:pt x="1024128" y="845725"/>
                  </a:cubicBezTo>
                  <a:cubicBezTo>
                    <a:pt x="1029843" y="850868"/>
                    <a:pt x="1026604" y="864965"/>
                    <a:pt x="1030033" y="874014"/>
                  </a:cubicBezTo>
                  <a:cubicBezTo>
                    <a:pt x="1034605" y="886111"/>
                    <a:pt x="1036510" y="900494"/>
                    <a:pt x="1050798" y="907256"/>
                  </a:cubicBezTo>
                  <a:cubicBezTo>
                    <a:pt x="1053751" y="908685"/>
                    <a:pt x="1055084" y="914019"/>
                    <a:pt x="1056608" y="917734"/>
                  </a:cubicBezTo>
                  <a:cubicBezTo>
                    <a:pt x="1064514" y="935927"/>
                    <a:pt x="1064800" y="956786"/>
                    <a:pt x="1077087" y="973550"/>
                  </a:cubicBezTo>
                  <a:cubicBezTo>
                    <a:pt x="1092803" y="994982"/>
                    <a:pt x="1109758" y="1016032"/>
                    <a:pt x="1110329" y="1044607"/>
                  </a:cubicBezTo>
                  <a:cubicBezTo>
                    <a:pt x="1126236" y="1065276"/>
                    <a:pt x="1132142" y="1090232"/>
                    <a:pt x="1141285" y="1113949"/>
                  </a:cubicBezTo>
                  <a:cubicBezTo>
                    <a:pt x="1148524" y="1132618"/>
                    <a:pt x="1158621" y="1149477"/>
                    <a:pt x="1160621" y="1170527"/>
                  </a:cubicBezTo>
                  <a:cubicBezTo>
                    <a:pt x="1162526" y="1189958"/>
                    <a:pt x="1170337" y="1208723"/>
                    <a:pt x="1176052" y="1229392"/>
                  </a:cubicBezTo>
                  <a:cubicBezTo>
                    <a:pt x="1180243" y="1231202"/>
                    <a:pt x="1186339" y="1233869"/>
                    <a:pt x="1192435" y="1236536"/>
                  </a:cubicBezTo>
                  <a:cubicBezTo>
                    <a:pt x="1190720" y="1243679"/>
                    <a:pt x="1183100" y="1249013"/>
                    <a:pt x="1188910" y="1258062"/>
                  </a:cubicBezTo>
                  <a:cubicBezTo>
                    <a:pt x="1193006" y="1264349"/>
                    <a:pt x="1194054" y="1272635"/>
                    <a:pt x="1196531" y="1279970"/>
                  </a:cubicBezTo>
                  <a:cubicBezTo>
                    <a:pt x="1200531" y="1291495"/>
                    <a:pt x="1208818" y="1303592"/>
                    <a:pt x="1207389" y="1314450"/>
                  </a:cubicBezTo>
                  <a:cubicBezTo>
                    <a:pt x="1205865" y="1326261"/>
                    <a:pt x="1209675" y="1335119"/>
                    <a:pt x="1215009" y="1342073"/>
                  </a:cubicBezTo>
                  <a:cubicBezTo>
                    <a:pt x="1222153" y="1351502"/>
                    <a:pt x="1226248" y="1360742"/>
                    <a:pt x="1227582" y="1372172"/>
                  </a:cubicBezTo>
                  <a:cubicBezTo>
                    <a:pt x="1228249" y="1377506"/>
                    <a:pt x="1229677" y="1383411"/>
                    <a:pt x="1232630" y="1387793"/>
                  </a:cubicBezTo>
                  <a:cubicBezTo>
                    <a:pt x="1245584" y="1406938"/>
                    <a:pt x="1241774" y="1431322"/>
                    <a:pt x="1252823" y="1450943"/>
                  </a:cubicBezTo>
                  <a:cubicBezTo>
                    <a:pt x="1249013" y="1471994"/>
                    <a:pt x="1257967" y="1490567"/>
                    <a:pt x="1265492" y="1509141"/>
                  </a:cubicBezTo>
                  <a:cubicBezTo>
                    <a:pt x="1270540" y="1521619"/>
                    <a:pt x="1267587" y="1538764"/>
                    <a:pt x="1284637" y="1544955"/>
                  </a:cubicBezTo>
                  <a:cubicBezTo>
                    <a:pt x="1280446" y="1558385"/>
                    <a:pt x="1297114" y="1566863"/>
                    <a:pt x="1291971" y="1581817"/>
                  </a:cubicBezTo>
                  <a:cubicBezTo>
                    <a:pt x="1285875" y="1599629"/>
                    <a:pt x="1291685" y="1616869"/>
                    <a:pt x="1302544" y="1632395"/>
                  </a:cubicBezTo>
                  <a:cubicBezTo>
                    <a:pt x="1305592" y="1636681"/>
                    <a:pt x="1308068" y="1642491"/>
                    <a:pt x="1307973" y="1647539"/>
                  </a:cubicBezTo>
                  <a:cubicBezTo>
                    <a:pt x="1307116" y="1688211"/>
                    <a:pt x="1307592" y="1691640"/>
                    <a:pt x="1321498" y="1723454"/>
                  </a:cubicBezTo>
                  <a:cubicBezTo>
                    <a:pt x="1324165" y="1729550"/>
                    <a:pt x="1328833" y="1737550"/>
                    <a:pt x="1326928" y="1742313"/>
                  </a:cubicBezTo>
                  <a:cubicBezTo>
                    <a:pt x="1321403" y="1756315"/>
                    <a:pt x="1328452" y="1768602"/>
                    <a:pt x="1329595" y="1781461"/>
                  </a:cubicBezTo>
                  <a:cubicBezTo>
                    <a:pt x="1333881" y="1831658"/>
                    <a:pt x="1339120" y="1881664"/>
                    <a:pt x="1344359" y="1931765"/>
                  </a:cubicBezTo>
                  <a:cubicBezTo>
                    <a:pt x="1346264" y="1949387"/>
                    <a:pt x="1348931" y="1967008"/>
                    <a:pt x="1351883" y="1984439"/>
                  </a:cubicBezTo>
                  <a:cubicBezTo>
                    <a:pt x="1357217" y="2016252"/>
                    <a:pt x="1364647" y="2047684"/>
                    <a:pt x="1366742" y="2079974"/>
                  </a:cubicBezTo>
                  <a:cubicBezTo>
                    <a:pt x="1367695" y="2094357"/>
                    <a:pt x="1369123" y="2108645"/>
                    <a:pt x="1370362" y="2122932"/>
                  </a:cubicBezTo>
                  <a:cubicBezTo>
                    <a:pt x="1371886" y="2140744"/>
                    <a:pt x="1371695" y="2158937"/>
                    <a:pt x="1375505" y="2176177"/>
                  </a:cubicBezTo>
                  <a:cubicBezTo>
                    <a:pt x="1383125" y="2210372"/>
                    <a:pt x="1372362" y="2245138"/>
                    <a:pt x="1380458" y="2279142"/>
                  </a:cubicBezTo>
                  <a:cubicBezTo>
                    <a:pt x="1380744" y="2280190"/>
                    <a:pt x="1380172" y="2281333"/>
                    <a:pt x="1379887" y="2282476"/>
                  </a:cubicBezTo>
                  <a:cubicBezTo>
                    <a:pt x="1375410" y="2298764"/>
                    <a:pt x="1374839" y="2315242"/>
                    <a:pt x="1374553" y="2332197"/>
                  </a:cubicBezTo>
                  <a:cubicBezTo>
                    <a:pt x="1374172" y="2356390"/>
                    <a:pt x="1371219" y="2380869"/>
                    <a:pt x="1366361" y="2404586"/>
                  </a:cubicBezTo>
                  <a:cubicBezTo>
                    <a:pt x="1364171" y="2415350"/>
                    <a:pt x="1368552" y="2421350"/>
                    <a:pt x="1372838" y="2428685"/>
                  </a:cubicBezTo>
                  <a:cubicBezTo>
                    <a:pt x="1368361" y="2440019"/>
                    <a:pt x="1363885" y="2451259"/>
                    <a:pt x="1359789" y="2461546"/>
                  </a:cubicBezTo>
                  <a:cubicBezTo>
                    <a:pt x="1363409" y="2467737"/>
                    <a:pt x="1368266" y="2472405"/>
                    <a:pt x="1368647" y="2477357"/>
                  </a:cubicBezTo>
                  <a:cubicBezTo>
                    <a:pt x="1369981" y="2494026"/>
                    <a:pt x="1373600" y="2511933"/>
                    <a:pt x="1369123" y="2527173"/>
                  </a:cubicBezTo>
                  <a:cubicBezTo>
                    <a:pt x="1361408" y="2553272"/>
                    <a:pt x="1367504" y="2580037"/>
                    <a:pt x="1360456" y="2605945"/>
                  </a:cubicBezTo>
                  <a:cubicBezTo>
                    <a:pt x="1356836" y="2619375"/>
                    <a:pt x="1362837" y="2636330"/>
                    <a:pt x="1357217" y="2648236"/>
                  </a:cubicBezTo>
                  <a:cubicBezTo>
                    <a:pt x="1349788" y="2663952"/>
                    <a:pt x="1356169" y="2678811"/>
                    <a:pt x="1352455" y="2694147"/>
                  </a:cubicBezTo>
                  <a:cubicBezTo>
                    <a:pt x="1342549" y="2734818"/>
                    <a:pt x="1336357" y="2776347"/>
                    <a:pt x="1329023" y="2817686"/>
                  </a:cubicBezTo>
                  <a:cubicBezTo>
                    <a:pt x="1327404" y="2826925"/>
                    <a:pt x="1327214" y="2836450"/>
                    <a:pt x="1325975" y="2849118"/>
                  </a:cubicBezTo>
                  <a:cubicBezTo>
                    <a:pt x="1311021" y="2828449"/>
                    <a:pt x="1299972" y="2810256"/>
                    <a:pt x="1298734" y="2787396"/>
                  </a:cubicBezTo>
                  <a:cubicBezTo>
                    <a:pt x="1298162" y="2776252"/>
                    <a:pt x="1295114" y="2765108"/>
                    <a:pt x="1295210" y="2754059"/>
                  </a:cubicBezTo>
                  <a:cubicBezTo>
                    <a:pt x="1295400" y="2740724"/>
                    <a:pt x="1281208" y="2738819"/>
                    <a:pt x="1277588" y="2728722"/>
                  </a:cubicBezTo>
                  <a:cubicBezTo>
                    <a:pt x="1271492" y="2711577"/>
                    <a:pt x="1258157" y="2696718"/>
                    <a:pt x="1261396" y="2676525"/>
                  </a:cubicBezTo>
                  <a:cubicBezTo>
                    <a:pt x="1261872" y="2673572"/>
                    <a:pt x="1260062" y="2670048"/>
                    <a:pt x="1258634" y="2667096"/>
                  </a:cubicBezTo>
                  <a:cubicBezTo>
                    <a:pt x="1241965" y="2635282"/>
                    <a:pt x="1235393" y="2599944"/>
                    <a:pt x="1223201" y="2566607"/>
                  </a:cubicBezTo>
                  <a:cubicBezTo>
                    <a:pt x="1219390" y="2556224"/>
                    <a:pt x="1218343" y="2544128"/>
                    <a:pt x="1212437" y="2535174"/>
                  </a:cubicBezTo>
                  <a:cubicBezTo>
                    <a:pt x="1200340" y="2517077"/>
                    <a:pt x="1194816" y="2497169"/>
                    <a:pt x="1191577" y="2476310"/>
                  </a:cubicBezTo>
                  <a:cubicBezTo>
                    <a:pt x="1189958" y="2466118"/>
                    <a:pt x="1187577" y="2456974"/>
                    <a:pt x="1180052" y="2449163"/>
                  </a:cubicBezTo>
                  <a:cubicBezTo>
                    <a:pt x="1160621" y="2429066"/>
                    <a:pt x="1148048" y="2403824"/>
                    <a:pt x="1135951" y="2379345"/>
                  </a:cubicBezTo>
                  <a:cubicBezTo>
                    <a:pt x="1127189" y="2361438"/>
                    <a:pt x="1120045" y="2342579"/>
                    <a:pt x="1107186" y="2327529"/>
                  </a:cubicBezTo>
                  <a:cubicBezTo>
                    <a:pt x="1091851" y="2309527"/>
                    <a:pt x="1087279" y="2285333"/>
                    <a:pt x="1069658" y="2268474"/>
                  </a:cubicBezTo>
                  <a:cubicBezTo>
                    <a:pt x="1062418" y="2261521"/>
                    <a:pt x="1062037" y="2247805"/>
                    <a:pt x="1056037" y="2238851"/>
                  </a:cubicBezTo>
                  <a:cubicBezTo>
                    <a:pt x="1049941" y="2229707"/>
                    <a:pt x="1039368" y="2223707"/>
                    <a:pt x="1033177" y="2214658"/>
                  </a:cubicBezTo>
                  <a:cubicBezTo>
                    <a:pt x="1021175" y="2197227"/>
                    <a:pt x="1011079" y="2178558"/>
                    <a:pt x="999839" y="2160556"/>
                  </a:cubicBezTo>
                  <a:cubicBezTo>
                    <a:pt x="996315" y="2154936"/>
                    <a:pt x="992695" y="2147507"/>
                    <a:pt x="987266" y="2145316"/>
                  </a:cubicBezTo>
                  <a:cubicBezTo>
                    <a:pt x="965359" y="2136363"/>
                    <a:pt x="965549" y="2116550"/>
                    <a:pt x="962120" y="2098358"/>
                  </a:cubicBezTo>
                  <a:cubicBezTo>
                    <a:pt x="931164" y="2083403"/>
                    <a:pt x="926592" y="2078927"/>
                    <a:pt x="908113" y="2048732"/>
                  </a:cubicBezTo>
                  <a:cubicBezTo>
                    <a:pt x="905923" y="2045113"/>
                    <a:pt x="902779" y="2041017"/>
                    <a:pt x="899065" y="2039493"/>
                  </a:cubicBezTo>
                  <a:cubicBezTo>
                    <a:pt x="884968" y="2033588"/>
                    <a:pt x="876205" y="2021681"/>
                    <a:pt x="867061" y="2010823"/>
                  </a:cubicBezTo>
                  <a:cubicBezTo>
                    <a:pt x="850392" y="1991106"/>
                    <a:pt x="831247" y="1974437"/>
                    <a:pt x="811720" y="1957769"/>
                  </a:cubicBezTo>
                  <a:cubicBezTo>
                    <a:pt x="803815" y="1951006"/>
                    <a:pt x="797338" y="1950625"/>
                    <a:pt x="788575" y="1953387"/>
                  </a:cubicBezTo>
                  <a:cubicBezTo>
                    <a:pt x="791337" y="1957959"/>
                    <a:pt x="794575" y="1961388"/>
                    <a:pt x="795718" y="1965484"/>
                  </a:cubicBezTo>
                  <a:cubicBezTo>
                    <a:pt x="797433" y="1971866"/>
                    <a:pt x="797719" y="1978533"/>
                    <a:pt x="798766" y="1986439"/>
                  </a:cubicBezTo>
                  <a:cubicBezTo>
                    <a:pt x="810292" y="1992154"/>
                    <a:pt x="823722" y="1996726"/>
                    <a:pt x="826675" y="2012061"/>
                  </a:cubicBezTo>
                  <a:cubicBezTo>
                    <a:pt x="843343" y="2026158"/>
                    <a:pt x="842962" y="2050352"/>
                    <a:pt x="859726" y="2065401"/>
                  </a:cubicBezTo>
                  <a:cubicBezTo>
                    <a:pt x="871347" y="2075879"/>
                    <a:pt x="881824" y="2089595"/>
                    <a:pt x="881824" y="2107883"/>
                  </a:cubicBezTo>
                  <a:cubicBezTo>
                    <a:pt x="881824" y="2112740"/>
                    <a:pt x="886396" y="2117884"/>
                    <a:pt x="889635" y="2122361"/>
                  </a:cubicBezTo>
                  <a:cubicBezTo>
                    <a:pt x="898779" y="2134934"/>
                    <a:pt x="912971" y="2146173"/>
                    <a:pt x="916591" y="2160080"/>
                  </a:cubicBezTo>
                  <a:cubicBezTo>
                    <a:pt x="920591" y="2175605"/>
                    <a:pt x="928973" y="2188083"/>
                    <a:pt x="934688" y="2202085"/>
                  </a:cubicBezTo>
                  <a:cubicBezTo>
                    <a:pt x="938879" y="2212372"/>
                    <a:pt x="945928" y="2221421"/>
                    <a:pt x="951357" y="2231231"/>
                  </a:cubicBezTo>
                  <a:cubicBezTo>
                    <a:pt x="958786" y="2244852"/>
                    <a:pt x="966025" y="2258568"/>
                    <a:pt x="973074" y="2272380"/>
                  </a:cubicBezTo>
                  <a:cubicBezTo>
                    <a:pt x="976598" y="2279238"/>
                    <a:pt x="978408" y="2287334"/>
                    <a:pt x="982980" y="2293334"/>
                  </a:cubicBezTo>
                  <a:cubicBezTo>
                    <a:pt x="997839" y="2312670"/>
                    <a:pt x="999363" y="2339721"/>
                    <a:pt x="1019080" y="2356295"/>
                  </a:cubicBezTo>
                  <a:cubicBezTo>
                    <a:pt x="1020508" y="2357533"/>
                    <a:pt x="1020413" y="2360486"/>
                    <a:pt x="1021080" y="2362581"/>
                  </a:cubicBezTo>
                  <a:cubicBezTo>
                    <a:pt x="1030891" y="2393347"/>
                    <a:pt x="1040320" y="2424113"/>
                    <a:pt x="1060133" y="2450688"/>
                  </a:cubicBezTo>
                  <a:cubicBezTo>
                    <a:pt x="1065657" y="2458117"/>
                    <a:pt x="1066514" y="2468975"/>
                    <a:pt x="1069943" y="2478119"/>
                  </a:cubicBezTo>
                  <a:cubicBezTo>
                    <a:pt x="1078516" y="2500884"/>
                    <a:pt x="1084993" y="2524030"/>
                    <a:pt x="1097470" y="2545938"/>
                  </a:cubicBezTo>
                  <a:cubicBezTo>
                    <a:pt x="1112710" y="2572893"/>
                    <a:pt x="1120712" y="2603945"/>
                    <a:pt x="1131665" y="2633282"/>
                  </a:cubicBezTo>
                  <a:cubicBezTo>
                    <a:pt x="1132808" y="2636425"/>
                    <a:pt x="1133665" y="2639854"/>
                    <a:pt x="1133856" y="2643188"/>
                  </a:cubicBezTo>
                  <a:cubicBezTo>
                    <a:pt x="1134618" y="2658047"/>
                    <a:pt x="1141095" y="2671001"/>
                    <a:pt x="1145857" y="2684717"/>
                  </a:cubicBezTo>
                  <a:cubicBezTo>
                    <a:pt x="1158431" y="2721388"/>
                    <a:pt x="1169575" y="2758440"/>
                    <a:pt x="1178052" y="2796540"/>
                  </a:cubicBezTo>
                  <a:cubicBezTo>
                    <a:pt x="1186434" y="2833878"/>
                    <a:pt x="1190720" y="2871407"/>
                    <a:pt x="1195483" y="2909126"/>
                  </a:cubicBezTo>
                  <a:cubicBezTo>
                    <a:pt x="1195864" y="2912269"/>
                    <a:pt x="1191768" y="2915888"/>
                    <a:pt x="1188053" y="2922175"/>
                  </a:cubicBezTo>
                  <a:cubicBezTo>
                    <a:pt x="1183957" y="2912745"/>
                    <a:pt x="1181100" y="2906935"/>
                    <a:pt x="1178909" y="2900934"/>
                  </a:cubicBezTo>
                  <a:cubicBezTo>
                    <a:pt x="1167670" y="2869502"/>
                    <a:pt x="1160431" y="2836831"/>
                    <a:pt x="1148143" y="2805589"/>
                  </a:cubicBezTo>
                  <a:cubicBezTo>
                    <a:pt x="1131856" y="2763965"/>
                    <a:pt x="1121188" y="2720435"/>
                    <a:pt x="1107376" y="2677859"/>
                  </a:cubicBezTo>
                  <a:cubicBezTo>
                    <a:pt x="1093946" y="2636234"/>
                    <a:pt x="1079278" y="2595086"/>
                    <a:pt x="1060704" y="2555748"/>
                  </a:cubicBezTo>
                  <a:cubicBezTo>
                    <a:pt x="1035558" y="2502599"/>
                    <a:pt x="1006030" y="2451640"/>
                    <a:pt x="976122" y="2401062"/>
                  </a:cubicBezTo>
                  <a:cubicBezTo>
                    <a:pt x="970407" y="2391442"/>
                    <a:pt x="963739" y="2382393"/>
                    <a:pt x="959072" y="2372201"/>
                  </a:cubicBezTo>
                  <a:cubicBezTo>
                    <a:pt x="951833" y="2356104"/>
                    <a:pt x="931831" y="2352771"/>
                    <a:pt x="924973" y="2336673"/>
                  </a:cubicBezTo>
                  <a:cubicBezTo>
                    <a:pt x="902779" y="2327243"/>
                    <a:pt x="881253" y="2313623"/>
                    <a:pt x="858107" y="2309527"/>
                  </a:cubicBezTo>
                  <a:cubicBezTo>
                    <a:pt x="825817" y="2303812"/>
                    <a:pt x="793432" y="2298478"/>
                    <a:pt x="761524" y="2290667"/>
                  </a:cubicBezTo>
                  <a:cubicBezTo>
                    <a:pt x="741997" y="2285810"/>
                    <a:pt x="722757" y="2277332"/>
                    <a:pt x="703135" y="2276285"/>
                  </a:cubicBezTo>
                  <a:cubicBezTo>
                    <a:pt x="665035" y="2274284"/>
                    <a:pt x="627602" y="2269046"/>
                    <a:pt x="590359" y="2261902"/>
                  </a:cubicBezTo>
                  <a:cubicBezTo>
                    <a:pt x="560832" y="2256282"/>
                    <a:pt x="531304" y="2250472"/>
                    <a:pt x="502253" y="2242661"/>
                  </a:cubicBezTo>
                  <a:cubicBezTo>
                    <a:pt x="476345" y="2235708"/>
                    <a:pt x="451675" y="2224278"/>
                    <a:pt x="425767" y="2217611"/>
                  </a:cubicBezTo>
                  <a:cubicBezTo>
                    <a:pt x="396145" y="2209991"/>
                    <a:pt x="369189" y="2196370"/>
                    <a:pt x="341471" y="2184654"/>
                  </a:cubicBezTo>
                  <a:cubicBezTo>
                    <a:pt x="313753" y="2172938"/>
                    <a:pt x="284797" y="2164556"/>
                    <a:pt x="258413" y="2149126"/>
                  </a:cubicBezTo>
                  <a:cubicBezTo>
                    <a:pt x="243268" y="2140268"/>
                    <a:pt x="225647" y="2132933"/>
                    <a:pt x="208407" y="2131028"/>
                  </a:cubicBezTo>
                  <a:cubicBezTo>
                    <a:pt x="192310" y="2129219"/>
                    <a:pt x="180118" y="2119598"/>
                    <a:pt x="164878" y="2116550"/>
                  </a:cubicBezTo>
                  <a:cubicBezTo>
                    <a:pt x="148685" y="2113217"/>
                    <a:pt x="133636" y="2104644"/>
                    <a:pt x="117919" y="2098453"/>
                  </a:cubicBezTo>
                  <a:cubicBezTo>
                    <a:pt x="103346" y="2092738"/>
                    <a:pt x="88678" y="2087118"/>
                    <a:pt x="74009" y="2081784"/>
                  </a:cubicBezTo>
                  <a:cubicBezTo>
                    <a:pt x="52959" y="2075212"/>
                    <a:pt x="32099" y="2067973"/>
                    <a:pt x="10668" y="2060448"/>
                  </a:cubicBezTo>
                  <a:close/>
                  <a:moveTo>
                    <a:pt x="1865947" y="307372"/>
                  </a:moveTo>
                  <a:cubicBezTo>
                    <a:pt x="1867281" y="305943"/>
                    <a:pt x="1868900" y="304800"/>
                    <a:pt x="1870615" y="303467"/>
                  </a:cubicBezTo>
                  <a:cubicBezTo>
                    <a:pt x="1871281" y="305086"/>
                    <a:pt x="1872043" y="306610"/>
                    <a:pt x="1872710" y="308134"/>
                  </a:cubicBezTo>
                  <a:cubicBezTo>
                    <a:pt x="1870996" y="308705"/>
                    <a:pt x="1869281" y="309467"/>
                    <a:pt x="1867472" y="309658"/>
                  </a:cubicBezTo>
                  <a:cubicBezTo>
                    <a:pt x="1866995" y="309658"/>
                    <a:pt x="1865757" y="307562"/>
                    <a:pt x="1865947" y="307372"/>
                  </a:cubicBezTo>
                  <a:close/>
                  <a:moveTo>
                    <a:pt x="2262759" y="107347"/>
                  </a:moveTo>
                  <a:cubicBezTo>
                    <a:pt x="2263807" y="107442"/>
                    <a:pt x="2264950" y="107156"/>
                    <a:pt x="2265807" y="107633"/>
                  </a:cubicBezTo>
                  <a:cubicBezTo>
                    <a:pt x="2266474" y="108014"/>
                    <a:pt x="2266760" y="109252"/>
                    <a:pt x="2267141" y="110014"/>
                  </a:cubicBezTo>
                  <a:cubicBezTo>
                    <a:pt x="2266188" y="110395"/>
                    <a:pt x="2265236" y="110776"/>
                    <a:pt x="2264188" y="111157"/>
                  </a:cubicBezTo>
                  <a:cubicBezTo>
                    <a:pt x="2263807" y="109919"/>
                    <a:pt x="2263331" y="108585"/>
                    <a:pt x="2262759" y="107347"/>
                  </a:cubicBezTo>
                  <a:close/>
                  <a:moveTo>
                    <a:pt x="1861756" y="682466"/>
                  </a:moveTo>
                  <a:cubicBezTo>
                    <a:pt x="1861756" y="683038"/>
                    <a:pt x="1860232" y="683514"/>
                    <a:pt x="1859471" y="684086"/>
                  </a:cubicBezTo>
                  <a:cubicBezTo>
                    <a:pt x="1859089" y="682276"/>
                    <a:pt x="1858613" y="680561"/>
                    <a:pt x="1858518" y="678752"/>
                  </a:cubicBezTo>
                  <a:cubicBezTo>
                    <a:pt x="1858518" y="678180"/>
                    <a:pt x="1859947" y="677609"/>
                    <a:pt x="1860804" y="677132"/>
                  </a:cubicBezTo>
                  <a:cubicBezTo>
                    <a:pt x="1861185" y="678942"/>
                    <a:pt x="1861756" y="680752"/>
                    <a:pt x="1861756" y="682466"/>
                  </a:cubicBezTo>
                  <a:close/>
                  <a:moveTo>
                    <a:pt x="2136743" y="315849"/>
                  </a:moveTo>
                  <a:cubicBezTo>
                    <a:pt x="2135600" y="307562"/>
                    <a:pt x="2134648" y="300038"/>
                    <a:pt x="2133886" y="292513"/>
                  </a:cubicBezTo>
                  <a:cubicBezTo>
                    <a:pt x="2133505" y="288322"/>
                    <a:pt x="2139220" y="286131"/>
                    <a:pt x="2143982" y="288989"/>
                  </a:cubicBezTo>
                  <a:cubicBezTo>
                    <a:pt x="2147316" y="290989"/>
                    <a:pt x="2148459" y="297561"/>
                    <a:pt x="2153793" y="294132"/>
                  </a:cubicBezTo>
                  <a:cubicBezTo>
                    <a:pt x="2155507" y="282607"/>
                    <a:pt x="2156365" y="271558"/>
                    <a:pt x="2159032" y="260794"/>
                  </a:cubicBezTo>
                  <a:cubicBezTo>
                    <a:pt x="2159794" y="257842"/>
                    <a:pt x="2161127" y="255746"/>
                    <a:pt x="2163318" y="254984"/>
                  </a:cubicBezTo>
                  <a:cubicBezTo>
                    <a:pt x="2169605" y="261461"/>
                    <a:pt x="2175605" y="267843"/>
                    <a:pt x="2181701" y="273748"/>
                  </a:cubicBezTo>
                  <a:cubicBezTo>
                    <a:pt x="2197703" y="289179"/>
                    <a:pt x="2213991" y="304419"/>
                    <a:pt x="2229993" y="319945"/>
                  </a:cubicBezTo>
                  <a:cubicBezTo>
                    <a:pt x="2235899" y="325755"/>
                    <a:pt x="2239042" y="332613"/>
                    <a:pt x="2233708" y="340614"/>
                  </a:cubicBezTo>
                  <a:cubicBezTo>
                    <a:pt x="2221802" y="337566"/>
                    <a:pt x="2209705" y="335375"/>
                    <a:pt x="2198180" y="331375"/>
                  </a:cubicBezTo>
                  <a:cubicBezTo>
                    <a:pt x="2178177" y="324612"/>
                    <a:pt x="2158079" y="318040"/>
                    <a:pt x="2136743" y="315849"/>
                  </a:cubicBezTo>
                  <a:close/>
                  <a:moveTo>
                    <a:pt x="2080260" y="454247"/>
                  </a:moveTo>
                  <a:cubicBezTo>
                    <a:pt x="2093881" y="448056"/>
                    <a:pt x="2102072" y="457581"/>
                    <a:pt x="2111788" y="458343"/>
                  </a:cubicBezTo>
                  <a:lnTo>
                    <a:pt x="2111788" y="458343"/>
                  </a:lnTo>
                  <a:cubicBezTo>
                    <a:pt x="2104739" y="459677"/>
                    <a:pt x="2097786" y="461582"/>
                    <a:pt x="2090738" y="461772"/>
                  </a:cubicBezTo>
                  <a:cubicBezTo>
                    <a:pt x="2087785" y="461867"/>
                    <a:pt x="2084737" y="457676"/>
                    <a:pt x="2080260" y="454247"/>
                  </a:cubicBezTo>
                  <a:close/>
                  <a:moveTo>
                    <a:pt x="2047018" y="427196"/>
                  </a:moveTo>
                  <a:cubicBezTo>
                    <a:pt x="2042922" y="428244"/>
                    <a:pt x="2038731" y="429101"/>
                    <a:pt x="2034445" y="429863"/>
                  </a:cubicBezTo>
                  <a:cubicBezTo>
                    <a:pt x="2041017" y="427863"/>
                    <a:pt x="2047494" y="425863"/>
                    <a:pt x="2053590" y="424053"/>
                  </a:cubicBezTo>
                  <a:cubicBezTo>
                    <a:pt x="2057495" y="416909"/>
                    <a:pt x="2059686" y="406146"/>
                    <a:pt x="2064925" y="404432"/>
                  </a:cubicBezTo>
                  <a:cubicBezTo>
                    <a:pt x="2083213" y="398240"/>
                    <a:pt x="2090547" y="386144"/>
                    <a:pt x="2093500" y="370999"/>
                  </a:cubicBezTo>
                  <a:cubicBezTo>
                    <a:pt x="2110549" y="380048"/>
                    <a:pt x="2126552" y="391287"/>
                    <a:pt x="2144173" y="399669"/>
                  </a:cubicBezTo>
                  <a:cubicBezTo>
                    <a:pt x="2141982" y="402622"/>
                    <a:pt x="2141125" y="405194"/>
                    <a:pt x="2139506" y="405670"/>
                  </a:cubicBezTo>
                  <a:cubicBezTo>
                    <a:pt x="2109311" y="415481"/>
                    <a:pt x="2077593" y="419100"/>
                    <a:pt x="2047018" y="427196"/>
                  </a:cubicBezTo>
                  <a:close/>
                  <a:moveTo>
                    <a:pt x="1440656" y="1669733"/>
                  </a:moveTo>
                  <a:cubicBezTo>
                    <a:pt x="1440942" y="1669066"/>
                    <a:pt x="1441894" y="1668685"/>
                    <a:pt x="1442561" y="1668113"/>
                  </a:cubicBezTo>
                  <a:cubicBezTo>
                    <a:pt x="1442752" y="1668971"/>
                    <a:pt x="1442847" y="1669828"/>
                    <a:pt x="1443038" y="1670590"/>
                  </a:cubicBezTo>
                  <a:cubicBezTo>
                    <a:pt x="1442371" y="1671066"/>
                    <a:pt x="1441704" y="1671638"/>
                    <a:pt x="1441037" y="1672114"/>
                  </a:cubicBezTo>
                  <a:cubicBezTo>
                    <a:pt x="1440847" y="1671352"/>
                    <a:pt x="1440371" y="1670495"/>
                    <a:pt x="1440656" y="16697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3873721" y="4688490"/>
              <a:ext cx="952" cy="4095"/>
            </a:xfrm>
            <a:custGeom>
              <a:avLst/>
              <a:gdLst>
                <a:gd name="connsiteX0" fmla="*/ 0 w 952"/>
                <a:gd name="connsiteY0" fmla="*/ 4096 h 4095"/>
                <a:gd name="connsiteX1" fmla="*/ 95 w 952"/>
                <a:gd name="connsiteY1" fmla="*/ 0 h 4095"/>
                <a:gd name="connsiteX2" fmla="*/ 952 w 952"/>
                <a:gd name="connsiteY2" fmla="*/ 3429 h 4095"/>
                <a:gd name="connsiteX3" fmla="*/ 0 w 952"/>
                <a:gd name="connsiteY3" fmla="*/ 4096 h 4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4095">
                  <a:moveTo>
                    <a:pt x="0" y="4096"/>
                  </a:moveTo>
                  <a:cubicBezTo>
                    <a:pt x="0" y="2762"/>
                    <a:pt x="95" y="1333"/>
                    <a:pt x="95" y="0"/>
                  </a:cubicBezTo>
                  <a:cubicBezTo>
                    <a:pt x="381" y="1143"/>
                    <a:pt x="667" y="2286"/>
                    <a:pt x="952" y="3429"/>
                  </a:cubicBezTo>
                  <a:lnTo>
                    <a:pt x="0" y="4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3291579" y="3571303"/>
              <a:ext cx="583593" cy="1117282"/>
            </a:xfrm>
            <a:custGeom>
              <a:avLst/>
              <a:gdLst>
                <a:gd name="connsiteX0" fmla="*/ 217430 w 583593"/>
                <a:gd name="connsiteY0" fmla="*/ 256032 h 1117282"/>
                <a:gd name="connsiteX1" fmla="*/ 280771 w 583593"/>
                <a:gd name="connsiteY1" fmla="*/ 328994 h 1117282"/>
                <a:gd name="connsiteX2" fmla="*/ 346017 w 583593"/>
                <a:gd name="connsiteY2" fmla="*/ 425672 h 1117282"/>
                <a:gd name="connsiteX3" fmla="*/ 381165 w 583593"/>
                <a:gd name="connsiteY3" fmla="*/ 482727 h 1117282"/>
                <a:gd name="connsiteX4" fmla="*/ 394595 w 583593"/>
                <a:gd name="connsiteY4" fmla="*/ 505682 h 1117282"/>
                <a:gd name="connsiteX5" fmla="*/ 426980 w 583593"/>
                <a:gd name="connsiteY5" fmla="*/ 575310 h 1117282"/>
                <a:gd name="connsiteX6" fmla="*/ 500227 w 583593"/>
                <a:gd name="connsiteY6" fmla="*/ 728377 h 1117282"/>
                <a:gd name="connsiteX7" fmla="*/ 550614 w 583593"/>
                <a:gd name="connsiteY7" fmla="*/ 881158 h 1117282"/>
                <a:gd name="connsiteX8" fmla="*/ 562616 w 583593"/>
                <a:gd name="connsiteY8" fmla="*/ 924878 h 1117282"/>
                <a:gd name="connsiteX9" fmla="*/ 568521 w 583593"/>
                <a:gd name="connsiteY9" fmla="*/ 947452 h 1117282"/>
                <a:gd name="connsiteX10" fmla="*/ 578237 w 583593"/>
                <a:gd name="connsiteY10" fmla="*/ 1002316 h 1117282"/>
                <a:gd name="connsiteX11" fmla="*/ 582523 w 583593"/>
                <a:gd name="connsiteY11" fmla="*/ 1041654 h 1117282"/>
                <a:gd name="connsiteX12" fmla="*/ 582237 w 583593"/>
                <a:gd name="connsiteY12" fmla="*/ 1117282 h 1117282"/>
                <a:gd name="connsiteX13" fmla="*/ 565664 w 583593"/>
                <a:gd name="connsiteY13" fmla="*/ 1049560 h 1117282"/>
                <a:gd name="connsiteX14" fmla="*/ 545280 w 583593"/>
                <a:gd name="connsiteY14" fmla="*/ 957834 h 1117282"/>
                <a:gd name="connsiteX15" fmla="*/ 515562 w 583593"/>
                <a:gd name="connsiteY15" fmla="*/ 861822 h 1117282"/>
                <a:gd name="connsiteX16" fmla="*/ 463937 w 583593"/>
                <a:gd name="connsiteY16" fmla="*/ 734378 h 1117282"/>
                <a:gd name="connsiteX17" fmla="*/ 442791 w 583593"/>
                <a:gd name="connsiteY17" fmla="*/ 688657 h 1117282"/>
                <a:gd name="connsiteX18" fmla="*/ 352209 w 583593"/>
                <a:gd name="connsiteY18" fmla="*/ 525018 h 1117282"/>
                <a:gd name="connsiteX19" fmla="*/ 310394 w 583593"/>
                <a:gd name="connsiteY19" fmla="*/ 453485 h 1117282"/>
                <a:gd name="connsiteX20" fmla="*/ 280962 w 583593"/>
                <a:gd name="connsiteY20" fmla="*/ 410432 h 1117282"/>
                <a:gd name="connsiteX21" fmla="*/ 204476 w 583593"/>
                <a:gd name="connsiteY21" fmla="*/ 308610 h 1117282"/>
                <a:gd name="connsiteX22" fmla="*/ 138182 w 583593"/>
                <a:gd name="connsiteY22" fmla="*/ 204406 h 1117282"/>
                <a:gd name="connsiteX23" fmla="*/ 107321 w 583593"/>
                <a:gd name="connsiteY23" fmla="*/ 161830 h 1117282"/>
                <a:gd name="connsiteX24" fmla="*/ 59601 w 583593"/>
                <a:gd name="connsiteY24" fmla="*/ 97060 h 1117282"/>
                <a:gd name="connsiteX25" fmla="*/ 37884 w 583593"/>
                <a:gd name="connsiteY25" fmla="*/ 56102 h 1117282"/>
                <a:gd name="connsiteX26" fmla="*/ 9880 w 583593"/>
                <a:gd name="connsiteY26" fmla="*/ 23241 h 1117282"/>
                <a:gd name="connsiteX27" fmla="*/ 831 w 583593"/>
                <a:gd name="connsiteY27" fmla="*/ 0 h 1117282"/>
                <a:gd name="connsiteX28" fmla="*/ 17786 w 583593"/>
                <a:gd name="connsiteY28" fmla="*/ 7620 h 1117282"/>
                <a:gd name="connsiteX29" fmla="*/ 50361 w 583593"/>
                <a:gd name="connsiteY29" fmla="*/ 39814 h 1117282"/>
                <a:gd name="connsiteX30" fmla="*/ 73221 w 583593"/>
                <a:gd name="connsiteY30" fmla="*/ 64103 h 1117282"/>
                <a:gd name="connsiteX31" fmla="*/ 165423 w 583593"/>
                <a:gd name="connsiteY31" fmla="*/ 182213 h 1117282"/>
                <a:gd name="connsiteX32" fmla="*/ 217430 w 583593"/>
                <a:gd name="connsiteY32" fmla="*/ 256032 h 1117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83593" h="1117282">
                  <a:moveTo>
                    <a:pt x="217430" y="256032"/>
                  </a:moveTo>
                  <a:cubicBezTo>
                    <a:pt x="243528" y="276035"/>
                    <a:pt x="260007" y="304324"/>
                    <a:pt x="280771" y="328994"/>
                  </a:cubicBezTo>
                  <a:cubicBezTo>
                    <a:pt x="305917" y="358902"/>
                    <a:pt x="328206" y="390620"/>
                    <a:pt x="346017" y="425672"/>
                  </a:cubicBezTo>
                  <a:cubicBezTo>
                    <a:pt x="356114" y="445484"/>
                    <a:pt x="369354" y="463677"/>
                    <a:pt x="381165" y="482727"/>
                  </a:cubicBezTo>
                  <a:cubicBezTo>
                    <a:pt x="385832" y="490252"/>
                    <a:pt x="392595" y="497396"/>
                    <a:pt x="394595" y="505682"/>
                  </a:cubicBezTo>
                  <a:cubicBezTo>
                    <a:pt x="400691" y="531305"/>
                    <a:pt x="414978" y="552736"/>
                    <a:pt x="426980" y="575310"/>
                  </a:cubicBezTo>
                  <a:cubicBezTo>
                    <a:pt x="453555" y="625316"/>
                    <a:pt x="480034" y="675608"/>
                    <a:pt x="500227" y="728377"/>
                  </a:cubicBezTo>
                  <a:cubicBezTo>
                    <a:pt x="519468" y="778383"/>
                    <a:pt x="534041" y="830199"/>
                    <a:pt x="550614" y="881158"/>
                  </a:cubicBezTo>
                  <a:cubicBezTo>
                    <a:pt x="548709" y="897350"/>
                    <a:pt x="554139" y="911257"/>
                    <a:pt x="562616" y="924878"/>
                  </a:cubicBezTo>
                  <a:cubicBezTo>
                    <a:pt x="566616" y="931164"/>
                    <a:pt x="567188" y="939832"/>
                    <a:pt x="568521" y="947452"/>
                  </a:cubicBezTo>
                  <a:cubicBezTo>
                    <a:pt x="571665" y="965740"/>
                    <a:pt x="571474" y="984123"/>
                    <a:pt x="578237" y="1002316"/>
                  </a:cubicBezTo>
                  <a:cubicBezTo>
                    <a:pt x="582523" y="1013746"/>
                    <a:pt x="581285" y="1028510"/>
                    <a:pt x="582523" y="1041654"/>
                  </a:cubicBezTo>
                  <a:cubicBezTo>
                    <a:pt x="584809" y="1066610"/>
                    <a:pt x="582809" y="1092041"/>
                    <a:pt x="582237" y="1117282"/>
                  </a:cubicBezTo>
                  <a:cubicBezTo>
                    <a:pt x="576522" y="1094708"/>
                    <a:pt x="569760" y="1072420"/>
                    <a:pt x="565664" y="1049560"/>
                  </a:cubicBezTo>
                  <a:cubicBezTo>
                    <a:pt x="560139" y="1018604"/>
                    <a:pt x="552234" y="988314"/>
                    <a:pt x="545280" y="957834"/>
                  </a:cubicBezTo>
                  <a:cubicBezTo>
                    <a:pt x="537851" y="924973"/>
                    <a:pt x="526040" y="893731"/>
                    <a:pt x="515562" y="861822"/>
                  </a:cubicBezTo>
                  <a:cubicBezTo>
                    <a:pt x="501180" y="818007"/>
                    <a:pt x="480987" y="776859"/>
                    <a:pt x="463937" y="734378"/>
                  </a:cubicBezTo>
                  <a:cubicBezTo>
                    <a:pt x="457650" y="718852"/>
                    <a:pt x="450602" y="703516"/>
                    <a:pt x="442791" y="688657"/>
                  </a:cubicBezTo>
                  <a:cubicBezTo>
                    <a:pt x="413550" y="633603"/>
                    <a:pt x="381927" y="579882"/>
                    <a:pt x="352209" y="525018"/>
                  </a:cubicBezTo>
                  <a:cubicBezTo>
                    <a:pt x="338969" y="500634"/>
                    <a:pt x="323443" y="477869"/>
                    <a:pt x="310394" y="453485"/>
                  </a:cubicBezTo>
                  <a:cubicBezTo>
                    <a:pt x="302202" y="438245"/>
                    <a:pt x="292868" y="422815"/>
                    <a:pt x="280962" y="410432"/>
                  </a:cubicBezTo>
                  <a:cubicBezTo>
                    <a:pt x="251244" y="379571"/>
                    <a:pt x="230765" y="341947"/>
                    <a:pt x="204476" y="308610"/>
                  </a:cubicBezTo>
                  <a:cubicBezTo>
                    <a:pt x="178949" y="276225"/>
                    <a:pt x="155613" y="242411"/>
                    <a:pt x="138182" y="204406"/>
                  </a:cubicBezTo>
                  <a:cubicBezTo>
                    <a:pt x="131133" y="188976"/>
                    <a:pt x="117227" y="176498"/>
                    <a:pt x="107321" y="161830"/>
                  </a:cubicBezTo>
                  <a:cubicBezTo>
                    <a:pt x="92271" y="139637"/>
                    <a:pt x="74555" y="119253"/>
                    <a:pt x="59601" y="97060"/>
                  </a:cubicBezTo>
                  <a:cubicBezTo>
                    <a:pt x="51028" y="84392"/>
                    <a:pt x="44075" y="70580"/>
                    <a:pt x="37884" y="56102"/>
                  </a:cubicBezTo>
                  <a:cubicBezTo>
                    <a:pt x="32454" y="43529"/>
                    <a:pt x="18072" y="35052"/>
                    <a:pt x="9880" y="23241"/>
                  </a:cubicBezTo>
                  <a:cubicBezTo>
                    <a:pt x="5403" y="16764"/>
                    <a:pt x="-2598" y="10001"/>
                    <a:pt x="831" y="0"/>
                  </a:cubicBezTo>
                  <a:cubicBezTo>
                    <a:pt x="7499" y="191"/>
                    <a:pt x="13500" y="1619"/>
                    <a:pt x="17786" y="7620"/>
                  </a:cubicBezTo>
                  <a:cubicBezTo>
                    <a:pt x="26835" y="20098"/>
                    <a:pt x="36550" y="31528"/>
                    <a:pt x="50361" y="39814"/>
                  </a:cubicBezTo>
                  <a:cubicBezTo>
                    <a:pt x="59505" y="45339"/>
                    <a:pt x="66459" y="55340"/>
                    <a:pt x="73221" y="64103"/>
                  </a:cubicBezTo>
                  <a:cubicBezTo>
                    <a:pt x="103606" y="103727"/>
                    <a:pt x="137610" y="140494"/>
                    <a:pt x="165423" y="182213"/>
                  </a:cubicBezTo>
                  <a:cubicBezTo>
                    <a:pt x="181997" y="207359"/>
                    <a:pt x="205524" y="227552"/>
                    <a:pt x="217430" y="2560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3291649" y="3570636"/>
              <a:ext cx="857" cy="666"/>
            </a:xfrm>
            <a:custGeom>
              <a:avLst/>
              <a:gdLst>
                <a:gd name="connsiteX0" fmla="*/ 857 w 857"/>
                <a:gd name="connsiteY0" fmla="*/ 0 h 666"/>
                <a:gd name="connsiteX1" fmla="*/ 667 w 857"/>
                <a:gd name="connsiteY1" fmla="*/ 667 h 666"/>
                <a:gd name="connsiteX2" fmla="*/ 0 w 857"/>
                <a:gd name="connsiteY2" fmla="*/ 667 h 666"/>
                <a:gd name="connsiteX3" fmla="*/ 857 w 857"/>
                <a:gd name="connsiteY3" fmla="*/ 0 h 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" h="666">
                  <a:moveTo>
                    <a:pt x="857" y="0"/>
                  </a:moveTo>
                  <a:cubicBezTo>
                    <a:pt x="762" y="191"/>
                    <a:pt x="762" y="476"/>
                    <a:pt x="667" y="667"/>
                  </a:cubicBezTo>
                  <a:cubicBezTo>
                    <a:pt x="476" y="667"/>
                    <a:pt x="190" y="667"/>
                    <a:pt x="0" y="667"/>
                  </a:cubicBezTo>
                  <a:cubicBezTo>
                    <a:pt x="0" y="667"/>
                    <a:pt x="857" y="0"/>
                    <a:pt x="85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4292440" y="5021484"/>
              <a:ext cx="158222" cy="393953"/>
            </a:xfrm>
            <a:custGeom>
              <a:avLst/>
              <a:gdLst>
                <a:gd name="connsiteX0" fmla="*/ 20003 w 158222"/>
                <a:gd name="connsiteY0" fmla="*/ 310134 h 393953"/>
                <a:gd name="connsiteX1" fmla="*/ 23051 w 158222"/>
                <a:gd name="connsiteY1" fmla="*/ 301657 h 393953"/>
                <a:gd name="connsiteX2" fmla="*/ 19336 w 158222"/>
                <a:gd name="connsiteY2" fmla="*/ 286417 h 393953"/>
                <a:gd name="connsiteX3" fmla="*/ 40386 w 158222"/>
                <a:gd name="connsiteY3" fmla="*/ 241078 h 393953"/>
                <a:gd name="connsiteX4" fmla="*/ 53245 w 158222"/>
                <a:gd name="connsiteY4" fmla="*/ 210788 h 393953"/>
                <a:gd name="connsiteX5" fmla="*/ 63627 w 158222"/>
                <a:gd name="connsiteY5" fmla="*/ 178879 h 393953"/>
                <a:gd name="connsiteX6" fmla="*/ 106585 w 158222"/>
                <a:gd name="connsiteY6" fmla="*/ 30671 h 393953"/>
                <a:gd name="connsiteX7" fmla="*/ 124397 w 158222"/>
                <a:gd name="connsiteY7" fmla="*/ 0 h 393953"/>
                <a:gd name="connsiteX8" fmla="*/ 150400 w 158222"/>
                <a:gd name="connsiteY8" fmla="*/ 34576 h 393953"/>
                <a:gd name="connsiteX9" fmla="*/ 155258 w 158222"/>
                <a:gd name="connsiteY9" fmla="*/ 72962 h 393953"/>
                <a:gd name="connsiteX10" fmla="*/ 150209 w 158222"/>
                <a:gd name="connsiteY10" fmla="*/ 104680 h 393953"/>
                <a:gd name="connsiteX11" fmla="*/ 124111 w 158222"/>
                <a:gd name="connsiteY11" fmla="*/ 197358 h 393953"/>
                <a:gd name="connsiteX12" fmla="*/ 107823 w 158222"/>
                <a:gd name="connsiteY12" fmla="*/ 237839 h 393953"/>
                <a:gd name="connsiteX13" fmla="*/ 92678 w 158222"/>
                <a:gd name="connsiteY13" fmla="*/ 244316 h 393953"/>
                <a:gd name="connsiteX14" fmla="*/ 83629 w 158222"/>
                <a:gd name="connsiteY14" fmla="*/ 273653 h 393953"/>
                <a:gd name="connsiteX15" fmla="*/ 80772 w 158222"/>
                <a:gd name="connsiteY15" fmla="*/ 295180 h 393953"/>
                <a:gd name="connsiteX16" fmla="*/ 54959 w 158222"/>
                <a:gd name="connsiteY16" fmla="*/ 309277 h 393953"/>
                <a:gd name="connsiteX17" fmla="*/ 29718 w 158222"/>
                <a:gd name="connsiteY17" fmla="*/ 341186 h 393953"/>
                <a:gd name="connsiteX18" fmla="*/ 19526 w 158222"/>
                <a:gd name="connsiteY18" fmla="*/ 380810 h 393953"/>
                <a:gd name="connsiteX19" fmla="*/ 0 w 158222"/>
                <a:gd name="connsiteY19" fmla="*/ 393954 h 393953"/>
                <a:gd name="connsiteX20" fmla="*/ 2572 w 158222"/>
                <a:gd name="connsiteY20" fmla="*/ 348805 h 393953"/>
                <a:gd name="connsiteX21" fmla="*/ 20003 w 158222"/>
                <a:gd name="connsiteY21" fmla="*/ 310134 h 393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8222" h="393953">
                  <a:moveTo>
                    <a:pt x="20003" y="310134"/>
                  </a:moveTo>
                  <a:cubicBezTo>
                    <a:pt x="21241" y="307372"/>
                    <a:pt x="23336" y="304324"/>
                    <a:pt x="23051" y="301657"/>
                  </a:cubicBezTo>
                  <a:cubicBezTo>
                    <a:pt x="22384" y="296608"/>
                    <a:pt x="16097" y="293180"/>
                    <a:pt x="19336" y="286417"/>
                  </a:cubicBezTo>
                  <a:cubicBezTo>
                    <a:pt x="26575" y="271367"/>
                    <a:pt x="31337" y="254889"/>
                    <a:pt x="40386" y="241078"/>
                  </a:cubicBezTo>
                  <a:cubicBezTo>
                    <a:pt x="46768" y="231362"/>
                    <a:pt x="51054" y="222028"/>
                    <a:pt x="53245" y="210788"/>
                  </a:cubicBezTo>
                  <a:cubicBezTo>
                    <a:pt x="55436" y="199930"/>
                    <a:pt x="59436" y="189262"/>
                    <a:pt x="63627" y="178879"/>
                  </a:cubicBezTo>
                  <a:cubicBezTo>
                    <a:pt x="83058" y="130969"/>
                    <a:pt x="97631" y="81534"/>
                    <a:pt x="106585" y="30671"/>
                  </a:cubicBezTo>
                  <a:cubicBezTo>
                    <a:pt x="108871" y="17907"/>
                    <a:pt x="112871" y="7906"/>
                    <a:pt x="124397" y="0"/>
                  </a:cubicBezTo>
                  <a:cubicBezTo>
                    <a:pt x="133350" y="11811"/>
                    <a:pt x="142685" y="22670"/>
                    <a:pt x="150400" y="34576"/>
                  </a:cubicBezTo>
                  <a:cubicBezTo>
                    <a:pt x="157925" y="46196"/>
                    <a:pt x="160973" y="59246"/>
                    <a:pt x="155258" y="72962"/>
                  </a:cubicBezTo>
                  <a:cubicBezTo>
                    <a:pt x="150971" y="83153"/>
                    <a:pt x="145256" y="93059"/>
                    <a:pt x="150209" y="104680"/>
                  </a:cubicBezTo>
                  <a:cubicBezTo>
                    <a:pt x="143732" y="136112"/>
                    <a:pt x="143542" y="169069"/>
                    <a:pt x="124111" y="197358"/>
                  </a:cubicBezTo>
                  <a:cubicBezTo>
                    <a:pt x="116205" y="208883"/>
                    <a:pt x="113252" y="223838"/>
                    <a:pt x="107823" y="237839"/>
                  </a:cubicBezTo>
                  <a:cubicBezTo>
                    <a:pt x="103442" y="239744"/>
                    <a:pt x="98393" y="241840"/>
                    <a:pt x="92678" y="244316"/>
                  </a:cubicBezTo>
                  <a:cubicBezTo>
                    <a:pt x="89535" y="253746"/>
                    <a:pt x="95822" y="266129"/>
                    <a:pt x="83629" y="273653"/>
                  </a:cubicBezTo>
                  <a:cubicBezTo>
                    <a:pt x="75724" y="278511"/>
                    <a:pt x="78296" y="287369"/>
                    <a:pt x="80772" y="295180"/>
                  </a:cubicBezTo>
                  <a:cubicBezTo>
                    <a:pt x="74486" y="304229"/>
                    <a:pt x="64103" y="305467"/>
                    <a:pt x="54959" y="309277"/>
                  </a:cubicBezTo>
                  <a:cubicBezTo>
                    <a:pt x="40862" y="315182"/>
                    <a:pt x="31052" y="324040"/>
                    <a:pt x="29718" y="341186"/>
                  </a:cubicBezTo>
                  <a:cubicBezTo>
                    <a:pt x="28766" y="352901"/>
                    <a:pt x="23908" y="364331"/>
                    <a:pt x="19526" y="380810"/>
                  </a:cubicBezTo>
                  <a:cubicBezTo>
                    <a:pt x="15907" y="383286"/>
                    <a:pt x="8096" y="388525"/>
                    <a:pt x="0" y="393954"/>
                  </a:cubicBezTo>
                  <a:cubicBezTo>
                    <a:pt x="572" y="378809"/>
                    <a:pt x="-667" y="363283"/>
                    <a:pt x="2572" y="348805"/>
                  </a:cubicBezTo>
                  <a:cubicBezTo>
                    <a:pt x="5715" y="335375"/>
                    <a:pt x="14097" y="323088"/>
                    <a:pt x="20003" y="3101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4291774" y="5415533"/>
              <a:ext cx="762" cy="1428"/>
            </a:xfrm>
            <a:custGeom>
              <a:avLst/>
              <a:gdLst>
                <a:gd name="connsiteX0" fmla="*/ 667 w 762"/>
                <a:gd name="connsiteY0" fmla="*/ 1429 h 1428"/>
                <a:gd name="connsiteX1" fmla="*/ 0 w 762"/>
                <a:gd name="connsiteY1" fmla="*/ 476 h 1428"/>
                <a:gd name="connsiteX2" fmla="*/ 762 w 762"/>
                <a:gd name="connsiteY2" fmla="*/ 0 h 1428"/>
                <a:gd name="connsiteX3" fmla="*/ 667 w 762"/>
                <a:gd name="connsiteY3" fmla="*/ 1429 h 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" h="1428">
                  <a:moveTo>
                    <a:pt x="667" y="1429"/>
                  </a:moveTo>
                  <a:lnTo>
                    <a:pt x="0" y="476"/>
                  </a:lnTo>
                  <a:cubicBezTo>
                    <a:pt x="286" y="286"/>
                    <a:pt x="476" y="95"/>
                    <a:pt x="762" y="0"/>
                  </a:cubicBezTo>
                  <a:cubicBezTo>
                    <a:pt x="667" y="476"/>
                    <a:pt x="667" y="1048"/>
                    <a:pt x="667" y="14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>
              <a:off x="4401181" y="5221890"/>
              <a:ext cx="166436" cy="199960"/>
            </a:xfrm>
            <a:custGeom>
              <a:avLst/>
              <a:gdLst>
                <a:gd name="connsiteX0" fmla="*/ 41182 w 166436"/>
                <a:gd name="connsiteY0" fmla="*/ 117348 h 199960"/>
                <a:gd name="connsiteX1" fmla="*/ 55279 w 166436"/>
                <a:gd name="connsiteY1" fmla="*/ 99441 h 199960"/>
                <a:gd name="connsiteX2" fmla="*/ 84426 w 166436"/>
                <a:gd name="connsiteY2" fmla="*/ 54864 h 199960"/>
                <a:gd name="connsiteX3" fmla="*/ 113096 w 166436"/>
                <a:gd name="connsiteY3" fmla="*/ 0 h 199960"/>
                <a:gd name="connsiteX4" fmla="*/ 127003 w 166436"/>
                <a:gd name="connsiteY4" fmla="*/ 7715 h 199960"/>
                <a:gd name="connsiteX5" fmla="*/ 141576 w 166436"/>
                <a:gd name="connsiteY5" fmla="*/ 13430 h 199960"/>
                <a:gd name="connsiteX6" fmla="*/ 161102 w 166436"/>
                <a:gd name="connsiteY6" fmla="*/ 47815 h 199960"/>
                <a:gd name="connsiteX7" fmla="*/ 166436 w 166436"/>
                <a:gd name="connsiteY7" fmla="*/ 88297 h 199960"/>
                <a:gd name="connsiteX8" fmla="*/ 143767 w 166436"/>
                <a:gd name="connsiteY8" fmla="*/ 116300 h 199960"/>
                <a:gd name="connsiteX9" fmla="*/ 126145 w 166436"/>
                <a:gd name="connsiteY9" fmla="*/ 139351 h 199960"/>
                <a:gd name="connsiteX10" fmla="*/ 109572 w 166436"/>
                <a:gd name="connsiteY10" fmla="*/ 153543 h 199960"/>
                <a:gd name="connsiteX11" fmla="*/ 60804 w 166436"/>
                <a:gd name="connsiteY11" fmla="*/ 187071 h 199960"/>
                <a:gd name="connsiteX12" fmla="*/ 48421 w 166436"/>
                <a:gd name="connsiteY12" fmla="*/ 198025 h 199960"/>
                <a:gd name="connsiteX13" fmla="*/ 30133 w 166436"/>
                <a:gd name="connsiteY13" fmla="*/ 188595 h 199960"/>
                <a:gd name="connsiteX14" fmla="*/ 2035 w 166436"/>
                <a:gd name="connsiteY14" fmla="*/ 191929 h 199960"/>
                <a:gd name="connsiteX15" fmla="*/ 225 w 166436"/>
                <a:gd name="connsiteY15" fmla="*/ 181451 h 199960"/>
                <a:gd name="connsiteX16" fmla="*/ 41182 w 166436"/>
                <a:gd name="connsiteY16" fmla="*/ 117348 h 19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6436" h="199960">
                  <a:moveTo>
                    <a:pt x="41182" y="117348"/>
                  </a:moveTo>
                  <a:cubicBezTo>
                    <a:pt x="45754" y="111252"/>
                    <a:pt x="51279" y="105823"/>
                    <a:pt x="55279" y="99441"/>
                  </a:cubicBezTo>
                  <a:cubicBezTo>
                    <a:pt x="64804" y="84391"/>
                    <a:pt x="73663" y="69151"/>
                    <a:pt x="84426" y="54864"/>
                  </a:cubicBezTo>
                  <a:cubicBezTo>
                    <a:pt x="96332" y="39148"/>
                    <a:pt x="103190" y="19526"/>
                    <a:pt x="113096" y="0"/>
                  </a:cubicBezTo>
                  <a:cubicBezTo>
                    <a:pt x="117097" y="2381"/>
                    <a:pt x="121954" y="7525"/>
                    <a:pt x="127003" y="7715"/>
                  </a:cubicBezTo>
                  <a:cubicBezTo>
                    <a:pt x="133194" y="7906"/>
                    <a:pt x="137194" y="9525"/>
                    <a:pt x="141576" y="13430"/>
                  </a:cubicBezTo>
                  <a:cubicBezTo>
                    <a:pt x="152053" y="22765"/>
                    <a:pt x="157578" y="35242"/>
                    <a:pt x="161102" y="47815"/>
                  </a:cubicBezTo>
                  <a:cubicBezTo>
                    <a:pt x="164912" y="61531"/>
                    <a:pt x="165007" y="76200"/>
                    <a:pt x="166436" y="88297"/>
                  </a:cubicBezTo>
                  <a:cubicBezTo>
                    <a:pt x="157387" y="99155"/>
                    <a:pt x="148624" y="106775"/>
                    <a:pt x="143767" y="116300"/>
                  </a:cubicBezTo>
                  <a:cubicBezTo>
                    <a:pt x="139290" y="125158"/>
                    <a:pt x="126526" y="126301"/>
                    <a:pt x="126145" y="139351"/>
                  </a:cubicBezTo>
                  <a:cubicBezTo>
                    <a:pt x="126050" y="144399"/>
                    <a:pt x="116239" y="151447"/>
                    <a:pt x="109572" y="153543"/>
                  </a:cubicBezTo>
                  <a:cubicBezTo>
                    <a:pt x="89569" y="159734"/>
                    <a:pt x="74901" y="172783"/>
                    <a:pt x="60804" y="187071"/>
                  </a:cubicBezTo>
                  <a:cubicBezTo>
                    <a:pt x="56899" y="190976"/>
                    <a:pt x="52803" y="194691"/>
                    <a:pt x="48421" y="198025"/>
                  </a:cubicBezTo>
                  <a:cubicBezTo>
                    <a:pt x="42992" y="202216"/>
                    <a:pt x="37944" y="199834"/>
                    <a:pt x="30133" y="188595"/>
                  </a:cubicBezTo>
                  <a:cubicBezTo>
                    <a:pt x="19942" y="189833"/>
                    <a:pt x="11274" y="190786"/>
                    <a:pt x="2035" y="191929"/>
                  </a:cubicBezTo>
                  <a:cubicBezTo>
                    <a:pt x="1177" y="187642"/>
                    <a:pt x="-632" y="184118"/>
                    <a:pt x="225" y="181451"/>
                  </a:cubicBezTo>
                  <a:cubicBezTo>
                    <a:pt x="8131" y="156496"/>
                    <a:pt x="25942" y="137731"/>
                    <a:pt x="41182" y="1173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6193535" y="3321557"/>
              <a:ext cx="95" cy="285"/>
            </a:xfrm>
            <a:custGeom>
              <a:avLst/>
              <a:gdLst>
                <a:gd name="connsiteX0" fmla="*/ 0 w 95"/>
                <a:gd name="connsiteY0" fmla="*/ 0 h 285"/>
                <a:gd name="connsiteX1" fmla="*/ 95 w 95"/>
                <a:gd name="connsiteY1" fmla="*/ 286 h 285"/>
                <a:gd name="connsiteX2" fmla="*/ 0 w 95"/>
                <a:gd name="connsiteY2" fmla="*/ 0 h 285"/>
                <a:gd name="connsiteX3" fmla="*/ 0 w 95"/>
                <a:gd name="connsiteY3" fmla="*/ 0 h 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" h="285">
                  <a:moveTo>
                    <a:pt x="0" y="0"/>
                  </a:moveTo>
                  <a:cubicBezTo>
                    <a:pt x="0" y="95"/>
                    <a:pt x="95" y="286"/>
                    <a:pt x="95" y="286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6193535" y="3321462"/>
              <a:ext cx="381" cy="476"/>
            </a:xfrm>
            <a:custGeom>
              <a:avLst/>
              <a:gdLst>
                <a:gd name="connsiteX0" fmla="*/ 0 w 381"/>
                <a:gd name="connsiteY0" fmla="*/ 95 h 476"/>
                <a:gd name="connsiteX1" fmla="*/ 381 w 381"/>
                <a:gd name="connsiteY1" fmla="*/ 0 h 476"/>
                <a:gd name="connsiteX2" fmla="*/ 95 w 381"/>
                <a:gd name="connsiteY2" fmla="*/ 476 h 476"/>
                <a:gd name="connsiteX3" fmla="*/ 0 w 381"/>
                <a:gd name="connsiteY3" fmla="*/ 95 h 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" h="476">
                  <a:moveTo>
                    <a:pt x="0" y="95"/>
                  </a:moveTo>
                  <a:cubicBezTo>
                    <a:pt x="95" y="95"/>
                    <a:pt x="286" y="0"/>
                    <a:pt x="381" y="0"/>
                  </a:cubicBezTo>
                  <a:cubicBezTo>
                    <a:pt x="286" y="95"/>
                    <a:pt x="191" y="286"/>
                    <a:pt x="95" y="476"/>
                  </a:cubicBezTo>
                  <a:cubicBezTo>
                    <a:pt x="0" y="286"/>
                    <a:pt x="95" y="190"/>
                    <a:pt x="0" y="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/>
            <p:cNvSpPr/>
            <p:nvPr/>
          </p:nvSpPr>
          <p:spPr>
            <a:xfrm>
              <a:off x="6192963" y="3318509"/>
              <a:ext cx="595" cy="3048"/>
            </a:xfrm>
            <a:custGeom>
              <a:avLst/>
              <a:gdLst>
                <a:gd name="connsiteX0" fmla="*/ 0 w 595"/>
                <a:gd name="connsiteY0" fmla="*/ 0 h 3048"/>
                <a:gd name="connsiteX1" fmla="*/ 571 w 595"/>
                <a:gd name="connsiteY1" fmla="*/ 3048 h 3048"/>
                <a:gd name="connsiteX2" fmla="*/ 571 w 595"/>
                <a:gd name="connsiteY2" fmla="*/ 3048 h 3048"/>
                <a:gd name="connsiteX3" fmla="*/ 0 w 595"/>
                <a:gd name="connsiteY3" fmla="*/ 0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" h="3048">
                  <a:moveTo>
                    <a:pt x="0" y="0"/>
                  </a:moveTo>
                  <a:cubicBezTo>
                    <a:pt x="0" y="1048"/>
                    <a:pt x="191" y="2096"/>
                    <a:pt x="571" y="3048"/>
                  </a:cubicBezTo>
                  <a:lnTo>
                    <a:pt x="571" y="3048"/>
                  </a:lnTo>
                  <a:cubicBezTo>
                    <a:pt x="667" y="1715"/>
                    <a:pt x="476" y="762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6193916" y="3283171"/>
              <a:ext cx="60421" cy="50672"/>
            </a:xfrm>
            <a:custGeom>
              <a:avLst/>
              <a:gdLst>
                <a:gd name="connsiteX0" fmla="*/ 38100 w 60421"/>
                <a:gd name="connsiteY0" fmla="*/ 37052 h 50672"/>
                <a:gd name="connsiteX1" fmla="*/ 26003 w 60421"/>
                <a:gd name="connsiteY1" fmla="*/ 50673 h 50672"/>
                <a:gd name="connsiteX2" fmla="*/ 0 w 60421"/>
                <a:gd name="connsiteY2" fmla="*/ 38291 h 50672"/>
                <a:gd name="connsiteX3" fmla="*/ 22288 w 60421"/>
                <a:gd name="connsiteY3" fmla="*/ 6477 h 50672"/>
                <a:gd name="connsiteX4" fmla="*/ 35719 w 60421"/>
                <a:gd name="connsiteY4" fmla="*/ 11335 h 50672"/>
                <a:gd name="connsiteX5" fmla="*/ 58484 w 60421"/>
                <a:gd name="connsiteY5" fmla="*/ 0 h 50672"/>
                <a:gd name="connsiteX6" fmla="*/ 56579 w 60421"/>
                <a:gd name="connsiteY6" fmla="*/ 43148 h 50672"/>
                <a:gd name="connsiteX7" fmla="*/ 38100 w 60421"/>
                <a:gd name="connsiteY7" fmla="*/ 37052 h 5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421" h="50672">
                  <a:moveTo>
                    <a:pt x="38100" y="37052"/>
                  </a:moveTo>
                  <a:cubicBezTo>
                    <a:pt x="34480" y="41148"/>
                    <a:pt x="30289" y="45815"/>
                    <a:pt x="26003" y="50673"/>
                  </a:cubicBezTo>
                  <a:cubicBezTo>
                    <a:pt x="19431" y="42291"/>
                    <a:pt x="12002" y="35147"/>
                    <a:pt x="0" y="38291"/>
                  </a:cubicBezTo>
                  <a:cubicBezTo>
                    <a:pt x="7429" y="27718"/>
                    <a:pt x="14764" y="17240"/>
                    <a:pt x="22288" y="6477"/>
                  </a:cubicBezTo>
                  <a:cubicBezTo>
                    <a:pt x="27527" y="8382"/>
                    <a:pt x="31623" y="9906"/>
                    <a:pt x="35719" y="11335"/>
                  </a:cubicBezTo>
                  <a:cubicBezTo>
                    <a:pt x="35719" y="11335"/>
                    <a:pt x="56864" y="857"/>
                    <a:pt x="58484" y="0"/>
                  </a:cubicBezTo>
                  <a:cubicBezTo>
                    <a:pt x="63437" y="14668"/>
                    <a:pt x="57436" y="28004"/>
                    <a:pt x="56579" y="43148"/>
                  </a:cubicBezTo>
                  <a:cubicBezTo>
                    <a:pt x="49911" y="40958"/>
                    <a:pt x="45053" y="39338"/>
                    <a:pt x="38100" y="370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4986908" y="2157602"/>
              <a:ext cx="77628" cy="93444"/>
            </a:xfrm>
            <a:custGeom>
              <a:avLst/>
              <a:gdLst>
                <a:gd name="connsiteX0" fmla="*/ 38195 w 77628"/>
                <a:gd name="connsiteY0" fmla="*/ 48292 h 93444"/>
                <a:gd name="connsiteX1" fmla="*/ 26575 w 77628"/>
                <a:gd name="connsiteY1" fmla="*/ 69723 h 93444"/>
                <a:gd name="connsiteX2" fmla="*/ 1524 w 77628"/>
                <a:gd name="connsiteY2" fmla="*/ 93440 h 93444"/>
                <a:gd name="connsiteX3" fmla="*/ 0 w 77628"/>
                <a:gd name="connsiteY3" fmla="*/ 91059 h 93444"/>
                <a:gd name="connsiteX4" fmla="*/ 4286 w 77628"/>
                <a:gd name="connsiteY4" fmla="*/ 68961 h 93444"/>
                <a:gd name="connsiteX5" fmla="*/ 34480 w 77628"/>
                <a:gd name="connsiteY5" fmla="*/ 25337 h 93444"/>
                <a:gd name="connsiteX6" fmla="*/ 40481 w 77628"/>
                <a:gd name="connsiteY6" fmla="*/ 18002 h 93444"/>
                <a:gd name="connsiteX7" fmla="*/ 77629 w 77628"/>
                <a:gd name="connsiteY7" fmla="*/ 0 h 93444"/>
                <a:gd name="connsiteX8" fmla="*/ 38195 w 77628"/>
                <a:gd name="connsiteY8" fmla="*/ 48292 h 93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28" h="93444">
                  <a:moveTo>
                    <a:pt x="38195" y="48292"/>
                  </a:moveTo>
                  <a:cubicBezTo>
                    <a:pt x="29909" y="52292"/>
                    <a:pt x="26003" y="59055"/>
                    <a:pt x="26575" y="69723"/>
                  </a:cubicBezTo>
                  <a:cubicBezTo>
                    <a:pt x="27432" y="85725"/>
                    <a:pt x="14192" y="90107"/>
                    <a:pt x="1524" y="93440"/>
                  </a:cubicBezTo>
                  <a:cubicBezTo>
                    <a:pt x="1238" y="93536"/>
                    <a:pt x="476" y="92012"/>
                    <a:pt x="0" y="91059"/>
                  </a:cubicBezTo>
                  <a:cubicBezTo>
                    <a:pt x="11144" y="86011"/>
                    <a:pt x="7048" y="77343"/>
                    <a:pt x="4286" y="68961"/>
                  </a:cubicBezTo>
                  <a:cubicBezTo>
                    <a:pt x="14192" y="54293"/>
                    <a:pt x="29623" y="43529"/>
                    <a:pt x="34480" y="25337"/>
                  </a:cubicBezTo>
                  <a:cubicBezTo>
                    <a:pt x="35243" y="22479"/>
                    <a:pt x="38386" y="18002"/>
                    <a:pt x="40481" y="18002"/>
                  </a:cubicBezTo>
                  <a:cubicBezTo>
                    <a:pt x="55817" y="17907"/>
                    <a:pt x="63818" y="2953"/>
                    <a:pt x="77629" y="0"/>
                  </a:cubicBezTo>
                  <a:cubicBezTo>
                    <a:pt x="68104" y="18860"/>
                    <a:pt x="59246" y="38291"/>
                    <a:pt x="38195" y="482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2528887" y="4294658"/>
              <a:ext cx="69170" cy="44672"/>
            </a:xfrm>
            <a:custGeom>
              <a:avLst/>
              <a:gdLst>
                <a:gd name="connsiteX0" fmla="*/ 54197 w 69170"/>
                <a:gd name="connsiteY0" fmla="*/ 10546 h 44672"/>
                <a:gd name="connsiteX1" fmla="*/ 69152 w 69170"/>
                <a:gd name="connsiteY1" fmla="*/ 43026 h 44672"/>
                <a:gd name="connsiteX2" fmla="*/ 61246 w 69170"/>
                <a:gd name="connsiteY2" fmla="*/ 44455 h 44672"/>
                <a:gd name="connsiteX3" fmla="*/ 0 w 69170"/>
                <a:gd name="connsiteY3" fmla="*/ 13023 h 44672"/>
                <a:gd name="connsiteX4" fmla="*/ 54197 w 69170"/>
                <a:gd name="connsiteY4" fmla="*/ 10546 h 4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170" h="44672">
                  <a:moveTo>
                    <a:pt x="54197" y="10546"/>
                  </a:moveTo>
                  <a:cubicBezTo>
                    <a:pt x="69533" y="16832"/>
                    <a:pt x="69247" y="29977"/>
                    <a:pt x="69152" y="43026"/>
                  </a:cubicBezTo>
                  <a:cubicBezTo>
                    <a:pt x="65342" y="43788"/>
                    <a:pt x="62770" y="45217"/>
                    <a:pt x="61246" y="44455"/>
                  </a:cubicBezTo>
                  <a:cubicBezTo>
                    <a:pt x="41529" y="34549"/>
                    <a:pt x="22003" y="24357"/>
                    <a:pt x="0" y="13023"/>
                  </a:cubicBezTo>
                  <a:cubicBezTo>
                    <a:pt x="20669" y="-10504"/>
                    <a:pt x="37529" y="3688"/>
                    <a:pt x="54197" y="105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6477761" y="3203418"/>
              <a:ext cx="65627" cy="30318"/>
            </a:xfrm>
            <a:custGeom>
              <a:avLst/>
              <a:gdLst>
                <a:gd name="connsiteX0" fmla="*/ 32480 w 65627"/>
                <a:gd name="connsiteY0" fmla="*/ 18698 h 30318"/>
                <a:gd name="connsiteX1" fmla="*/ 5715 w 65627"/>
                <a:gd name="connsiteY1" fmla="*/ 30319 h 30318"/>
                <a:gd name="connsiteX2" fmla="*/ 0 w 65627"/>
                <a:gd name="connsiteY2" fmla="*/ 8887 h 30318"/>
                <a:gd name="connsiteX3" fmla="*/ 29909 w 65627"/>
                <a:gd name="connsiteY3" fmla="*/ 1934 h 30318"/>
                <a:gd name="connsiteX4" fmla="*/ 65627 w 65627"/>
                <a:gd name="connsiteY4" fmla="*/ 19460 h 30318"/>
                <a:gd name="connsiteX5" fmla="*/ 32480 w 65627"/>
                <a:gd name="connsiteY5" fmla="*/ 18698 h 3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627" h="30318">
                  <a:moveTo>
                    <a:pt x="32480" y="18698"/>
                  </a:moveTo>
                  <a:cubicBezTo>
                    <a:pt x="23622" y="20127"/>
                    <a:pt x="15526" y="25842"/>
                    <a:pt x="5715" y="30319"/>
                  </a:cubicBezTo>
                  <a:cubicBezTo>
                    <a:pt x="3715" y="22794"/>
                    <a:pt x="2096" y="16793"/>
                    <a:pt x="0" y="8887"/>
                  </a:cubicBezTo>
                  <a:cubicBezTo>
                    <a:pt x="11240" y="6316"/>
                    <a:pt x="20574" y="4030"/>
                    <a:pt x="29909" y="1934"/>
                  </a:cubicBezTo>
                  <a:cubicBezTo>
                    <a:pt x="47816" y="-1971"/>
                    <a:pt x="48197" y="-1685"/>
                    <a:pt x="65627" y="19460"/>
                  </a:cubicBezTo>
                  <a:cubicBezTo>
                    <a:pt x="53721" y="18984"/>
                    <a:pt x="42863" y="16984"/>
                    <a:pt x="32480" y="186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5065965" y="2086164"/>
              <a:ext cx="66111" cy="72201"/>
            </a:xfrm>
            <a:custGeom>
              <a:avLst/>
              <a:gdLst>
                <a:gd name="connsiteX0" fmla="*/ 34385 w 66111"/>
                <a:gd name="connsiteY0" fmla="*/ 26194 h 72201"/>
                <a:gd name="connsiteX1" fmla="*/ 65627 w 66111"/>
                <a:gd name="connsiteY1" fmla="*/ 0 h 72201"/>
                <a:gd name="connsiteX2" fmla="*/ 57055 w 66111"/>
                <a:gd name="connsiteY2" fmla="*/ 22574 h 72201"/>
                <a:gd name="connsiteX3" fmla="*/ 24860 w 66111"/>
                <a:gd name="connsiteY3" fmla="*/ 62484 h 72201"/>
                <a:gd name="connsiteX4" fmla="*/ 0 w 66111"/>
                <a:gd name="connsiteY4" fmla="*/ 70485 h 72201"/>
                <a:gd name="connsiteX5" fmla="*/ 5144 w 66111"/>
                <a:gd name="connsiteY5" fmla="*/ 59436 h 72201"/>
                <a:gd name="connsiteX6" fmla="*/ 34385 w 66111"/>
                <a:gd name="connsiteY6" fmla="*/ 26194 h 7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11" h="72201">
                  <a:moveTo>
                    <a:pt x="34385" y="26194"/>
                  </a:moveTo>
                  <a:cubicBezTo>
                    <a:pt x="41815" y="12573"/>
                    <a:pt x="52197" y="5048"/>
                    <a:pt x="65627" y="0"/>
                  </a:cubicBezTo>
                  <a:cubicBezTo>
                    <a:pt x="67723" y="9239"/>
                    <a:pt x="62675" y="16669"/>
                    <a:pt x="57055" y="22574"/>
                  </a:cubicBezTo>
                  <a:cubicBezTo>
                    <a:pt x="45149" y="35052"/>
                    <a:pt x="33814" y="47625"/>
                    <a:pt x="24860" y="62484"/>
                  </a:cubicBezTo>
                  <a:cubicBezTo>
                    <a:pt x="19241" y="71819"/>
                    <a:pt x="10287" y="74295"/>
                    <a:pt x="0" y="70485"/>
                  </a:cubicBezTo>
                  <a:cubicBezTo>
                    <a:pt x="1619" y="66485"/>
                    <a:pt x="2572" y="60389"/>
                    <a:pt x="5144" y="59436"/>
                  </a:cubicBezTo>
                  <a:cubicBezTo>
                    <a:pt x="21717" y="54102"/>
                    <a:pt x="27527" y="38862"/>
                    <a:pt x="34385" y="261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/>
            <p:cNvSpPr/>
            <p:nvPr/>
          </p:nvSpPr>
          <p:spPr>
            <a:xfrm>
              <a:off x="5131212" y="2085022"/>
              <a:ext cx="864" cy="1142"/>
            </a:xfrm>
            <a:custGeom>
              <a:avLst/>
              <a:gdLst>
                <a:gd name="connsiteX0" fmla="*/ 857 w 864"/>
                <a:gd name="connsiteY0" fmla="*/ 952 h 1142"/>
                <a:gd name="connsiteX1" fmla="*/ 286 w 864"/>
                <a:gd name="connsiteY1" fmla="*/ 1143 h 1142"/>
                <a:gd name="connsiteX2" fmla="*/ 0 w 864"/>
                <a:gd name="connsiteY2" fmla="*/ 0 h 1142"/>
                <a:gd name="connsiteX3" fmla="*/ 857 w 864"/>
                <a:gd name="connsiteY3" fmla="*/ 952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" h="1142">
                  <a:moveTo>
                    <a:pt x="857" y="952"/>
                  </a:moveTo>
                  <a:cubicBezTo>
                    <a:pt x="667" y="1048"/>
                    <a:pt x="476" y="1143"/>
                    <a:pt x="286" y="1143"/>
                  </a:cubicBezTo>
                  <a:cubicBezTo>
                    <a:pt x="191" y="762"/>
                    <a:pt x="95" y="381"/>
                    <a:pt x="0" y="0"/>
                  </a:cubicBezTo>
                  <a:cubicBezTo>
                    <a:pt x="95" y="0"/>
                    <a:pt x="953" y="952"/>
                    <a:pt x="857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/>
            <p:cNvSpPr/>
            <p:nvPr/>
          </p:nvSpPr>
          <p:spPr>
            <a:xfrm>
              <a:off x="5064537" y="2156268"/>
              <a:ext cx="1524" cy="1143"/>
            </a:xfrm>
            <a:custGeom>
              <a:avLst/>
              <a:gdLst>
                <a:gd name="connsiteX0" fmla="*/ 0 w 1524"/>
                <a:gd name="connsiteY0" fmla="*/ 1143 h 1143"/>
                <a:gd name="connsiteX1" fmla="*/ 571 w 1524"/>
                <a:gd name="connsiteY1" fmla="*/ 0 h 1143"/>
                <a:gd name="connsiteX2" fmla="*/ 667 w 1524"/>
                <a:gd name="connsiteY2" fmla="*/ 95 h 1143"/>
                <a:gd name="connsiteX3" fmla="*/ 667 w 1524"/>
                <a:gd name="connsiteY3" fmla="*/ 95 h 1143"/>
                <a:gd name="connsiteX4" fmla="*/ 1524 w 1524"/>
                <a:gd name="connsiteY4" fmla="*/ 476 h 1143"/>
                <a:gd name="connsiteX5" fmla="*/ 1334 w 1524"/>
                <a:gd name="connsiteY5" fmla="*/ 857 h 1143"/>
                <a:gd name="connsiteX6" fmla="*/ 0 w 1524"/>
                <a:gd name="connsiteY6" fmla="*/ 1143 h 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" h="1143">
                  <a:moveTo>
                    <a:pt x="0" y="1143"/>
                  </a:moveTo>
                  <a:cubicBezTo>
                    <a:pt x="191" y="762"/>
                    <a:pt x="381" y="381"/>
                    <a:pt x="571" y="0"/>
                  </a:cubicBezTo>
                  <a:cubicBezTo>
                    <a:pt x="571" y="0"/>
                    <a:pt x="667" y="95"/>
                    <a:pt x="667" y="95"/>
                  </a:cubicBezTo>
                  <a:lnTo>
                    <a:pt x="667" y="95"/>
                  </a:lnTo>
                  <a:cubicBezTo>
                    <a:pt x="953" y="191"/>
                    <a:pt x="1238" y="286"/>
                    <a:pt x="1524" y="476"/>
                  </a:cubicBezTo>
                  <a:cubicBezTo>
                    <a:pt x="1524" y="572"/>
                    <a:pt x="1429" y="762"/>
                    <a:pt x="1334" y="857"/>
                  </a:cubicBezTo>
                  <a:cubicBezTo>
                    <a:pt x="857" y="953"/>
                    <a:pt x="381" y="1048"/>
                    <a:pt x="0" y="11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/>
            <p:cNvSpPr/>
            <p:nvPr/>
          </p:nvSpPr>
          <p:spPr>
            <a:xfrm>
              <a:off x="6323456" y="3243383"/>
              <a:ext cx="32659" cy="50646"/>
            </a:xfrm>
            <a:custGeom>
              <a:avLst/>
              <a:gdLst>
                <a:gd name="connsiteX0" fmla="*/ 0 w 32659"/>
                <a:gd name="connsiteY0" fmla="*/ 50647 h 50646"/>
                <a:gd name="connsiteX1" fmla="*/ 16573 w 32659"/>
                <a:gd name="connsiteY1" fmla="*/ 545 h 50646"/>
                <a:gd name="connsiteX2" fmla="*/ 32575 w 32659"/>
                <a:gd name="connsiteY2" fmla="*/ 11594 h 50646"/>
                <a:gd name="connsiteX3" fmla="*/ 32099 w 32659"/>
                <a:gd name="connsiteY3" fmla="*/ 18166 h 50646"/>
                <a:gd name="connsiteX4" fmla="*/ 0 w 32659"/>
                <a:gd name="connsiteY4" fmla="*/ 50647 h 50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9" h="50646">
                  <a:moveTo>
                    <a:pt x="0" y="50647"/>
                  </a:moveTo>
                  <a:cubicBezTo>
                    <a:pt x="20383" y="34168"/>
                    <a:pt x="4381" y="14071"/>
                    <a:pt x="16573" y="545"/>
                  </a:cubicBezTo>
                  <a:cubicBezTo>
                    <a:pt x="25717" y="-1550"/>
                    <a:pt x="30956" y="2450"/>
                    <a:pt x="32575" y="11594"/>
                  </a:cubicBezTo>
                  <a:cubicBezTo>
                    <a:pt x="32956" y="13690"/>
                    <a:pt x="31909" y="15976"/>
                    <a:pt x="32099" y="18166"/>
                  </a:cubicBezTo>
                  <a:cubicBezTo>
                    <a:pt x="33623" y="42836"/>
                    <a:pt x="33623" y="42836"/>
                    <a:pt x="0" y="506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/>
            <p:cNvSpPr/>
            <p:nvPr/>
          </p:nvSpPr>
          <p:spPr>
            <a:xfrm>
              <a:off x="3628643" y="3082861"/>
              <a:ext cx="1428" cy="1047"/>
            </a:xfrm>
            <a:custGeom>
              <a:avLst/>
              <a:gdLst>
                <a:gd name="connsiteX0" fmla="*/ 1429 w 1428"/>
                <a:gd name="connsiteY0" fmla="*/ 857 h 1047"/>
                <a:gd name="connsiteX1" fmla="*/ 0 w 1428"/>
                <a:gd name="connsiteY1" fmla="*/ 1048 h 1047"/>
                <a:gd name="connsiteX2" fmla="*/ 95 w 1428"/>
                <a:gd name="connsiteY2" fmla="*/ 0 h 1047"/>
                <a:gd name="connsiteX3" fmla="*/ 1238 w 1428"/>
                <a:gd name="connsiteY3" fmla="*/ 571 h 1047"/>
                <a:gd name="connsiteX4" fmla="*/ 1429 w 1428"/>
                <a:gd name="connsiteY4" fmla="*/ 857 h 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" h="1047">
                  <a:moveTo>
                    <a:pt x="1429" y="857"/>
                  </a:moveTo>
                  <a:cubicBezTo>
                    <a:pt x="952" y="952"/>
                    <a:pt x="571" y="952"/>
                    <a:pt x="0" y="1048"/>
                  </a:cubicBezTo>
                  <a:cubicBezTo>
                    <a:pt x="0" y="667"/>
                    <a:pt x="95" y="286"/>
                    <a:pt x="95" y="0"/>
                  </a:cubicBezTo>
                  <a:cubicBezTo>
                    <a:pt x="476" y="190"/>
                    <a:pt x="857" y="381"/>
                    <a:pt x="1238" y="571"/>
                  </a:cubicBezTo>
                  <a:cubicBezTo>
                    <a:pt x="1333" y="571"/>
                    <a:pt x="1429" y="762"/>
                    <a:pt x="1429" y="8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>
            <a:xfrm>
              <a:off x="3592709" y="3019630"/>
              <a:ext cx="44792" cy="63135"/>
            </a:xfrm>
            <a:custGeom>
              <a:avLst/>
              <a:gdLst>
                <a:gd name="connsiteX0" fmla="*/ 36125 w 44792"/>
                <a:gd name="connsiteY0" fmla="*/ 63135 h 63135"/>
                <a:gd name="connsiteX1" fmla="*/ 28981 w 44792"/>
                <a:gd name="connsiteY1" fmla="*/ 58563 h 63135"/>
                <a:gd name="connsiteX2" fmla="*/ 25 w 44792"/>
                <a:gd name="connsiteY2" fmla="*/ 4176 h 63135"/>
                <a:gd name="connsiteX3" fmla="*/ 1263 w 44792"/>
                <a:gd name="connsiteY3" fmla="*/ 1223 h 63135"/>
                <a:gd name="connsiteX4" fmla="*/ 10598 w 44792"/>
                <a:gd name="connsiteY4" fmla="*/ 6271 h 63135"/>
                <a:gd name="connsiteX5" fmla="*/ 32791 w 44792"/>
                <a:gd name="connsiteY5" fmla="*/ 36656 h 63135"/>
                <a:gd name="connsiteX6" fmla="*/ 44792 w 44792"/>
                <a:gd name="connsiteY6" fmla="*/ 50943 h 63135"/>
                <a:gd name="connsiteX7" fmla="*/ 36125 w 44792"/>
                <a:gd name="connsiteY7" fmla="*/ 63135 h 6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792" h="63135">
                  <a:moveTo>
                    <a:pt x="36125" y="63135"/>
                  </a:moveTo>
                  <a:cubicBezTo>
                    <a:pt x="33458" y="61802"/>
                    <a:pt x="30219" y="60754"/>
                    <a:pt x="28981" y="58563"/>
                  </a:cubicBezTo>
                  <a:cubicBezTo>
                    <a:pt x="18884" y="40656"/>
                    <a:pt x="4597" y="24940"/>
                    <a:pt x="25" y="4176"/>
                  </a:cubicBezTo>
                  <a:cubicBezTo>
                    <a:pt x="-166" y="3414"/>
                    <a:pt x="787" y="2366"/>
                    <a:pt x="1263" y="1223"/>
                  </a:cubicBezTo>
                  <a:cubicBezTo>
                    <a:pt x="6978" y="-2397"/>
                    <a:pt x="9264" y="2842"/>
                    <a:pt x="10598" y="6271"/>
                  </a:cubicBezTo>
                  <a:cubicBezTo>
                    <a:pt x="15265" y="18463"/>
                    <a:pt x="20027" y="29893"/>
                    <a:pt x="32791" y="36656"/>
                  </a:cubicBezTo>
                  <a:cubicBezTo>
                    <a:pt x="37839" y="39323"/>
                    <a:pt x="40982" y="45895"/>
                    <a:pt x="44792" y="50943"/>
                  </a:cubicBezTo>
                  <a:cubicBezTo>
                    <a:pt x="38792" y="52753"/>
                    <a:pt x="36791" y="57516"/>
                    <a:pt x="36125" y="631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>
            <a:xfrm>
              <a:off x="3637406" y="3070192"/>
              <a:ext cx="1047" cy="1714"/>
            </a:xfrm>
            <a:custGeom>
              <a:avLst/>
              <a:gdLst>
                <a:gd name="connsiteX0" fmla="*/ 0 w 1047"/>
                <a:gd name="connsiteY0" fmla="*/ 286 h 1714"/>
                <a:gd name="connsiteX1" fmla="*/ 1048 w 1047"/>
                <a:gd name="connsiteY1" fmla="*/ 0 h 1714"/>
                <a:gd name="connsiteX2" fmla="*/ 953 w 1047"/>
                <a:gd name="connsiteY2" fmla="*/ 1714 h 1714"/>
                <a:gd name="connsiteX3" fmla="*/ 476 w 1047"/>
                <a:gd name="connsiteY3" fmla="*/ 1048 h 1714"/>
                <a:gd name="connsiteX4" fmla="*/ 0 w 1047"/>
                <a:gd name="connsiteY4" fmla="*/ 286 h 1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" h="1714">
                  <a:moveTo>
                    <a:pt x="0" y="286"/>
                  </a:moveTo>
                  <a:cubicBezTo>
                    <a:pt x="381" y="191"/>
                    <a:pt x="667" y="95"/>
                    <a:pt x="1048" y="0"/>
                  </a:cubicBezTo>
                  <a:cubicBezTo>
                    <a:pt x="1048" y="571"/>
                    <a:pt x="1048" y="1143"/>
                    <a:pt x="953" y="1714"/>
                  </a:cubicBezTo>
                  <a:cubicBezTo>
                    <a:pt x="762" y="1524"/>
                    <a:pt x="667" y="1238"/>
                    <a:pt x="476" y="1048"/>
                  </a:cubicBezTo>
                  <a:cubicBezTo>
                    <a:pt x="381" y="762"/>
                    <a:pt x="191" y="571"/>
                    <a:pt x="0" y="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/>
            <p:cNvSpPr/>
            <p:nvPr/>
          </p:nvSpPr>
          <p:spPr>
            <a:xfrm>
              <a:off x="6289726" y="3250120"/>
              <a:ext cx="36491" cy="31337"/>
            </a:xfrm>
            <a:custGeom>
              <a:avLst/>
              <a:gdLst>
                <a:gd name="connsiteX0" fmla="*/ 1345 w 36491"/>
                <a:gd name="connsiteY0" fmla="*/ 31337 h 31337"/>
                <a:gd name="connsiteX1" fmla="*/ 23062 w 36491"/>
                <a:gd name="connsiteY1" fmla="*/ 0 h 31337"/>
                <a:gd name="connsiteX2" fmla="*/ 36492 w 36491"/>
                <a:gd name="connsiteY2" fmla="*/ 13716 h 31337"/>
                <a:gd name="connsiteX3" fmla="*/ 1345 w 36491"/>
                <a:gd name="connsiteY3" fmla="*/ 31337 h 3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91" h="31337">
                  <a:moveTo>
                    <a:pt x="1345" y="31337"/>
                  </a:moveTo>
                  <a:cubicBezTo>
                    <a:pt x="-2275" y="14954"/>
                    <a:pt x="297" y="11430"/>
                    <a:pt x="23062" y="0"/>
                  </a:cubicBezTo>
                  <a:cubicBezTo>
                    <a:pt x="27538" y="4572"/>
                    <a:pt x="32015" y="9144"/>
                    <a:pt x="36492" y="13716"/>
                  </a:cubicBezTo>
                  <a:cubicBezTo>
                    <a:pt x="27633" y="25337"/>
                    <a:pt x="27633" y="25337"/>
                    <a:pt x="1345" y="31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>
            <a:xfrm>
              <a:off x="5663935" y="4150021"/>
              <a:ext cx="29003" cy="34786"/>
            </a:xfrm>
            <a:custGeom>
              <a:avLst/>
              <a:gdLst>
                <a:gd name="connsiteX0" fmla="*/ 22585 w 29003"/>
                <a:gd name="connsiteY0" fmla="*/ 782 h 34786"/>
                <a:gd name="connsiteX1" fmla="*/ 28680 w 29003"/>
                <a:gd name="connsiteY1" fmla="*/ 11260 h 34786"/>
                <a:gd name="connsiteX2" fmla="*/ 18394 w 29003"/>
                <a:gd name="connsiteY2" fmla="*/ 28405 h 34786"/>
                <a:gd name="connsiteX3" fmla="*/ 4582 w 29003"/>
                <a:gd name="connsiteY3" fmla="*/ 34787 h 34786"/>
                <a:gd name="connsiteX4" fmla="*/ 5725 w 29003"/>
                <a:gd name="connsiteY4" fmla="*/ 8307 h 34786"/>
                <a:gd name="connsiteX5" fmla="*/ 22585 w 29003"/>
                <a:gd name="connsiteY5" fmla="*/ 782 h 3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003" h="34786">
                  <a:moveTo>
                    <a:pt x="22585" y="782"/>
                  </a:moveTo>
                  <a:cubicBezTo>
                    <a:pt x="25632" y="1925"/>
                    <a:pt x="28395" y="7450"/>
                    <a:pt x="28680" y="11260"/>
                  </a:cubicBezTo>
                  <a:cubicBezTo>
                    <a:pt x="29347" y="18785"/>
                    <a:pt x="30109" y="27071"/>
                    <a:pt x="18394" y="28405"/>
                  </a:cubicBezTo>
                  <a:cubicBezTo>
                    <a:pt x="13821" y="28881"/>
                    <a:pt x="9630" y="32310"/>
                    <a:pt x="4582" y="34787"/>
                  </a:cubicBezTo>
                  <a:cubicBezTo>
                    <a:pt x="-3323" y="23737"/>
                    <a:pt x="296" y="16022"/>
                    <a:pt x="5725" y="8307"/>
                  </a:cubicBezTo>
                  <a:cubicBezTo>
                    <a:pt x="9916" y="2306"/>
                    <a:pt x="15631" y="-1789"/>
                    <a:pt x="22585" y="7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/>
            <p:cNvSpPr/>
            <p:nvPr/>
          </p:nvSpPr>
          <p:spPr>
            <a:xfrm>
              <a:off x="6268513" y="3281171"/>
              <a:ext cx="13033" cy="29813"/>
            </a:xfrm>
            <a:custGeom>
              <a:avLst/>
              <a:gdLst>
                <a:gd name="connsiteX0" fmla="*/ 2746 w 13033"/>
                <a:gd name="connsiteY0" fmla="*/ 0 h 29813"/>
                <a:gd name="connsiteX1" fmla="*/ 7413 w 13033"/>
                <a:gd name="connsiteY1" fmla="*/ 2762 h 29813"/>
                <a:gd name="connsiteX2" fmla="*/ 13033 w 13033"/>
                <a:gd name="connsiteY2" fmla="*/ 29813 h 29813"/>
                <a:gd name="connsiteX3" fmla="*/ 2746 w 13033"/>
                <a:gd name="connsiteY3" fmla="*/ 0 h 29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33" h="29813">
                  <a:moveTo>
                    <a:pt x="2746" y="0"/>
                  </a:moveTo>
                  <a:cubicBezTo>
                    <a:pt x="4365" y="857"/>
                    <a:pt x="7032" y="1524"/>
                    <a:pt x="7413" y="2762"/>
                  </a:cubicBezTo>
                  <a:cubicBezTo>
                    <a:pt x="9414" y="10954"/>
                    <a:pt x="10938" y="19241"/>
                    <a:pt x="13033" y="29813"/>
                  </a:cubicBezTo>
                  <a:cubicBezTo>
                    <a:pt x="-1921" y="17907"/>
                    <a:pt x="-1921" y="17812"/>
                    <a:pt x="2746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>
            <a:xfrm>
              <a:off x="5636037" y="4188903"/>
              <a:ext cx="19431" cy="8924"/>
            </a:xfrm>
            <a:custGeom>
              <a:avLst/>
              <a:gdLst>
                <a:gd name="connsiteX0" fmla="*/ 0 w 19431"/>
                <a:gd name="connsiteY0" fmla="*/ 3905 h 8924"/>
                <a:gd name="connsiteX1" fmla="*/ 19431 w 19431"/>
                <a:gd name="connsiteY1" fmla="*/ 0 h 8924"/>
                <a:gd name="connsiteX2" fmla="*/ 0 w 19431"/>
                <a:gd name="connsiteY2" fmla="*/ 3905 h 8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431" h="8924">
                  <a:moveTo>
                    <a:pt x="0" y="3905"/>
                  </a:moveTo>
                  <a:cubicBezTo>
                    <a:pt x="5905" y="2667"/>
                    <a:pt x="11906" y="1524"/>
                    <a:pt x="19431" y="0"/>
                  </a:cubicBezTo>
                  <a:cubicBezTo>
                    <a:pt x="13240" y="11144"/>
                    <a:pt x="13240" y="11144"/>
                    <a:pt x="0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/>
            <p:cNvSpPr/>
            <p:nvPr/>
          </p:nvSpPr>
          <p:spPr>
            <a:xfrm>
              <a:off x="4985670" y="2248375"/>
              <a:ext cx="1142" cy="666"/>
            </a:xfrm>
            <a:custGeom>
              <a:avLst/>
              <a:gdLst>
                <a:gd name="connsiteX0" fmla="*/ 191 w 1142"/>
                <a:gd name="connsiteY0" fmla="*/ 667 h 666"/>
                <a:gd name="connsiteX1" fmla="*/ 0 w 1142"/>
                <a:gd name="connsiteY1" fmla="*/ 190 h 666"/>
                <a:gd name="connsiteX2" fmla="*/ 953 w 1142"/>
                <a:gd name="connsiteY2" fmla="*/ 0 h 666"/>
                <a:gd name="connsiteX3" fmla="*/ 1143 w 1142"/>
                <a:gd name="connsiteY3" fmla="*/ 286 h 666"/>
                <a:gd name="connsiteX4" fmla="*/ 191 w 1142"/>
                <a:gd name="connsiteY4" fmla="*/ 667 h 666"/>
                <a:gd name="connsiteX5" fmla="*/ 191 w 1142"/>
                <a:gd name="connsiteY5" fmla="*/ 667 h 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2" h="666">
                  <a:moveTo>
                    <a:pt x="191" y="667"/>
                  </a:moveTo>
                  <a:cubicBezTo>
                    <a:pt x="95" y="476"/>
                    <a:pt x="95" y="381"/>
                    <a:pt x="0" y="190"/>
                  </a:cubicBezTo>
                  <a:cubicBezTo>
                    <a:pt x="286" y="95"/>
                    <a:pt x="667" y="95"/>
                    <a:pt x="953" y="0"/>
                  </a:cubicBezTo>
                  <a:cubicBezTo>
                    <a:pt x="1048" y="95"/>
                    <a:pt x="1048" y="190"/>
                    <a:pt x="1143" y="286"/>
                  </a:cubicBezTo>
                  <a:cubicBezTo>
                    <a:pt x="857" y="381"/>
                    <a:pt x="571" y="476"/>
                    <a:pt x="191" y="667"/>
                  </a:cubicBezTo>
                  <a:lnTo>
                    <a:pt x="191" y="6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>
            <a:xfrm>
              <a:off x="4967001" y="2230659"/>
              <a:ext cx="18764" cy="18925"/>
            </a:xfrm>
            <a:custGeom>
              <a:avLst/>
              <a:gdLst>
                <a:gd name="connsiteX0" fmla="*/ 0 w 18764"/>
                <a:gd name="connsiteY0" fmla="*/ 14097 h 18925"/>
                <a:gd name="connsiteX1" fmla="*/ 11239 w 18764"/>
                <a:gd name="connsiteY1" fmla="*/ 0 h 18925"/>
                <a:gd name="connsiteX2" fmla="*/ 18764 w 18764"/>
                <a:gd name="connsiteY2" fmla="*/ 17907 h 18925"/>
                <a:gd name="connsiteX3" fmla="*/ 0 w 18764"/>
                <a:gd name="connsiteY3" fmla="*/ 14097 h 1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64" h="18925">
                  <a:moveTo>
                    <a:pt x="0" y="14097"/>
                  </a:moveTo>
                  <a:cubicBezTo>
                    <a:pt x="3143" y="10192"/>
                    <a:pt x="6287" y="6191"/>
                    <a:pt x="11239" y="0"/>
                  </a:cubicBezTo>
                  <a:cubicBezTo>
                    <a:pt x="14288" y="7429"/>
                    <a:pt x="16573" y="12668"/>
                    <a:pt x="18764" y="17907"/>
                  </a:cubicBezTo>
                  <a:cubicBezTo>
                    <a:pt x="12763" y="19240"/>
                    <a:pt x="6668" y="20288"/>
                    <a:pt x="0" y="140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>
            <a:xfrm>
              <a:off x="3290887" y="3569874"/>
              <a:ext cx="1619" cy="1524"/>
            </a:xfrm>
            <a:custGeom>
              <a:avLst/>
              <a:gdLst>
                <a:gd name="connsiteX0" fmla="*/ 0 w 1619"/>
                <a:gd name="connsiteY0" fmla="*/ 0 h 1524"/>
                <a:gd name="connsiteX1" fmla="*/ 1619 w 1619"/>
                <a:gd name="connsiteY1" fmla="*/ 857 h 1524"/>
                <a:gd name="connsiteX2" fmla="*/ 667 w 1619"/>
                <a:gd name="connsiteY2" fmla="*/ 1524 h 1524"/>
                <a:gd name="connsiteX3" fmla="*/ 0 w 1619"/>
                <a:gd name="connsiteY3" fmla="*/ 0 h 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" h="1524">
                  <a:moveTo>
                    <a:pt x="0" y="0"/>
                  </a:moveTo>
                  <a:cubicBezTo>
                    <a:pt x="571" y="286"/>
                    <a:pt x="1048" y="572"/>
                    <a:pt x="1619" y="857"/>
                  </a:cubicBezTo>
                  <a:cubicBezTo>
                    <a:pt x="1619" y="857"/>
                    <a:pt x="762" y="1524"/>
                    <a:pt x="667" y="1524"/>
                  </a:cubicBezTo>
                  <a:cubicBezTo>
                    <a:pt x="476" y="953"/>
                    <a:pt x="286" y="476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>
            <a:xfrm>
              <a:off x="3264312" y="3544036"/>
              <a:ext cx="26479" cy="25742"/>
            </a:xfrm>
            <a:custGeom>
              <a:avLst/>
              <a:gdLst>
                <a:gd name="connsiteX0" fmla="*/ 14573 w 26479"/>
                <a:gd name="connsiteY0" fmla="*/ 5359 h 25742"/>
                <a:gd name="connsiteX1" fmla="*/ 0 w 26479"/>
                <a:gd name="connsiteY1" fmla="*/ 3168 h 25742"/>
                <a:gd name="connsiteX2" fmla="*/ 476 w 26479"/>
                <a:gd name="connsiteY2" fmla="*/ 120 h 25742"/>
                <a:gd name="connsiteX3" fmla="*/ 14764 w 26479"/>
                <a:gd name="connsiteY3" fmla="*/ 3454 h 25742"/>
                <a:gd name="connsiteX4" fmla="*/ 14669 w 26479"/>
                <a:gd name="connsiteY4" fmla="*/ 4406 h 25742"/>
                <a:gd name="connsiteX5" fmla="*/ 15050 w 26479"/>
                <a:gd name="connsiteY5" fmla="*/ 2311 h 25742"/>
                <a:gd name="connsiteX6" fmla="*/ 14954 w 26479"/>
                <a:gd name="connsiteY6" fmla="*/ 1930 h 25742"/>
                <a:gd name="connsiteX7" fmla="*/ 26479 w 26479"/>
                <a:gd name="connsiteY7" fmla="*/ 25742 h 25742"/>
                <a:gd name="connsiteX8" fmla="*/ 14573 w 26479"/>
                <a:gd name="connsiteY8" fmla="*/ 5359 h 25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479" h="25742">
                  <a:moveTo>
                    <a:pt x="14573" y="5359"/>
                  </a:moveTo>
                  <a:cubicBezTo>
                    <a:pt x="9716" y="4597"/>
                    <a:pt x="4858" y="3930"/>
                    <a:pt x="0" y="3168"/>
                  </a:cubicBezTo>
                  <a:cubicBezTo>
                    <a:pt x="762" y="-1976"/>
                    <a:pt x="381" y="882"/>
                    <a:pt x="476" y="120"/>
                  </a:cubicBezTo>
                  <a:cubicBezTo>
                    <a:pt x="5239" y="1453"/>
                    <a:pt x="10096" y="2120"/>
                    <a:pt x="14764" y="3454"/>
                  </a:cubicBezTo>
                  <a:cubicBezTo>
                    <a:pt x="14764" y="3454"/>
                    <a:pt x="14764" y="3930"/>
                    <a:pt x="14669" y="4406"/>
                  </a:cubicBezTo>
                  <a:cubicBezTo>
                    <a:pt x="14764" y="3739"/>
                    <a:pt x="14859" y="3073"/>
                    <a:pt x="15050" y="2311"/>
                  </a:cubicBezTo>
                  <a:lnTo>
                    <a:pt x="14954" y="1930"/>
                  </a:lnTo>
                  <a:cubicBezTo>
                    <a:pt x="18764" y="9835"/>
                    <a:pt x="22669" y="17836"/>
                    <a:pt x="26479" y="25742"/>
                  </a:cubicBezTo>
                  <a:cubicBezTo>
                    <a:pt x="15240" y="20027"/>
                    <a:pt x="12859" y="16027"/>
                    <a:pt x="14573" y="53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>
            <a:xfrm>
              <a:off x="5736430" y="4140799"/>
              <a:ext cx="10096" cy="3337"/>
            </a:xfrm>
            <a:custGeom>
              <a:avLst/>
              <a:gdLst>
                <a:gd name="connsiteX0" fmla="*/ 10096 w 10096"/>
                <a:gd name="connsiteY0" fmla="*/ 3337 h 3337"/>
                <a:gd name="connsiteX1" fmla="*/ 953 w 10096"/>
                <a:gd name="connsiteY1" fmla="*/ 3052 h 3337"/>
                <a:gd name="connsiteX2" fmla="*/ 0 w 10096"/>
                <a:gd name="connsiteY2" fmla="*/ 1051 h 3337"/>
                <a:gd name="connsiteX3" fmla="*/ 9239 w 10096"/>
                <a:gd name="connsiteY3" fmla="*/ 4 h 3337"/>
                <a:gd name="connsiteX4" fmla="*/ 10096 w 10096"/>
                <a:gd name="connsiteY4" fmla="*/ 3337 h 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6" h="3337">
                  <a:moveTo>
                    <a:pt x="10096" y="3337"/>
                  </a:moveTo>
                  <a:cubicBezTo>
                    <a:pt x="6858" y="3242"/>
                    <a:pt x="3905" y="3242"/>
                    <a:pt x="953" y="3052"/>
                  </a:cubicBezTo>
                  <a:cubicBezTo>
                    <a:pt x="571" y="3052"/>
                    <a:pt x="381" y="1718"/>
                    <a:pt x="0" y="1051"/>
                  </a:cubicBezTo>
                  <a:cubicBezTo>
                    <a:pt x="3048" y="670"/>
                    <a:pt x="6191" y="194"/>
                    <a:pt x="9239" y="4"/>
                  </a:cubicBezTo>
                  <a:cubicBezTo>
                    <a:pt x="9430" y="-92"/>
                    <a:pt x="9715" y="1623"/>
                    <a:pt x="10096" y="3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>
            <a:xfrm>
              <a:off x="6418801" y="3221735"/>
              <a:ext cx="1238" cy="571"/>
            </a:xfrm>
            <a:custGeom>
              <a:avLst/>
              <a:gdLst>
                <a:gd name="connsiteX0" fmla="*/ 0 w 1238"/>
                <a:gd name="connsiteY0" fmla="*/ 0 h 571"/>
                <a:gd name="connsiteX1" fmla="*/ 1238 w 1238"/>
                <a:gd name="connsiteY1" fmla="*/ 571 h 571"/>
                <a:gd name="connsiteX2" fmla="*/ 762 w 1238"/>
                <a:gd name="connsiteY2" fmla="*/ 571 h 571"/>
                <a:gd name="connsiteX3" fmla="*/ 0 w 1238"/>
                <a:gd name="connsiteY3" fmla="*/ 0 h 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" h="571">
                  <a:moveTo>
                    <a:pt x="0" y="0"/>
                  </a:moveTo>
                  <a:cubicBezTo>
                    <a:pt x="381" y="190"/>
                    <a:pt x="857" y="381"/>
                    <a:pt x="1238" y="571"/>
                  </a:cubicBezTo>
                  <a:cubicBezTo>
                    <a:pt x="1048" y="571"/>
                    <a:pt x="857" y="571"/>
                    <a:pt x="762" y="57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>
            <a:xfrm>
              <a:off x="6420039" y="3221163"/>
              <a:ext cx="18383" cy="4114"/>
            </a:xfrm>
            <a:custGeom>
              <a:avLst/>
              <a:gdLst>
                <a:gd name="connsiteX0" fmla="*/ 0 w 18383"/>
                <a:gd name="connsiteY0" fmla="*/ 1143 h 4114"/>
                <a:gd name="connsiteX1" fmla="*/ 18383 w 18383"/>
                <a:gd name="connsiteY1" fmla="*/ 0 h 4114"/>
                <a:gd name="connsiteX2" fmla="*/ 0 w 18383"/>
                <a:gd name="connsiteY2" fmla="*/ 1143 h 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383" h="4114">
                  <a:moveTo>
                    <a:pt x="0" y="1143"/>
                  </a:moveTo>
                  <a:cubicBezTo>
                    <a:pt x="5144" y="857"/>
                    <a:pt x="10382" y="476"/>
                    <a:pt x="18383" y="0"/>
                  </a:cubicBezTo>
                  <a:cubicBezTo>
                    <a:pt x="10192" y="6858"/>
                    <a:pt x="5048" y="3620"/>
                    <a:pt x="0" y="11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>
            <a:xfrm>
              <a:off x="4925472" y="4147239"/>
              <a:ext cx="19812" cy="8898"/>
            </a:xfrm>
            <a:custGeom>
              <a:avLst/>
              <a:gdLst>
                <a:gd name="connsiteX0" fmla="*/ 19812 w 19812"/>
                <a:gd name="connsiteY0" fmla="*/ 8898 h 8898"/>
                <a:gd name="connsiteX1" fmla="*/ 0 w 19812"/>
                <a:gd name="connsiteY1" fmla="*/ 4898 h 8898"/>
                <a:gd name="connsiteX2" fmla="*/ 7525 w 19812"/>
                <a:gd name="connsiteY2" fmla="*/ 993 h 8898"/>
                <a:gd name="connsiteX3" fmla="*/ 19812 w 19812"/>
                <a:gd name="connsiteY3" fmla="*/ 8898 h 8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12" h="8898">
                  <a:moveTo>
                    <a:pt x="19812" y="8898"/>
                  </a:moveTo>
                  <a:cubicBezTo>
                    <a:pt x="11906" y="7184"/>
                    <a:pt x="6001" y="5946"/>
                    <a:pt x="0" y="4898"/>
                  </a:cubicBezTo>
                  <a:cubicBezTo>
                    <a:pt x="2476" y="3469"/>
                    <a:pt x="4858" y="1945"/>
                    <a:pt x="7525" y="993"/>
                  </a:cubicBezTo>
                  <a:cubicBezTo>
                    <a:pt x="12763" y="-1008"/>
                    <a:pt x="12763" y="-722"/>
                    <a:pt x="19812" y="8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>
            <a:xfrm>
              <a:off x="4924329" y="4152042"/>
              <a:ext cx="1047" cy="666"/>
            </a:xfrm>
            <a:custGeom>
              <a:avLst/>
              <a:gdLst>
                <a:gd name="connsiteX0" fmla="*/ 1048 w 1047"/>
                <a:gd name="connsiteY0" fmla="*/ 95 h 666"/>
                <a:gd name="connsiteX1" fmla="*/ 0 w 1047"/>
                <a:gd name="connsiteY1" fmla="*/ 667 h 666"/>
                <a:gd name="connsiteX2" fmla="*/ 571 w 1047"/>
                <a:gd name="connsiteY2" fmla="*/ 0 h 666"/>
                <a:gd name="connsiteX3" fmla="*/ 1048 w 1047"/>
                <a:gd name="connsiteY3" fmla="*/ 95 h 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" h="666">
                  <a:moveTo>
                    <a:pt x="1048" y="95"/>
                  </a:moveTo>
                  <a:cubicBezTo>
                    <a:pt x="667" y="286"/>
                    <a:pt x="381" y="476"/>
                    <a:pt x="0" y="667"/>
                  </a:cubicBezTo>
                  <a:cubicBezTo>
                    <a:pt x="0" y="667"/>
                    <a:pt x="381" y="95"/>
                    <a:pt x="571" y="0"/>
                  </a:cubicBezTo>
                  <a:cubicBezTo>
                    <a:pt x="762" y="0"/>
                    <a:pt x="952" y="95"/>
                    <a:pt x="1048" y="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>
            <a:xfrm>
              <a:off x="3901667" y="4928805"/>
              <a:ext cx="3867" cy="7810"/>
            </a:xfrm>
            <a:custGeom>
              <a:avLst/>
              <a:gdLst>
                <a:gd name="connsiteX0" fmla="*/ 3867 w 3867"/>
                <a:gd name="connsiteY0" fmla="*/ 2953 h 7810"/>
                <a:gd name="connsiteX1" fmla="*/ 915 w 3867"/>
                <a:gd name="connsiteY1" fmla="*/ 7811 h 7810"/>
                <a:gd name="connsiteX2" fmla="*/ 58 w 3867"/>
                <a:gd name="connsiteY2" fmla="*/ 4858 h 7810"/>
                <a:gd name="connsiteX3" fmla="*/ 2820 w 3867"/>
                <a:gd name="connsiteY3" fmla="*/ 0 h 7810"/>
                <a:gd name="connsiteX4" fmla="*/ 3867 w 3867"/>
                <a:gd name="connsiteY4" fmla="*/ 2953 h 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7" h="7810">
                  <a:moveTo>
                    <a:pt x="3867" y="2953"/>
                  </a:moveTo>
                  <a:cubicBezTo>
                    <a:pt x="2915" y="4572"/>
                    <a:pt x="1867" y="6191"/>
                    <a:pt x="915" y="7811"/>
                  </a:cubicBezTo>
                  <a:cubicBezTo>
                    <a:pt x="629" y="6858"/>
                    <a:pt x="-228" y="5620"/>
                    <a:pt x="58" y="4858"/>
                  </a:cubicBezTo>
                  <a:cubicBezTo>
                    <a:pt x="724" y="3143"/>
                    <a:pt x="1867" y="1619"/>
                    <a:pt x="2820" y="0"/>
                  </a:cubicBezTo>
                  <a:cubicBezTo>
                    <a:pt x="3201" y="1048"/>
                    <a:pt x="3487" y="2000"/>
                    <a:pt x="3867" y="2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>
            <a:xfrm>
              <a:off x="5682968" y="3580823"/>
              <a:ext cx="5741" cy="4861"/>
            </a:xfrm>
            <a:custGeom>
              <a:avLst/>
              <a:gdLst>
                <a:gd name="connsiteX0" fmla="*/ 27 w 5741"/>
                <a:gd name="connsiteY0" fmla="*/ 2481 h 4861"/>
                <a:gd name="connsiteX1" fmla="*/ 4409 w 5741"/>
                <a:gd name="connsiteY1" fmla="*/ 4 h 4861"/>
                <a:gd name="connsiteX2" fmla="*/ 5742 w 5741"/>
                <a:gd name="connsiteY2" fmla="*/ 2195 h 4861"/>
                <a:gd name="connsiteX3" fmla="*/ 1170 w 5741"/>
                <a:gd name="connsiteY3" fmla="*/ 4862 h 4861"/>
                <a:gd name="connsiteX4" fmla="*/ 27 w 5741"/>
                <a:gd name="connsiteY4" fmla="*/ 2481 h 4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41" h="4861">
                  <a:moveTo>
                    <a:pt x="27" y="2481"/>
                  </a:moveTo>
                  <a:cubicBezTo>
                    <a:pt x="1361" y="1528"/>
                    <a:pt x="2885" y="671"/>
                    <a:pt x="4409" y="4"/>
                  </a:cubicBezTo>
                  <a:cubicBezTo>
                    <a:pt x="4504" y="-91"/>
                    <a:pt x="5266" y="1433"/>
                    <a:pt x="5742" y="2195"/>
                  </a:cubicBezTo>
                  <a:cubicBezTo>
                    <a:pt x="4218" y="3052"/>
                    <a:pt x="2694" y="4005"/>
                    <a:pt x="1170" y="4862"/>
                  </a:cubicBezTo>
                  <a:cubicBezTo>
                    <a:pt x="694" y="4100"/>
                    <a:pt x="-163" y="2576"/>
                    <a:pt x="27" y="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>
            <a:xfrm>
              <a:off x="3875341" y="4710302"/>
              <a:ext cx="2655" cy="4109"/>
            </a:xfrm>
            <a:custGeom>
              <a:avLst/>
              <a:gdLst>
                <a:gd name="connsiteX0" fmla="*/ 2000 w 2655"/>
                <a:gd name="connsiteY0" fmla="*/ 2953 h 4109"/>
                <a:gd name="connsiteX1" fmla="*/ 2000 w 2655"/>
                <a:gd name="connsiteY1" fmla="*/ 2953 h 4109"/>
                <a:gd name="connsiteX2" fmla="*/ 1810 w 2655"/>
                <a:gd name="connsiteY2" fmla="*/ 2762 h 4109"/>
                <a:gd name="connsiteX3" fmla="*/ 1810 w 2655"/>
                <a:gd name="connsiteY3" fmla="*/ 2762 h 4109"/>
                <a:gd name="connsiteX4" fmla="*/ 1810 w 2655"/>
                <a:gd name="connsiteY4" fmla="*/ 2762 h 4109"/>
                <a:gd name="connsiteX5" fmla="*/ 0 w 2655"/>
                <a:gd name="connsiteY5" fmla="*/ 667 h 4109"/>
                <a:gd name="connsiteX6" fmla="*/ 95 w 2655"/>
                <a:gd name="connsiteY6" fmla="*/ 571 h 4109"/>
                <a:gd name="connsiteX7" fmla="*/ 476 w 2655"/>
                <a:gd name="connsiteY7" fmla="*/ 0 h 4109"/>
                <a:gd name="connsiteX8" fmla="*/ 476 w 2655"/>
                <a:gd name="connsiteY8" fmla="*/ 191 h 4109"/>
                <a:gd name="connsiteX9" fmla="*/ 2000 w 2655"/>
                <a:gd name="connsiteY9" fmla="*/ 2953 h 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55" h="4109">
                  <a:moveTo>
                    <a:pt x="2000" y="2953"/>
                  </a:moveTo>
                  <a:cubicBezTo>
                    <a:pt x="2000" y="2953"/>
                    <a:pt x="2000" y="2953"/>
                    <a:pt x="2000" y="2953"/>
                  </a:cubicBezTo>
                  <a:cubicBezTo>
                    <a:pt x="2762" y="4286"/>
                    <a:pt x="3048" y="4763"/>
                    <a:pt x="1810" y="2762"/>
                  </a:cubicBezTo>
                  <a:cubicBezTo>
                    <a:pt x="1810" y="2762"/>
                    <a:pt x="1810" y="2762"/>
                    <a:pt x="1810" y="2762"/>
                  </a:cubicBezTo>
                  <a:cubicBezTo>
                    <a:pt x="1810" y="2762"/>
                    <a:pt x="1810" y="2762"/>
                    <a:pt x="1810" y="2762"/>
                  </a:cubicBezTo>
                  <a:cubicBezTo>
                    <a:pt x="1238" y="2191"/>
                    <a:pt x="667" y="1429"/>
                    <a:pt x="0" y="667"/>
                  </a:cubicBezTo>
                  <a:cubicBezTo>
                    <a:pt x="0" y="667"/>
                    <a:pt x="0" y="667"/>
                    <a:pt x="95" y="571"/>
                  </a:cubicBezTo>
                  <a:cubicBezTo>
                    <a:pt x="191" y="381"/>
                    <a:pt x="286" y="191"/>
                    <a:pt x="476" y="0"/>
                  </a:cubicBezTo>
                  <a:cubicBezTo>
                    <a:pt x="476" y="95"/>
                    <a:pt x="476" y="191"/>
                    <a:pt x="476" y="191"/>
                  </a:cubicBezTo>
                  <a:cubicBezTo>
                    <a:pt x="953" y="1238"/>
                    <a:pt x="1524" y="2286"/>
                    <a:pt x="2000" y="2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3877150" y="4714684"/>
              <a:ext cx="476" cy="9525"/>
            </a:xfrm>
            <a:custGeom>
              <a:avLst/>
              <a:gdLst>
                <a:gd name="connsiteX0" fmla="*/ 0 w 476"/>
                <a:gd name="connsiteY0" fmla="*/ 0 h 9525"/>
                <a:gd name="connsiteX1" fmla="*/ 476 w 476"/>
                <a:gd name="connsiteY1" fmla="*/ 0 h 9525"/>
                <a:gd name="connsiteX2" fmla="*/ 0 w 476"/>
                <a:gd name="connsiteY2" fmla="*/ 0 h 9525"/>
                <a:gd name="connsiteX3" fmla="*/ 0 w 476"/>
                <a:gd name="connsiteY3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" h="9525">
                  <a:moveTo>
                    <a:pt x="0" y="0"/>
                  </a:moveTo>
                  <a:cubicBezTo>
                    <a:pt x="191" y="0"/>
                    <a:pt x="286" y="0"/>
                    <a:pt x="476" y="0"/>
                  </a:cubicBezTo>
                  <a:cubicBezTo>
                    <a:pt x="381" y="0"/>
                    <a:pt x="191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/>
            <p:cNvSpPr/>
            <p:nvPr/>
          </p:nvSpPr>
          <p:spPr>
            <a:xfrm>
              <a:off x="3895248" y="4833460"/>
              <a:ext cx="3396" cy="4571"/>
            </a:xfrm>
            <a:custGeom>
              <a:avLst/>
              <a:gdLst>
                <a:gd name="connsiteX0" fmla="*/ 381 w 3396"/>
                <a:gd name="connsiteY0" fmla="*/ 1524 h 4571"/>
                <a:gd name="connsiteX1" fmla="*/ 2572 w 3396"/>
                <a:gd name="connsiteY1" fmla="*/ 0 h 4571"/>
                <a:gd name="connsiteX2" fmla="*/ 3334 w 3396"/>
                <a:gd name="connsiteY2" fmla="*/ 2953 h 4571"/>
                <a:gd name="connsiteX3" fmla="*/ 0 w 3396"/>
                <a:gd name="connsiteY3" fmla="*/ 4572 h 4571"/>
                <a:gd name="connsiteX4" fmla="*/ 381 w 3396"/>
                <a:gd name="connsiteY4" fmla="*/ 1524 h 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" h="4571">
                  <a:moveTo>
                    <a:pt x="381" y="1524"/>
                  </a:moveTo>
                  <a:cubicBezTo>
                    <a:pt x="762" y="857"/>
                    <a:pt x="1810" y="476"/>
                    <a:pt x="2572" y="0"/>
                  </a:cubicBezTo>
                  <a:cubicBezTo>
                    <a:pt x="2858" y="1048"/>
                    <a:pt x="3620" y="2476"/>
                    <a:pt x="3334" y="2953"/>
                  </a:cubicBezTo>
                  <a:cubicBezTo>
                    <a:pt x="2572" y="3810"/>
                    <a:pt x="1143" y="4096"/>
                    <a:pt x="0" y="4572"/>
                  </a:cubicBezTo>
                  <a:cubicBezTo>
                    <a:pt x="95" y="3619"/>
                    <a:pt x="-95" y="2381"/>
                    <a:pt x="381" y="15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/>
            <p:cNvSpPr/>
            <p:nvPr/>
          </p:nvSpPr>
          <p:spPr>
            <a:xfrm>
              <a:off x="3898296" y="4866607"/>
              <a:ext cx="1428" cy="2857"/>
            </a:xfrm>
            <a:custGeom>
              <a:avLst/>
              <a:gdLst>
                <a:gd name="connsiteX0" fmla="*/ 1429 w 1428"/>
                <a:gd name="connsiteY0" fmla="*/ 2858 h 2857"/>
                <a:gd name="connsiteX1" fmla="*/ 0 w 1428"/>
                <a:gd name="connsiteY1" fmla="*/ 2286 h 2857"/>
                <a:gd name="connsiteX2" fmla="*/ 1429 w 1428"/>
                <a:gd name="connsiteY2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" h="2857">
                  <a:moveTo>
                    <a:pt x="1429" y="2858"/>
                  </a:moveTo>
                  <a:lnTo>
                    <a:pt x="0" y="2286"/>
                  </a:lnTo>
                  <a:lnTo>
                    <a:pt x="1429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5710522" y="4144136"/>
              <a:ext cx="6000" cy="5524"/>
            </a:xfrm>
            <a:custGeom>
              <a:avLst/>
              <a:gdLst>
                <a:gd name="connsiteX0" fmla="*/ 6001 w 6000"/>
                <a:gd name="connsiteY0" fmla="*/ 3334 h 5524"/>
                <a:gd name="connsiteX1" fmla="*/ 4763 w 6000"/>
                <a:gd name="connsiteY1" fmla="*/ 5525 h 5524"/>
                <a:gd name="connsiteX2" fmla="*/ 0 w 6000"/>
                <a:gd name="connsiteY2" fmla="*/ 3429 h 5524"/>
                <a:gd name="connsiteX3" fmla="*/ 2000 w 6000"/>
                <a:gd name="connsiteY3" fmla="*/ 0 h 5524"/>
                <a:gd name="connsiteX4" fmla="*/ 6001 w 6000"/>
                <a:gd name="connsiteY4" fmla="*/ 3334 h 5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0" h="5524">
                  <a:moveTo>
                    <a:pt x="6001" y="3334"/>
                  </a:moveTo>
                  <a:cubicBezTo>
                    <a:pt x="5524" y="4096"/>
                    <a:pt x="4858" y="5525"/>
                    <a:pt x="4763" y="5525"/>
                  </a:cubicBezTo>
                  <a:cubicBezTo>
                    <a:pt x="3143" y="4953"/>
                    <a:pt x="1619" y="4191"/>
                    <a:pt x="0" y="3429"/>
                  </a:cubicBezTo>
                  <a:cubicBezTo>
                    <a:pt x="667" y="2286"/>
                    <a:pt x="1334" y="1143"/>
                    <a:pt x="2000" y="0"/>
                  </a:cubicBezTo>
                  <a:cubicBezTo>
                    <a:pt x="3429" y="1048"/>
                    <a:pt x="4667" y="2191"/>
                    <a:pt x="6001" y="33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5844253" y="4116228"/>
              <a:ext cx="7810" cy="4253"/>
            </a:xfrm>
            <a:custGeom>
              <a:avLst/>
              <a:gdLst>
                <a:gd name="connsiteX0" fmla="*/ 7811 w 7810"/>
                <a:gd name="connsiteY0" fmla="*/ 4191 h 4253"/>
                <a:gd name="connsiteX1" fmla="*/ 1524 w 7810"/>
                <a:gd name="connsiteY1" fmla="*/ 4096 h 4253"/>
                <a:gd name="connsiteX2" fmla="*/ 0 w 7810"/>
                <a:gd name="connsiteY2" fmla="*/ 1524 h 4253"/>
                <a:gd name="connsiteX3" fmla="*/ 6001 w 7810"/>
                <a:gd name="connsiteY3" fmla="*/ 0 h 4253"/>
                <a:gd name="connsiteX4" fmla="*/ 7811 w 7810"/>
                <a:gd name="connsiteY4" fmla="*/ 4191 h 4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" h="4253">
                  <a:moveTo>
                    <a:pt x="7811" y="4191"/>
                  </a:moveTo>
                  <a:cubicBezTo>
                    <a:pt x="5715" y="4191"/>
                    <a:pt x="3524" y="4381"/>
                    <a:pt x="1524" y="4096"/>
                  </a:cubicBezTo>
                  <a:cubicBezTo>
                    <a:pt x="857" y="4001"/>
                    <a:pt x="476" y="2477"/>
                    <a:pt x="0" y="1524"/>
                  </a:cubicBezTo>
                  <a:cubicBezTo>
                    <a:pt x="2000" y="1048"/>
                    <a:pt x="4000" y="476"/>
                    <a:pt x="6001" y="0"/>
                  </a:cubicBezTo>
                  <a:cubicBezTo>
                    <a:pt x="6572" y="1524"/>
                    <a:pt x="7239" y="2858"/>
                    <a:pt x="7811" y="41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5279802" y="3855814"/>
              <a:ext cx="5619" cy="3205"/>
            </a:xfrm>
            <a:custGeom>
              <a:avLst/>
              <a:gdLst>
                <a:gd name="connsiteX0" fmla="*/ 0 w 5619"/>
                <a:gd name="connsiteY0" fmla="*/ 0 h 3205"/>
                <a:gd name="connsiteX1" fmla="*/ 5620 w 5619"/>
                <a:gd name="connsiteY1" fmla="*/ 95 h 3205"/>
                <a:gd name="connsiteX2" fmla="*/ 5429 w 5619"/>
                <a:gd name="connsiteY2" fmla="*/ 3143 h 3205"/>
                <a:gd name="connsiteX3" fmla="*/ 190 w 5619"/>
                <a:gd name="connsiteY3" fmla="*/ 3048 h 3205"/>
                <a:gd name="connsiteX4" fmla="*/ 0 w 5619"/>
                <a:gd name="connsiteY4" fmla="*/ 0 h 3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19" h="3205">
                  <a:moveTo>
                    <a:pt x="0" y="0"/>
                  </a:moveTo>
                  <a:cubicBezTo>
                    <a:pt x="1905" y="0"/>
                    <a:pt x="3810" y="95"/>
                    <a:pt x="5620" y="95"/>
                  </a:cubicBezTo>
                  <a:cubicBezTo>
                    <a:pt x="5525" y="1143"/>
                    <a:pt x="5429" y="2096"/>
                    <a:pt x="5429" y="3143"/>
                  </a:cubicBezTo>
                  <a:cubicBezTo>
                    <a:pt x="3715" y="3143"/>
                    <a:pt x="1905" y="3334"/>
                    <a:pt x="190" y="3048"/>
                  </a:cubicBezTo>
                  <a:cubicBezTo>
                    <a:pt x="0" y="3048"/>
                    <a:pt x="0" y="1048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6751700" y="3160473"/>
              <a:ext cx="6762" cy="4397"/>
            </a:xfrm>
            <a:custGeom>
              <a:avLst/>
              <a:gdLst>
                <a:gd name="connsiteX0" fmla="*/ 6763 w 6762"/>
                <a:gd name="connsiteY0" fmla="*/ 2017 h 4397"/>
                <a:gd name="connsiteX1" fmla="*/ 2096 w 6762"/>
                <a:gd name="connsiteY1" fmla="*/ 4398 h 4397"/>
                <a:gd name="connsiteX2" fmla="*/ 0 w 6762"/>
                <a:gd name="connsiteY2" fmla="*/ 2112 h 4397"/>
                <a:gd name="connsiteX3" fmla="*/ 4667 w 6762"/>
                <a:gd name="connsiteY3" fmla="*/ 16 h 4397"/>
                <a:gd name="connsiteX4" fmla="*/ 6763 w 6762"/>
                <a:gd name="connsiteY4" fmla="*/ 2017 h 4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2" h="4397">
                  <a:moveTo>
                    <a:pt x="6763" y="2017"/>
                  </a:moveTo>
                  <a:cubicBezTo>
                    <a:pt x="5239" y="2779"/>
                    <a:pt x="3715" y="3541"/>
                    <a:pt x="2096" y="4398"/>
                  </a:cubicBezTo>
                  <a:cubicBezTo>
                    <a:pt x="1429" y="3636"/>
                    <a:pt x="667" y="2874"/>
                    <a:pt x="0" y="2112"/>
                  </a:cubicBezTo>
                  <a:cubicBezTo>
                    <a:pt x="1524" y="1350"/>
                    <a:pt x="3048" y="397"/>
                    <a:pt x="4667" y="16"/>
                  </a:cubicBezTo>
                  <a:cubicBezTo>
                    <a:pt x="5239" y="-174"/>
                    <a:pt x="6096" y="1350"/>
                    <a:pt x="6763" y="20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6816089" y="3156584"/>
              <a:ext cx="4857" cy="2785"/>
            </a:xfrm>
            <a:custGeom>
              <a:avLst/>
              <a:gdLst>
                <a:gd name="connsiteX0" fmla="*/ 4858 w 4857"/>
                <a:gd name="connsiteY0" fmla="*/ 1429 h 2785"/>
                <a:gd name="connsiteX1" fmla="*/ 3048 w 4857"/>
                <a:gd name="connsiteY1" fmla="*/ 2762 h 2785"/>
                <a:gd name="connsiteX2" fmla="*/ 0 w 4857"/>
                <a:gd name="connsiteY2" fmla="*/ 476 h 2785"/>
                <a:gd name="connsiteX3" fmla="*/ 2572 w 4857"/>
                <a:gd name="connsiteY3" fmla="*/ 0 h 2785"/>
                <a:gd name="connsiteX4" fmla="*/ 4858 w 4857"/>
                <a:gd name="connsiteY4" fmla="*/ 1429 h 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7" h="2785">
                  <a:moveTo>
                    <a:pt x="4858" y="1429"/>
                  </a:moveTo>
                  <a:cubicBezTo>
                    <a:pt x="4191" y="1905"/>
                    <a:pt x="3334" y="2953"/>
                    <a:pt x="3048" y="2762"/>
                  </a:cubicBezTo>
                  <a:cubicBezTo>
                    <a:pt x="1905" y="2191"/>
                    <a:pt x="953" y="1238"/>
                    <a:pt x="0" y="476"/>
                  </a:cubicBezTo>
                  <a:cubicBezTo>
                    <a:pt x="857" y="286"/>
                    <a:pt x="1714" y="191"/>
                    <a:pt x="2572" y="0"/>
                  </a:cubicBezTo>
                  <a:cubicBezTo>
                    <a:pt x="3334" y="476"/>
                    <a:pt x="4096" y="953"/>
                    <a:pt x="4858" y="14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6392893" y="3242595"/>
              <a:ext cx="3639" cy="6477"/>
            </a:xfrm>
            <a:custGeom>
              <a:avLst/>
              <a:gdLst>
                <a:gd name="connsiteX0" fmla="*/ 0 w 3639"/>
                <a:gd name="connsiteY0" fmla="*/ 5048 h 6477"/>
                <a:gd name="connsiteX1" fmla="*/ 2000 w 3639"/>
                <a:gd name="connsiteY1" fmla="*/ 0 h 6477"/>
                <a:gd name="connsiteX2" fmla="*/ 3619 w 3639"/>
                <a:gd name="connsiteY2" fmla="*/ 1524 h 6477"/>
                <a:gd name="connsiteX3" fmla="*/ 1714 w 3639"/>
                <a:gd name="connsiteY3" fmla="*/ 6477 h 6477"/>
                <a:gd name="connsiteX4" fmla="*/ 0 w 3639"/>
                <a:gd name="connsiteY4" fmla="*/ 5048 h 6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9" h="6477">
                  <a:moveTo>
                    <a:pt x="0" y="5048"/>
                  </a:moveTo>
                  <a:cubicBezTo>
                    <a:pt x="476" y="3334"/>
                    <a:pt x="1238" y="1715"/>
                    <a:pt x="2000" y="0"/>
                  </a:cubicBezTo>
                  <a:cubicBezTo>
                    <a:pt x="2572" y="476"/>
                    <a:pt x="3810" y="1143"/>
                    <a:pt x="3619" y="1524"/>
                  </a:cubicBezTo>
                  <a:cubicBezTo>
                    <a:pt x="3143" y="3239"/>
                    <a:pt x="2381" y="4858"/>
                    <a:pt x="1714" y="6477"/>
                  </a:cubicBezTo>
                  <a:cubicBezTo>
                    <a:pt x="1143" y="6001"/>
                    <a:pt x="0" y="5334"/>
                    <a:pt x="0" y="5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6415865" y="3222783"/>
              <a:ext cx="5703" cy="12572"/>
            </a:xfrm>
            <a:custGeom>
              <a:avLst/>
              <a:gdLst>
                <a:gd name="connsiteX0" fmla="*/ 3127 w 5703"/>
                <a:gd name="connsiteY0" fmla="*/ 12573 h 12572"/>
                <a:gd name="connsiteX1" fmla="*/ 460 w 5703"/>
                <a:gd name="connsiteY1" fmla="*/ 11335 h 12572"/>
                <a:gd name="connsiteX2" fmla="*/ 364 w 5703"/>
                <a:gd name="connsiteY2" fmla="*/ 5143 h 12572"/>
                <a:gd name="connsiteX3" fmla="*/ 3603 w 5703"/>
                <a:gd name="connsiteY3" fmla="*/ 0 h 12572"/>
                <a:gd name="connsiteX4" fmla="*/ 5698 w 5703"/>
                <a:gd name="connsiteY4" fmla="*/ 4572 h 12572"/>
                <a:gd name="connsiteX5" fmla="*/ 3127 w 5703"/>
                <a:gd name="connsiteY5" fmla="*/ 12573 h 12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03" h="12572">
                  <a:moveTo>
                    <a:pt x="3127" y="12573"/>
                  </a:moveTo>
                  <a:cubicBezTo>
                    <a:pt x="2174" y="12192"/>
                    <a:pt x="650" y="11906"/>
                    <a:pt x="460" y="11335"/>
                  </a:cubicBezTo>
                  <a:cubicBezTo>
                    <a:pt x="79" y="9334"/>
                    <a:pt x="-303" y="7048"/>
                    <a:pt x="364" y="5143"/>
                  </a:cubicBezTo>
                  <a:cubicBezTo>
                    <a:pt x="936" y="3334"/>
                    <a:pt x="2460" y="1810"/>
                    <a:pt x="3603" y="0"/>
                  </a:cubicBezTo>
                  <a:cubicBezTo>
                    <a:pt x="4555" y="1524"/>
                    <a:pt x="5794" y="3048"/>
                    <a:pt x="5698" y="4572"/>
                  </a:cubicBezTo>
                  <a:cubicBezTo>
                    <a:pt x="5508" y="7239"/>
                    <a:pt x="3984" y="9906"/>
                    <a:pt x="3127" y="125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/>
            <p:cNvSpPr/>
            <p:nvPr/>
          </p:nvSpPr>
          <p:spPr>
            <a:xfrm>
              <a:off x="6418706" y="3221735"/>
              <a:ext cx="857" cy="1047"/>
            </a:xfrm>
            <a:custGeom>
              <a:avLst/>
              <a:gdLst>
                <a:gd name="connsiteX0" fmla="*/ 667 w 857"/>
                <a:gd name="connsiteY0" fmla="*/ 1048 h 1047"/>
                <a:gd name="connsiteX1" fmla="*/ 0 w 857"/>
                <a:gd name="connsiteY1" fmla="*/ 0 h 1047"/>
                <a:gd name="connsiteX2" fmla="*/ 857 w 857"/>
                <a:gd name="connsiteY2" fmla="*/ 762 h 1047"/>
                <a:gd name="connsiteX3" fmla="*/ 667 w 857"/>
                <a:gd name="connsiteY3" fmla="*/ 1048 h 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" h="1047">
                  <a:moveTo>
                    <a:pt x="667" y="1048"/>
                  </a:moveTo>
                  <a:cubicBezTo>
                    <a:pt x="476" y="667"/>
                    <a:pt x="190" y="286"/>
                    <a:pt x="0" y="0"/>
                  </a:cubicBezTo>
                  <a:cubicBezTo>
                    <a:pt x="0" y="0"/>
                    <a:pt x="762" y="667"/>
                    <a:pt x="857" y="762"/>
                  </a:cubicBezTo>
                  <a:cubicBezTo>
                    <a:pt x="857" y="857"/>
                    <a:pt x="762" y="952"/>
                    <a:pt x="667" y="1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/>
            <p:cNvSpPr/>
            <p:nvPr/>
          </p:nvSpPr>
          <p:spPr>
            <a:xfrm>
              <a:off x="6466236" y="3211067"/>
              <a:ext cx="3238" cy="6000"/>
            </a:xfrm>
            <a:custGeom>
              <a:avLst/>
              <a:gdLst>
                <a:gd name="connsiteX0" fmla="*/ 0 w 3238"/>
                <a:gd name="connsiteY0" fmla="*/ 5620 h 6000"/>
                <a:gd name="connsiteX1" fmla="*/ 571 w 3238"/>
                <a:gd name="connsiteY1" fmla="*/ 0 h 6000"/>
                <a:gd name="connsiteX2" fmla="*/ 3238 w 3238"/>
                <a:gd name="connsiteY2" fmla="*/ 381 h 6000"/>
                <a:gd name="connsiteX3" fmla="*/ 2381 w 3238"/>
                <a:gd name="connsiteY3" fmla="*/ 6001 h 6000"/>
                <a:gd name="connsiteX4" fmla="*/ 0 w 3238"/>
                <a:gd name="connsiteY4" fmla="*/ 5620 h 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8" h="6000">
                  <a:moveTo>
                    <a:pt x="0" y="5620"/>
                  </a:moveTo>
                  <a:cubicBezTo>
                    <a:pt x="95" y="3715"/>
                    <a:pt x="286" y="1905"/>
                    <a:pt x="571" y="0"/>
                  </a:cubicBezTo>
                  <a:cubicBezTo>
                    <a:pt x="1429" y="95"/>
                    <a:pt x="1619" y="95"/>
                    <a:pt x="3238" y="381"/>
                  </a:cubicBezTo>
                  <a:cubicBezTo>
                    <a:pt x="2953" y="2286"/>
                    <a:pt x="2667" y="4096"/>
                    <a:pt x="2381" y="6001"/>
                  </a:cubicBezTo>
                  <a:cubicBezTo>
                    <a:pt x="762" y="5715"/>
                    <a:pt x="0" y="5715"/>
                    <a:pt x="0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/>
            <p:cNvSpPr/>
            <p:nvPr/>
          </p:nvSpPr>
          <p:spPr>
            <a:xfrm>
              <a:off x="3899820" y="4901278"/>
              <a:ext cx="3143" cy="2771"/>
            </a:xfrm>
            <a:custGeom>
              <a:avLst/>
              <a:gdLst>
                <a:gd name="connsiteX0" fmla="*/ 572 w 3143"/>
                <a:gd name="connsiteY0" fmla="*/ 2667 h 2771"/>
                <a:gd name="connsiteX1" fmla="*/ 0 w 3143"/>
                <a:gd name="connsiteY1" fmla="*/ 190 h 2771"/>
                <a:gd name="connsiteX2" fmla="*/ 3143 w 3143"/>
                <a:gd name="connsiteY2" fmla="*/ 0 h 2771"/>
                <a:gd name="connsiteX3" fmla="*/ 2381 w 3143"/>
                <a:gd name="connsiteY3" fmla="*/ 2476 h 2771"/>
                <a:gd name="connsiteX4" fmla="*/ 572 w 3143"/>
                <a:gd name="connsiteY4" fmla="*/ 2667 h 2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" h="2771">
                  <a:moveTo>
                    <a:pt x="572" y="2667"/>
                  </a:moveTo>
                  <a:cubicBezTo>
                    <a:pt x="191" y="1905"/>
                    <a:pt x="191" y="1048"/>
                    <a:pt x="0" y="190"/>
                  </a:cubicBezTo>
                  <a:cubicBezTo>
                    <a:pt x="1048" y="190"/>
                    <a:pt x="2096" y="95"/>
                    <a:pt x="3143" y="0"/>
                  </a:cubicBezTo>
                  <a:cubicBezTo>
                    <a:pt x="2858" y="857"/>
                    <a:pt x="2667" y="1619"/>
                    <a:pt x="2381" y="2476"/>
                  </a:cubicBezTo>
                  <a:cubicBezTo>
                    <a:pt x="1810" y="2572"/>
                    <a:pt x="667" y="2953"/>
                    <a:pt x="572" y="26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80"/>
            <p:cNvSpPr/>
            <p:nvPr/>
          </p:nvSpPr>
          <p:spPr>
            <a:xfrm>
              <a:off x="3882961" y="4742401"/>
              <a:ext cx="1809" cy="2666"/>
            </a:xfrm>
            <a:custGeom>
              <a:avLst/>
              <a:gdLst>
                <a:gd name="connsiteX0" fmla="*/ 0 w 1809"/>
                <a:gd name="connsiteY0" fmla="*/ 0 h 2666"/>
                <a:gd name="connsiteX1" fmla="*/ 1810 w 1809"/>
                <a:gd name="connsiteY1" fmla="*/ 667 h 2666"/>
                <a:gd name="connsiteX2" fmla="*/ 286 w 1809"/>
                <a:gd name="connsiteY2" fmla="*/ 2667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9" h="2666">
                  <a:moveTo>
                    <a:pt x="0" y="0"/>
                  </a:moveTo>
                  <a:lnTo>
                    <a:pt x="1810" y="667"/>
                  </a:lnTo>
                  <a:lnTo>
                    <a:pt x="286" y="26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4093177" y="4744306"/>
              <a:ext cx="2762" cy="2285"/>
            </a:xfrm>
            <a:custGeom>
              <a:avLst/>
              <a:gdLst>
                <a:gd name="connsiteX0" fmla="*/ 1143 w 2762"/>
                <a:gd name="connsiteY0" fmla="*/ 0 h 2285"/>
                <a:gd name="connsiteX1" fmla="*/ 2762 w 2762"/>
                <a:gd name="connsiteY1" fmla="*/ 1143 h 2285"/>
                <a:gd name="connsiteX2" fmla="*/ 0 w 2762"/>
                <a:gd name="connsiteY2" fmla="*/ 2286 h 2285"/>
                <a:gd name="connsiteX3" fmla="*/ 1143 w 2762"/>
                <a:gd name="connsiteY3" fmla="*/ 0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2" h="2285">
                  <a:moveTo>
                    <a:pt x="1143" y="0"/>
                  </a:moveTo>
                  <a:cubicBezTo>
                    <a:pt x="1715" y="381"/>
                    <a:pt x="2286" y="762"/>
                    <a:pt x="2762" y="1143"/>
                  </a:cubicBezTo>
                  <a:cubicBezTo>
                    <a:pt x="1810" y="1524"/>
                    <a:pt x="953" y="1905"/>
                    <a:pt x="0" y="2286"/>
                  </a:cubicBezTo>
                  <a:cubicBezTo>
                    <a:pt x="381" y="1524"/>
                    <a:pt x="762" y="762"/>
                    <a:pt x="114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3" name="任意多边形: 形状 82"/>
            <p:cNvSpPr/>
            <p:nvPr/>
          </p:nvSpPr>
          <p:spPr>
            <a:xfrm>
              <a:off x="3873721" y="4691919"/>
              <a:ext cx="1047" cy="2000"/>
            </a:xfrm>
            <a:custGeom>
              <a:avLst/>
              <a:gdLst>
                <a:gd name="connsiteX0" fmla="*/ 1048 w 1047"/>
                <a:gd name="connsiteY0" fmla="*/ 2000 h 2000"/>
                <a:gd name="connsiteX1" fmla="*/ 0 w 1047"/>
                <a:gd name="connsiteY1" fmla="*/ 667 h 2000"/>
                <a:gd name="connsiteX2" fmla="*/ 952 w 1047"/>
                <a:gd name="connsiteY2" fmla="*/ 0 h 2000"/>
                <a:gd name="connsiteX3" fmla="*/ 1048 w 1047"/>
                <a:gd name="connsiteY3" fmla="*/ 2000 h 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" h="2000">
                  <a:moveTo>
                    <a:pt x="1048" y="2000"/>
                  </a:moveTo>
                  <a:cubicBezTo>
                    <a:pt x="762" y="1524"/>
                    <a:pt x="381" y="1143"/>
                    <a:pt x="0" y="667"/>
                  </a:cubicBezTo>
                  <a:cubicBezTo>
                    <a:pt x="0" y="667"/>
                    <a:pt x="952" y="0"/>
                    <a:pt x="952" y="0"/>
                  </a:cubicBezTo>
                  <a:cubicBezTo>
                    <a:pt x="952" y="667"/>
                    <a:pt x="952" y="1334"/>
                    <a:pt x="1048" y="20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/>
            <p:cNvSpPr/>
            <p:nvPr/>
          </p:nvSpPr>
          <p:spPr>
            <a:xfrm>
              <a:off x="3874769" y="4693919"/>
              <a:ext cx="3118" cy="16287"/>
            </a:xfrm>
            <a:custGeom>
              <a:avLst/>
              <a:gdLst>
                <a:gd name="connsiteX0" fmla="*/ 952 w 3118"/>
                <a:gd name="connsiteY0" fmla="*/ 16288 h 16287"/>
                <a:gd name="connsiteX1" fmla="*/ 0 w 3118"/>
                <a:gd name="connsiteY1" fmla="*/ 0 h 16287"/>
                <a:gd name="connsiteX2" fmla="*/ 952 w 3118"/>
                <a:gd name="connsiteY2" fmla="*/ 16288 h 1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18" h="16287">
                  <a:moveTo>
                    <a:pt x="952" y="16288"/>
                  </a:moveTo>
                  <a:cubicBezTo>
                    <a:pt x="571" y="10954"/>
                    <a:pt x="286" y="5525"/>
                    <a:pt x="0" y="0"/>
                  </a:cubicBezTo>
                  <a:cubicBezTo>
                    <a:pt x="3619" y="5144"/>
                    <a:pt x="4286" y="10478"/>
                    <a:pt x="952" y="16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/>
            <p:cNvSpPr/>
            <p:nvPr/>
          </p:nvSpPr>
          <p:spPr>
            <a:xfrm>
              <a:off x="3575493" y="2994659"/>
              <a:ext cx="4000" cy="3333"/>
            </a:xfrm>
            <a:custGeom>
              <a:avLst/>
              <a:gdLst>
                <a:gd name="connsiteX0" fmla="*/ 3429 w 4000"/>
                <a:gd name="connsiteY0" fmla="*/ 381 h 3333"/>
                <a:gd name="connsiteX1" fmla="*/ 4001 w 4000"/>
                <a:gd name="connsiteY1" fmla="*/ 3334 h 3333"/>
                <a:gd name="connsiteX2" fmla="*/ 0 w 4000"/>
                <a:gd name="connsiteY2" fmla="*/ 2667 h 3333"/>
                <a:gd name="connsiteX3" fmla="*/ 1143 w 4000"/>
                <a:gd name="connsiteY3" fmla="*/ 0 h 3333"/>
                <a:gd name="connsiteX4" fmla="*/ 3429 w 4000"/>
                <a:gd name="connsiteY4" fmla="*/ 381 h 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" h="3333">
                  <a:moveTo>
                    <a:pt x="3429" y="381"/>
                  </a:moveTo>
                  <a:cubicBezTo>
                    <a:pt x="3905" y="1143"/>
                    <a:pt x="3810" y="2286"/>
                    <a:pt x="4001" y="3334"/>
                  </a:cubicBezTo>
                  <a:cubicBezTo>
                    <a:pt x="2667" y="3143"/>
                    <a:pt x="1333" y="2858"/>
                    <a:pt x="0" y="2667"/>
                  </a:cubicBezTo>
                  <a:cubicBezTo>
                    <a:pt x="381" y="1810"/>
                    <a:pt x="762" y="857"/>
                    <a:pt x="1143" y="0"/>
                  </a:cubicBezTo>
                  <a:cubicBezTo>
                    <a:pt x="2000" y="95"/>
                    <a:pt x="3239" y="-95"/>
                    <a:pt x="3429" y="3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/>
            <p:cNvSpPr/>
            <p:nvPr/>
          </p:nvSpPr>
          <p:spPr>
            <a:xfrm>
              <a:off x="6716362" y="3169252"/>
              <a:ext cx="4286" cy="2165"/>
            </a:xfrm>
            <a:custGeom>
              <a:avLst/>
              <a:gdLst>
                <a:gd name="connsiteX0" fmla="*/ 0 w 4286"/>
                <a:gd name="connsiteY0" fmla="*/ 0 h 2165"/>
                <a:gd name="connsiteX1" fmla="*/ 4286 w 4286"/>
                <a:gd name="connsiteY1" fmla="*/ 1429 h 2165"/>
                <a:gd name="connsiteX2" fmla="*/ 1619 w 4286"/>
                <a:gd name="connsiteY2" fmla="*/ 2096 h 2165"/>
                <a:gd name="connsiteX3" fmla="*/ 0 w 4286"/>
                <a:gd name="connsiteY3" fmla="*/ 0 h 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86" h="2165">
                  <a:moveTo>
                    <a:pt x="0" y="0"/>
                  </a:moveTo>
                  <a:cubicBezTo>
                    <a:pt x="1429" y="476"/>
                    <a:pt x="2857" y="953"/>
                    <a:pt x="4286" y="1429"/>
                  </a:cubicBezTo>
                  <a:cubicBezTo>
                    <a:pt x="3334" y="1715"/>
                    <a:pt x="2381" y="2381"/>
                    <a:pt x="1619" y="2096"/>
                  </a:cubicBezTo>
                  <a:cubicBezTo>
                    <a:pt x="953" y="1905"/>
                    <a:pt x="476" y="762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/>
            <p:cNvSpPr/>
            <p:nvPr/>
          </p:nvSpPr>
          <p:spPr>
            <a:xfrm>
              <a:off x="5181409" y="4308537"/>
              <a:ext cx="3333" cy="4572"/>
            </a:xfrm>
            <a:custGeom>
              <a:avLst/>
              <a:gdLst>
                <a:gd name="connsiteX0" fmla="*/ 3334 w 3333"/>
                <a:gd name="connsiteY0" fmla="*/ 4572 h 4572"/>
                <a:gd name="connsiteX1" fmla="*/ 0 w 3333"/>
                <a:gd name="connsiteY1" fmla="*/ 3143 h 4572"/>
                <a:gd name="connsiteX2" fmla="*/ 2286 w 3333"/>
                <a:gd name="connsiteY2" fmla="*/ 0 h 4572"/>
                <a:gd name="connsiteX3" fmla="*/ 3334 w 3333"/>
                <a:gd name="connsiteY3" fmla="*/ 4572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" h="4572">
                  <a:moveTo>
                    <a:pt x="3334" y="4572"/>
                  </a:moveTo>
                  <a:cubicBezTo>
                    <a:pt x="2191" y="4096"/>
                    <a:pt x="1143" y="3620"/>
                    <a:pt x="0" y="3143"/>
                  </a:cubicBezTo>
                  <a:cubicBezTo>
                    <a:pt x="762" y="2096"/>
                    <a:pt x="1524" y="1048"/>
                    <a:pt x="2286" y="0"/>
                  </a:cubicBezTo>
                  <a:cubicBezTo>
                    <a:pt x="2762" y="1524"/>
                    <a:pt x="3048" y="3048"/>
                    <a:pt x="3334" y="45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/>
            <p:cNvSpPr/>
            <p:nvPr/>
          </p:nvSpPr>
          <p:spPr>
            <a:xfrm>
              <a:off x="5180742" y="4311300"/>
              <a:ext cx="761" cy="863"/>
            </a:xfrm>
            <a:custGeom>
              <a:avLst/>
              <a:gdLst>
                <a:gd name="connsiteX0" fmla="*/ 381 w 761"/>
                <a:gd name="connsiteY0" fmla="*/ 857 h 863"/>
                <a:gd name="connsiteX1" fmla="*/ 0 w 761"/>
                <a:gd name="connsiteY1" fmla="*/ 0 h 863"/>
                <a:gd name="connsiteX2" fmla="*/ 762 w 761"/>
                <a:gd name="connsiteY2" fmla="*/ 286 h 863"/>
                <a:gd name="connsiteX3" fmla="*/ 381 w 761"/>
                <a:gd name="connsiteY3" fmla="*/ 857 h 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1" h="863">
                  <a:moveTo>
                    <a:pt x="381" y="857"/>
                  </a:moveTo>
                  <a:cubicBezTo>
                    <a:pt x="381" y="953"/>
                    <a:pt x="0" y="0"/>
                    <a:pt x="0" y="0"/>
                  </a:cubicBezTo>
                  <a:cubicBezTo>
                    <a:pt x="286" y="95"/>
                    <a:pt x="476" y="190"/>
                    <a:pt x="762" y="286"/>
                  </a:cubicBezTo>
                  <a:cubicBezTo>
                    <a:pt x="667" y="571"/>
                    <a:pt x="476" y="667"/>
                    <a:pt x="381" y="8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/>
            <p:cNvSpPr/>
            <p:nvPr/>
          </p:nvSpPr>
          <p:spPr>
            <a:xfrm>
              <a:off x="6643493" y="4350543"/>
              <a:ext cx="5721" cy="9048"/>
            </a:xfrm>
            <a:custGeom>
              <a:avLst/>
              <a:gdLst>
                <a:gd name="connsiteX0" fmla="*/ 5718 w 5721"/>
                <a:gd name="connsiteY0" fmla="*/ 3715 h 9048"/>
                <a:gd name="connsiteX1" fmla="*/ 2956 w 5721"/>
                <a:gd name="connsiteY1" fmla="*/ 9049 h 9048"/>
                <a:gd name="connsiteX2" fmla="*/ 3 w 5721"/>
                <a:gd name="connsiteY2" fmla="*/ 5144 h 9048"/>
                <a:gd name="connsiteX3" fmla="*/ 2670 w 5721"/>
                <a:gd name="connsiteY3" fmla="*/ 0 h 9048"/>
                <a:gd name="connsiteX4" fmla="*/ 5718 w 5721"/>
                <a:gd name="connsiteY4" fmla="*/ 3715 h 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21" h="9048">
                  <a:moveTo>
                    <a:pt x="5718" y="3715"/>
                  </a:moveTo>
                  <a:cubicBezTo>
                    <a:pt x="5623" y="5429"/>
                    <a:pt x="4004" y="7144"/>
                    <a:pt x="2956" y="9049"/>
                  </a:cubicBezTo>
                  <a:cubicBezTo>
                    <a:pt x="1813" y="7715"/>
                    <a:pt x="-92" y="6287"/>
                    <a:pt x="3" y="5144"/>
                  </a:cubicBezTo>
                  <a:cubicBezTo>
                    <a:pt x="98" y="3429"/>
                    <a:pt x="1718" y="1714"/>
                    <a:pt x="2670" y="0"/>
                  </a:cubicBezTo>
                  <a:cubicBezTo>
                    <a:pt x="3718" y="1238"/>
                    <a:pt x="5814" y="2477"/>
                    <a:pt x="5718" y="3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0" name="任意多边形: 形状 89"/>
            <p:cNvSpPr/>
            <p:nvPr/>
          </p:nvSpPr>
          <p:spPr>
            <a:xfrm>
              <a:off x="5642228" y="4167073"/>
              <a:ext cx="3619" cy="4208"/>
            </a:xfrm>
            <a:custGeom>
              <a:avLst/>
              <a:gdLst>
                <a:gd name="connsiteX0" fmla="*/ 2953 w 3619"/>
                <a:gd name="connsiteY0" fmla="*/ 208 h 4208"/>
                <a:gd name="connsiteX1" fmla="*/ 3620 w 3619"/>
                <a:gd name="connsiteY1" fmla="*/ 2875 h 4208"/>
                <a:gd name="connsiteX2" fmla="*/ 1238 w 3619"/>
                <a:gd name="connsiteY2" fmla="*/ 4209 h 4208"/>
                <a:gd name="connsiteX3" fmla="*/ 0 w 3619"/>
                <a:gd name="connsiteY3" fmla="*/ 303 h 4208"/>
                <a:gd name="connsiteX4" fmla="*/ 2953 w 3619"/>
                <a:gd name="connsiteY4" fmla="*/ 208 h 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9" h="4208">
                  <a:moveTo>
                    <a:pt x="2953" y="208"/>
                  </a:moveTo>
                  <a:cubicBezTo>
                    <a:pt x="3524" y="589"/>
                    <a:pt x="3429" y="1923"/>
                    <a:pt x="3620" y="2875"/>
                  </a:cubicBezTo>
                  <a:cubicBezTo>
                    <a:pt x="2858" y="3352"/>
                    <a:pt x="2000" y="3733"/>
                    <a:pt x="1238" y="4209"/>
                  </a:cubicBezTo>
                  <a:cubicBezTo>
                    <a:pt x="858" y="2875"/>
                    <a:pt x="381" y="1542"/>
                    <a:pt x="0" y="303"/>
                  </a:cubicBezTo>
                  <a:cubicBezTo>
                    <a:pt x="1048" y="208"/>
                    <a:pt x="2286" y="-268"/>
                    <a:pt x="2953" y="2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形状, 矩形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" t="6666" r="4552" b="1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7" name="任意多边形: 形状 96"/>
          <p:cNvSpPr/>
          <p:nvPr userDrawn="1"/>
        </p:nvSpPr>
        <p:spPr>
          <a:xfrm rot="10800000" flipH="1" flipV="1">
            <a:off x="276225" y="279075"/>
            <a:ext cx="11639550" cy="6299850"/>
          </a:xfrm>
          <a:custGeom>
            <a:avLst/>
            <a:gdLst>
              <a:gd name="connsiteX0" fmla="*/ 11365431 w 11639550"/>
              <a:gd name="connsiteY0" fmla="*/ 6299850 h 6299850"/>
              <a:gd name="connsiteX1" fmla="*/ 274119 w 11639550"/>
              <a:gd name="connsiteY1" fmla="*/ 6299850 h 6299850"/>
              <a:gd name="connsiteX2" fmla="*/ 255976 w 11639550"/>
              <a:gd name="connsiteY2" fmla="*/ 6241401 h 6299850"/>
              <a:gd name="connsiteX3" fmla="*/ 58449 w 11639550"/>
              <a:gd name="connsiteY3" fmla="*/ 6043874 h 6299850"/>
              <a:gd name="connsiteX4" fmla="*/ 0 w 11639550"/>
              <a:gd name="connsiteY4" fmla="*/ 6025731 h 6299850"/>
              <a:gd name="connsiteX5" fmla="*/ 0 w 11639550"/>
              <a:gd name="connsiteY5" fmla="*/ 274119 h 6299850"/>
              <a:gd name="connsiteX6" fmla="*/ 58449 w 11639550"/>
              <a:gd name="connsiteY6" fmla="*/ 255976 h 6299850"/>
              <a:gd name="connsiteX7" fmla="*/ 255976 w 11639550"/>
              <a:gd name="connsiteY7" fmla="*/ 58449 h 6299850"/>
              <a:gd name="connsiteX8" fmla="*/ 274119 w 11639550"/>
              <a:gd name="connsiteY8" fmla="*/ 0 h 6299850"/>
              <a:gd name="connsiteX9" fmla="*/ 11365431 w 11639550"/>
              <a:gd name="connsiteY9" fmla="*/ 0 h 6299850"/>
              <a:gd name="connsiteX10" fmla="*/ 11383574 w 11639550"/>
              <a:gd name="connsiteY10" fmla="*/ 58449 h 6299850"/>
              <a:gd name="connsiteX11" fmla="*/ 11581101 w 11639550"/>
              <a:gd name="connsiteY11" fmla="*/ 255976 h 6299850"/>
              <a:gd name="connsiteX12" fmla="*/ 11639550 w 11639550"/>
              <a:gd name="connsiteY12" fmla="*/ 274119 h 6299850"/>
              <a:gd name="connsiteX13" fmla="*/ 11639550 w 11639550"/>
              <a:gd name="connsiteY13" fmla="*/ 6025731 h 6299850"/>
              <a:gd name="connsiteX14" fmla="*/ 11581101 w 11639550"/>
              <a:gd name="connsiteY14" fmla="*/ 6043874 h 6299850"/>
              <a:gd name="connsiteX15" fmla="*/ 11383574 w 11639550"/>
              <a:gd name="connsiteY15" fmla="*/ 6241401 h 629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639550" h="6299850">
                <a:moveTo>
                  <a:pt x="11365431" y="6299850"/>
                </a:moveTo>
                <a:lnTo>
                  <a:pt x="274119" y="6299850"/>
                </a:lnTo>
                <a:lnTo>
                  <a:pt x="255976" y="6241401"/>
                </a:lnTo>
                <a:cubicBezTo>
                  <a:pt x="218411" y="6152588"/>
                  <a:pt x="147262" y="6081439"/>
                  <a:pt x="58449" y="6043874"/>
                </a:cubicBezTo>
                <a:lnTo>
                  <a:pt x="0" y="6025731"/>
                </a:lnTo>
                <a:lnTo>
                  <a:pt x="0" y="274119"/>
                </a:lnTo>
                <a:lnTo>
                  <a:pt x="58449" y="255976"/>
                </a:lnTo>
                <a:cubicBezTo>
                  <a:pt x="147262" y="218411"/>
                  <a:pt x="218411" y="147262"/>
                  <a:pt x="255976" y="58449"/>
                </a:cubicBezTo>
                <a:lnTo>
                  <a:pt x="274119" y="0"/>
                </a:lnTo>
                <a:lnTo>
                  <a:pt x="11365431" y="0"/>
                </a:lnTo>
                <a:lnTo>
                  <a:pt x="11383574" y="58449"/>
                </a:lnTo>
                <a:cubicBezTo>
                  <a:pt x="11421139" y="147262"/>
                  <a:pt x="11492288" y="218411"/>
                  <a:pt x="11581101" y="255976"/>
                </a:cubicBezTo>
                <a:lnTo>
                  <a:pt x="11639550" y="274119"/>
                </a:lnTo>
                <a:lnTo>
                  <a:pt x="11639550" y="6025731"/>
                </a:lnTo>
                <a:lnTo>
                  <a:pt x="11581101" y="6043874"/>
                </a:lnTo>
                <a:cubicBezTo>
                  <a:pt x="11492288" y="6081439"/>
                  <a:pt x="11421139" y="6152588"/>
                  <a:pt x="11383574" y="6241401"/>
                </a:cubicBezTo>
                <a:close/>
              </a:path>
            </a:pathLst>
          </a:custGeom>
          <a:gradFill flip="none" rotWithShape="1">
            <a:gsLst>
              <a:gs pos="100000">
                <a:srgbClr val="E4AB97">
                  <a:lumMod val="15000"/>
                  <a:lumOff val="85000"/>
                  <a:alpha val="0"/>
                </a:srgbClr>
              </a:gs>
              <a:gs pos="0">
                <a:schemeClr val="bg1"/>
              </a:gs>
            </a:gsLst>
            <a:lin ang="5400000" scaled="1"/>
            <a:tileRect/>
          </a:gradFill>
          <a:ln>
            <a:gradFill>
              <a:gsLst>
                <a:gs pos="0">
                  <a:srgbClr val="A94D41"/>
                </a:gs>
                <a:gs pos="57800">
                  <a:srgbClr val="BE5E42">
                    <a:alpha val="0"/>
                  </a:srgbClr>
                </a:gs>
                <a:gs pos="100000">
                  <a:srgbClr val="CE6A4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形状, 矩形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" t="6666" r="4552" b="1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7" name="任意多边形: 形状 96"/>
          <p:cNvSpPr/>
          <p:nvPr userDrawn="1"/>
        </p:nvSpPr>
        <p:spPr>
          <a:xfrm rot="10800000" flipH="1" flipV="1">
            <a:off x="276225" y="279075"/>
            <a:ext cx="11639550" cy="6299850"/>
          </a:xfrm>
          <a:custGeom>
            <a:avLst/>
            <a:gdLst>
              <a:gd name="connsiteX0" fmla="*/ 11365431 w 11639550"/>
              <a:gd name="connsiteY0" fmla="*/ 6299850 h 6299850"/>
              <a:gd name="connsiteX1" fmla="*/ 274119 w 11639550"/>
              <a:gd name="connsiteY1" fmla="*/ 6299850 h 6299850"/>
              <a:gd name="connsiteX2" fmla="*/ 255976 w 11639550"/>
              <a:gd name="connsiteY2" fmla="*/ 6241401 h 6299850"/>
              <a:gd name="connsiteX3" fmla="*/ 58449 w 11639550"/>
              <a:gd name="connsiteY3" fmla="*/ 6043874 h 6299850"/>
              <a:gd name="connsiteX4" fmla="*/ 0 w 11639550"/>
              <a:gd name="connsiteY4" fmla="*/ 6025731 h 6299850"/>
              <a:gd name="connsiteX5" fmla="*/ 0 w 11639550"/>
              <a:gd name="connsiteY5" fmla="*/ 274119 h 6299850"/>
              <a:gd name="connsiteX6" fmla="*/ 58449 w 11639550"/>
              <a:gd name="connsiteY6" fmla="*/ 255976 h 6299850"/>
              <a:gd name="connsiteX7" fmla="*/ 255976 w 11639550"/>
              <a:gd name="connsiteY7" fmla="*/ 58449 h 6299850"/>
              <a:gd name="connsiteX8" fmla="*/ 274119 w 11639550"/>
              <a:gd name="connsiteY8" fmla="*/ 0 h 6299850"/>
              <a:gd name="connsiteX9" fmla="*/ 11365431 w 11639550"/>
              <a:gd name="connsiteY9" fmla="*/ 0 h 6299850"/>
              <a:gd name="connsiteX10" fmla="*/ 11383574 w 11639550"/>
              <a:gd name="connsiteY10" fmla="*/ 58449 h 6299850"/>
              <a:gd name="connsiteX11" fmla="*/ 11581101 w 11639550"/>
              <a:gd name="connsiteY11" fmla="*/ 255976 h 6299850"/>
              <a:gd name="connsiteX12" fmla="*/ 11639550 w 11639550"/>
              <a:gd name="connsiteY12" fmla="*/ 274119 h 6299850"/>
              <a:gd name="connsiteX13" fmla="*/ 11639550 w 11639550"/>
              <a:gd name="connsiteY13" fmla="*/ 6025731 h 6299850"/>
              <a:gd name="connsiteX14" fmla="*/ 11581101 w 11639550"/>
              <a:gd name="connsiteY14" fmla="*/ 6043874 h 6299850"/>
              <a:gd name="connsiteX15" fmla="*/ 11383574 w 11639550"/>
              <a:gd name="connsiteY15" fmla="*/ 6241401 h 629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639550" h="6299850">
                <a:moveTo>
                  <a:pt x="11365431" y="6299850"/>
                </a:moveTo>
                <a:lnTo>
                  <a:pt x="274119" y="6299850"/>
                </a:lnTo>
                <a:lnTo>
                  <a:pt x="255976" y="6241401"/>
                </a:lnTo>
                <a:cubicBezTo>
                  <a:pt x="218411" y="6152588"/>
                  <a:pt x="147262" y="6081439"/>
                  <a:pt x="58449" y="6043874"/>
                </a:cubicBezTo>
                <a:lnTo>
                  <a:pt x="0" y="6025731"/>
                </a:lnTo>
                <a:lnTo>
                  <a:pt x="0" y="274119"/>
                </a:lnTo>
                <a:lnTo>
                  <a:pt x="58449" y="255976"/>
                </a:lnTo>
                <a:cubicBezTo>
                  <a:pt x="147262" y="218411"/>
                  <a:pt x="218411" y="147262"/>
                  <a:pt x="255976" y="58449"/>
                </a:cubicBezTo>
                <a:lnTo>
                  <a:pt x="274119" y="0"/>
                </a:lnTo>
                <a:lnTo>
                  <a:pt x="11365431" y="0"/>
                </a:lnTo>
                <a:lnTo>
                  <a:pt x="11383574" y="58449"/>
                </a:lnTo>
                <a:cubicBezTo>
                  <a:pt x="11421139" y="147262"/>
                  <a:pt x="11492288" y="218411"/>
                  <a:pt x="11581101" y="255976"/>
                </a:cubicBezTo>
                <a:lnTo>
                  <a:pt x="11639550" y="274119"/>
                </a:lnTo>
                <a:lnTo>
                  <a:pt x="11639550" y="6025731"/>
                </a:lnTo>
                <a:lnTo>
                  <a:pt x="11581101" y="6043874"/>
                </a:lnTo>
                <a:cubicBezTo>
                  <a:pt x="11492288" y="6081439"/>
                  <a:pt x="11421139" y="6152588"/>
                  <a:pt x="11383574" y="6241401"/>
                </a:cubicBezTo>
                <a:close/>
              </a:path>
            </a:pathLst>
          </a:custGeom>
          <a:gradFill flip="none" rotWithShape="1">
            <a:gsLst>
              <a:gs pos="100000">
                <a:srgbClr val="E4AB97">
                  <a:lumMod val="15000"/>
                  <a:lumOff val="85000"/>
                  <a:alpha val="0"/>
                </a:srgbClr>
              </a:gs>
              <a:gs pos="0">
                <a:schemeClr val="bg1"/>
              </a:gs>
            </a:gsLst>
            <a:lin ang="5400000" scaled="1"/>
            <a:tileRect/>
          </a:gradFill>
          <a:ln>
            <a:gradFill>
              <a:gsLst>
                <a:gs pos="0">
                  <a:srgbClr val="A94D41"/>
                </a:gs>
                <a:gs pos="57800">
                  <a:srgbClr val="BE5E42">
                    <a:alpha val="0"/>
                  </a:srgbClr>
                </a:gs>
                <a:gs pos="100000">
                  <a:srgbClr val="CE6A4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77446-C10E-4A2D-BC80-09BEE7F5B3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71935-3337-47D5-B209-AC23EEA236E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tags" Target="../tags/tag1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14.png"/><Relationship Id="rId7" Type="http://schemas.openxmlformats.org/officeDocument/2006/relationships/tags" Target="../tags/tag17.xml"/><Relationship Id="rId6" Type="http://schemas.openxmlformats.org/officeDocument/2006/relationships/image" Target="../media/image13.png"/><Relationship Id="rId5" Type="http://schemas.openxmlformats.org/officeDocument/2006/relationships/tags" Target="../tags/tag16.xml"/><Relationship Id="rId4" Type="http://schemas.openxmlformats.org/officeDocument/2006/relationships/image" Target="../media/image12.png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0" Type="http://schemas.openxmlformats.org/officeDocument/2006/relationships/notesSlide" Target="../notesSlides/notesSlide9.xml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5.png"/><Relationship Id="rId3" Type="http://schemas.openxmlformats.org/officeDocument/2006/relationships/tags" Target="../tags/tag18.xml"/><Relationship Id="rId2" Type="http://schemas.openxmlformats.org/officeDocument/2006/relationships/image" Target="../media/image4.png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7.png"/><Relationship Id="rId3" Type="http://schemas.openxmlformats.org/officeDocument/2006/relationships/tags" Target="../tags/tag20.xml"/><Relationship Id="rId2" Type="http://schemas.openxmlformats.org/officeDocument/2006/relationships/image" Target="../media/image16.png"/><Relationship Id="rId1" Type="http://schemas.openxmlformats.org/officeDocument/2006/relationships/tags" Target="../tags/tag19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.png"/><Relationship Id="rId3" Type="http://schemas.openxmlformats.org/officeDocument/2006/relationships/tags" Target="../tags/tag22.xml"/><Relationship Id="rId2" Type="http://schemas.openxmlformats.org/officeDocument/2006/relationships/image" Target="../media/image18.png"/><Relationship Id="rId1" Type="http://schemas.openxmlformats.org/officeDocument/2006/relationships/tags" Target="../tags/tag21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tags" Target="../tags/tag23.xml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jpeg"/><Relationship Id="rId1" Type="http://schemas.openxmlformats.org/officeDocument/2006/relationships/tags" Target="../tags/tag24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1" Type="http://schemas.openxmlformats.org/officeDocument/2006/relationships/tags" Target="../tags/tag25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0.x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27.jpeg"/><Relationship Id="rId6" Type="http://schemas.openxmlformats.org/officeDocument/2006/relationships/tags" Target="../tags/tag28.xml"/><Relationship Id="rId5" Type="http://schemas.openxmlformats.org/officeDocument/2006/relationships/image" Target="../media/image4.png"/><Relationship Id="rId4" Type="http://schemas.openxmlformats.org/officeDocument/2006/relationships/image" Target="../media/image5.png"/><Relationship Id="rId3" Type="http://schemas.openxmlformats.org/officeDocument/2006/relationships/image" Target="../media/image6.png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1.x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28.jpeg"/><Relationship Id="rId6" Type="http://schemas.openxmlformats.org/officeDocument/2006/relationships/tags" Target="../tags/tag31.xml"/><Relationship Id="rId5" Type="http://schemas.openxmlformats.org/officeDocument/2006/relationships/image" Target="../media/image4.png"/><Relationship Id="rId4" Type="http://schemas.openxmlformats.org/officeDocument/2006/relationships/image" Target="../media/image5.png"/><Relationship Id="rId3" Type="http://schemas.openxmlformats.org/officeDocument/2006/relationships/image" Target="../media/image6.png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jpeg"/><Relationship Id="rId8" Type="http://schemas.openxmlformats.org/officeDocument/2006/relationships/tags" Target="../tags/tag35.xml"/><Relationship Id="rId7" Type="http://schemas.openxmlformats.org/officeDocument/2006/relationships/image" Target="../media/image29.jpeg"/><Relationship Id="rId6" Type="http://schemas.openxmlformats.org/officeDocument/2006/relationships/tags" Target="../tags/tag34.xml"/><Relationship Id="rId5" Type="http://schemas.openxmlformats.org/officeDocument/2006/relationships/image" Target="../media/image4.png"/><Relationship Id="rId4" Type="http://schemas.openxmlformats.org/officeDocument/2006/relationships/image" Target="../media/image5.png"/><Relationship Id="rId3" Type="http://schemas.openxmlformats.org/officeDocument/2006/relationships/image" Target="../media/image6.png"/><Relationship Id="rId2" Type="http://schemas.openxmlformats.org/officeDocument/2006/relationships/tags" Target="../tags/tag33.xml"/><Relationship Id="rId13" Type="http://schemas.openxmlformats.org/officeDocument/2006/relationships/notesSlide" Target="../notesSlides/notesSlide22.xml"/><Relationship Id="rId12" Type="http://schemas.openxmlformats.org/officeDocument/2006/relationships/slideLayout" Target="../slideLayouts/slideLayout4.xml"/><Relationship Id="rId11" Type="http://schemas.openxmlformats.org/officeDocument/2006/relationships/image" Target="../media/image31.jpeg"/><Relationship Id="rId10" Type="http://schemas.openxmlformats.org/officeDocument/2006/relationships/tags" Target="../tags/tag36.xml"/><Relationship Id="rId1" Type="http://schemas.openxmlformats.org/officeDocument/2006/relationships/tags" Target="../tags/tag32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3.x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33.jpeg"/><Relationship Id="rId6" Type="http://schemas.openxmlformats.org/officeDocument/2006/relationships/tags" Target="../tags/tag38.xml"/><Relationship Id="rId5" Type="http://schemas.openxmlformats.org/officeDocument/2006/relationships/image" Target="../media/image32.jpeg"/><Relationship Id="rId4" Type="http://schemas.openxmlformats.org/officeDocument/2006/relationships/tags" Target="../tags/tag37.xml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tags" Target="../tags/tag46.xml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1" Type="http://schemas.openxmlformats.org/officeDocument/2006/relationships/notesSlide" Target="../notesSlides/notesSlide25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6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tags" Target="../tags/tag51.xml"/><Relationship Id="rId4" Type="http://schemas.openxmlformats.org/officeDocument/2006/relationships/image" Target="../media/image34.png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8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tags" Target="../tags/tag7.xml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tags" Target="../tags/tag14.xml"/><Relationship Id="rId7" Type="http://schemas.openxmlformats.org/officeDocument/2006/relationships/image" Target="../media/image9.png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图形 21"/>
          <p:cNvSpPr/>
          <p:nvPr/>
        </p:nvSpPr>
        <p:spPr>
          <a:xfrm>
            <a:off x="1208698" y="431786"/>
            <a:ext cx="3570169" cy="241698"/>
          </a:xfrm>
          <a:custGeom>
            <a:avLst/>
            <a:gdLst>
              <a:gd name="connsiteX0" fmla="*/ 212254 w 2260415"/>
              <a:gd name="connsiteY0" fmla="*/ 323785 h 365619"/>
              <a:gd name="connsiteX1" fmla="*/ 188156 w 2260415"/>
              <a:gd name="connsiteY1" fmla="*/ 349693 h 365619"/>
              <a:gd name="connsiteX2" fmla="*/ 42043 w 2260415"/>
              <a:gd name="connsiteY2" fmla="*/ 306164 h 365619"/>
              <a:gd name="connsiteX3" fmla="*/ 7848 w 2260415"/>
              <a:gd name="connsiteY3" fmla="*/ 233583 h 365619"/>
              <a:gd name="connsiteX4" fmla="*/ 79571 w 2260415"/>
              <a:gd name="connsiteY4" fmla="*/ 152335 h 365619"/>
              <a:gd name="connsiteX5" fmla="*/ 155676 w 2260415"/>
              <a:gd name="connsiteY5" fmla="*/ 74420 h 365619"/>
              <a:gd name="connsiteX6" fmla="*/ 195014 w 2260415"/>
              <a:gd name="connsiteY6" fmla="*/ 53370 h 365619"/>
              <a:gd name="connsiteX7" fmla="*/ 243211 w 2260415"/>
              <a:gd name="connsiteY7" fmla="*/ 41273 h 365619"/>
              <a:gd name="connsiteX8" fmla="*/ 405612 w 2260415"/>
              <a:gd name="connsiteY8" fmla="*/ 7460 h 365619"/>
              <a:gd name="connsiteX9" fmla="*/ 619448 w 2260415"/>
              <a:gd name="connsiteY9" fmla="*/ 4793 h 365619"/>
              <a:gd name="connsiteX10" fmla="*/ 777468 w 2260415"/>
              <a:gd name="connsiteY10" fmla="*/ 6031 h 365619"/>
              <a:gd name="connsiteX11" fmla="*/ 988732 w 2260415"/>
              <a:gd name="connsiteY11" fmla="*/ 17937 h 365619"/>
              <a:gd name="connsiteX12" fmla="*/ 1243431 w 2260415"/>
              <a:gd name="connsiteY12" fmla="*/ 32225 h 365619"/>
              <a:gd name="connsiteX13" fmla="*/ 1785118 w 2260415"/>
              <a:gd name="connsiteY13" fmla="*/ 98804 h 365619"/>
              <a:gd name="connsiteX14" fmla="*/ 1829314 w 2260415"/>
              <a:gd name="connsiteY14" fmla="*/ 109568 h 365619"/>
              <a:gd name="connsiteX15" fmla="*/ 1839601 w 2260415"/>
              <a:gd name="connsiteY15" fmla="*/ 120998 h 365619"/>
              <a:gd name="connsiteX16" fmla="*/ 1824932 w 2260415"/>
              <a:gd name="connsiteY16" fmla="*/ 139476 h 365619"/>
              <a:gd name="connsiteX17" fmla="*/ 2013146 w 2260415"/>
              <a:gd name="connsiteY17" fmla="*/ 188816 h 365619"/>
              <a:gd name="connsiteX18" fmla="*/ 1909609 w 2260415"/>
              <a:gd name="connsiteY18" fmla="*/ 179767 h 365619"/>
              <a:gd name="connsiteX19" fmla="*/ 2260415 w 2260415"/>
              <a:gd name="connsiteY19" fmla="*/ 258539 h 365619"/>
              <a:gd name="connsiteX20" fmla="*/ 2204980 w 2260415"/>
              <a:gd name="connsiteY20" fmla="*/ 254443 h 365619"/>
              <a:gd name="connsiteX21" fmla="*/ 2236507 w 2260415"/>
              <a:gd name="connsiteY21" fmla="*/ 274636 h 365619"/>
              <a:gd name="connsiteX22" fmla="*/ 2059628 w 2260415"/>
              <a:gd name="connsiteY22" fmla="*/ 262539 h 365619"/>
              <a:gd name="connsiteX23" fmla="*/ 2071153 w 2260415"/>
              <a:gd name="connsiteY23" fmla="*/ 277970 h 365619"/>
              <a:gd name="connsiteX24" fmla="*/ 2052961 w 2260415"/>
              <a:gd name="connsiteY24" fmla="*/ 283875 h 365619"/>
              <a:gd name="connsiteX25" fmla="*/ 1919325 w 2260415"/>
              <a:gd name="connsiteY25" fmla="*/ 265111 h 365619"/>
              <a:gd name="connsiteX26" fmla="*/ 1701107 w 2260415"/>
              <a:gd name="connsiteY26" fmla="*/ 253490 h 365619"/>
              <a:gd name="connsiteX27" fmla="*/ 1538611 w 2260415"/>
              <a:gd name="connsiteY27" fmla="*/ 248061 h 365619"/>
              <a:gd name="connsiteX28" fmla="*/ 1179328 w 2260415"/>
              <a:gd name="connsiteY28" fmla="*/ 254062 h 365619"/>
              <a:gd name="connsiteX29" fmla="*/ 972540 w 2260415"/>
              <a:gd name="connsiteY29" fmla="*/ 259491 h 365619"/>
              <a:gd name="connsiteX30" fmla="*/ 645928 w 2260415"/>
              <a:gd name="connsiteY30" fmla="*/ 282065 h 365619"/>
              <a:gd name="connsiteX31" fmla="*/ 519817 w 2260415"/>
              <a:gd name="connsiteY31" fmla="*/ 297401 h 365619"/>
              <a:gd name="connsiteX32" fmla="*/ 450475 w 2260415"/>
              <a:gd name="connsiteY32" fmla="*/ 332167 h 365619"/>
              <a:gd name="connsiteX33" fmla="*/ 385038 w 2260415"/>
              <a:gd name="connsiteY33" fmla="*/ 348645 h 365619"/>
              <a:gd name="connsiteX34" fmla="*/ 358177 w 2260415"/>
              <a:gd name="connsiteY34" fmla="*/ 351503 h 365619"/>
              <a:gd name="connsiteX35" fmla="*/ 267404 w 2260415"/>
              <a:gd name="connsiteY35" fmla="*/ 348836 h 365619"/>
              <a:gd name="connsiteX36" fmla="*/ 212254 w 2260415"/>
              <a:gd name="connsiteY36" fmla="*/ 323785 h 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60415" h="365619">
                <a:moveTo>
                  <a:pt x="212254" y="323785"/>
                </a:moveTo>
                <a:cubicBezTo>
                  <a:pt x="204920" y="339787"/>
                  <a:pt x="211207" y="375982"/>
                  <a:pt x="188156" y="349693"/>
                </a:cubicBezTo>
                <a:cubicBezTo>
                  <a:pt x="146056" y="301687"/>
                  <a:pt x="92144" y="314260"/>
                  <a:pt x="42043" y="306164"/>
                </a:cubicBezTo>
                <a:cubicBezTo>
                  <a:pt x="-6725" y="298353"/>
                  <a:pt x="-5297" y="278827"/>
                  <a:pt x="7848" y="233583"/>
                </a:cubicBezTo>
                <a:cubicBezTo>
                  <a:pt x="20802" y="189006"/>
                  <a:pt x="48139" y="174433"/>
                  <a:pt x="79571" y="152335"/>
                </a:cubicBezTo>
                <a:cubicBezTo>
                  <a:pt x="108813" y="131761"/>
                  <a:pt x="130911" y="101090"/>
                  <a:pt x="155676" y="74420"/>
                </a:cubicBezTo>
                <a:cubicBezTo>
                  <a:pt x="166534" y="62705"/>
                  <a:pt x="177964" y="54894"/>
                  <a:pt x="195014" y="53370"/>
                </a:cubicBezTo>
                <a:cubicBezTo>
                  <a:pt x="211397" y="51941"/>
                  <a:pt x="228066" y="47560"/>
                  <a:pt x="243211" y="41273"/>
                </a:cubicBezTo>
                <a:cubicBezTo>
                  <a:pt x="295408" y="19747"/>
                  <a:pt x="349986" y="14699"/>
                  <a:pt x="405612" y="7460"/>
                </a:cubicBezTo>
                <a:cubicBezTo>
                  <a:pt x="477526" y="-1780"/>
                  <a:pt x="547630" y="-2161"/>
                  <a:pt x="619448" y="4793"/>
                </a:cubicBezTo>
                <a:cubicBezTo>
                  <a:pt x="671645" y="9841"/>
                  <a:pt x="724890" y="3935"/>
                  <a:pt x="777468" y="6031"/>
                </a:cubicBezTo>
                <a:cubicBezTo>
                  <a:pt x="847953" y="8793"/>
                  <a:pt x="918343" y="18223"/>
                  <a:pt x="988732" y="17937"/>
                </a:cubicBezTo>
                <a:cubicBezTo>
                  <a:pt x="1074076" y="17651"/>
                  <a:pt x="1158658" y="26033"/>
                  <a:pt x="1243431" y="32225"/>
                </a:cubicBezTo>
                <a:cubicBezTo>
                  <a:pt x="1425073" y="45560"/>
                  <a:pt x="1606619" y="60228"/>
                  <a:pt x="1785118" y="98804"/>
                </a:cubicBezTo>
                <a:cubicBezTo>
                  <a:pt x="1799881" y="101948"/>
                  <a:pt x="1814169" y="107282"/>
                  <a:pt x="1829314" y="109568"/>
                </a:cubicBezTo>
                <a:cubicBezTo>
                  <a:pt x="1832171" y="110044"/>
                  <a:pt x="1845411" y="103186"/>
                  <a:pt x="1839601" y="120998"/>
                </a:cubicBezTo>
                <a:cubicBezTo>
                  <a:pt x="1836743" y="129665"/>
                  <a:pt x="1835505" y="134809"/>
                  <a:pt x="1824932" y="139476"/>
                </a:cubicBezTo>
                <a:cubicBezTo>
                  <a:pt x="1889797" y="154907"/>
                  <a:pt x="1952853" y="166051"/>
                  <a:pt x="2013146" y="188816"/>
                </a:cubicBezTo>
                <a:cubicBezTo>
                  <a:pt x="1977808" y="193007"/>
                  <a:pt x="1945804" y="168718"/>
                  <a:pt x="1909609" y="179767"/>
                </a:cubicBezTo>
                <a:cubicBezTo>
                  <a:pt x="2022766" y="222344"/>
                  <a:pt x="2147735" y="213676"/>
                  <a:pt x="2260415" y="258539"/>
                </a:cubicBezTo>
                <a:cubicBezTo>
                  <a:pt x="2242794" y="270350"/>
                  <a:pt x="2224506" y="256634"/>
                  <a:pt x="2204980" y="254443"/>
                </a:cubicBezTo>
                <a:cubicBezTo>
                  <a:pt x="2211076" y="269492"/>
                  <a:pt x="2225078" y="264920"/>
                  <a:pt x="2236507" y="274636"/>
                </a:cubicBezTo>
                <a:cubicBezTo>
                  <a:pt x="2173261" y="284351"/>
                  <a:pt x="2116874" y="267016"/>
                  <a:pt x="2059628" y="262539"/>
                </a:cubicBezTo>
                <a:cubicBezTo>
                  <a:pt x="2059723" y="271493"/>
                  <a:pt x="2074678" y="267968"/>
                  <a:pt x="2071153" y="277970"/>
                </a:cubicBezTo>
                <a:cubicBezTo>
                  <a:pt x="2067915" y="287018"/>
                  <a:pt x="2059343" y="284923"/>
                  <a:pt x="2052961" y="283875"/>
                </a:cubicBezTo>
                <a:cubicBezTo>
                  <a:pt x="2008574" y="276160"/>
                  <a:pt x="1964664" y="266825"/>
                  <a:pt x="1919325" y="265111"/>
                </a:cubicBezTo>
                <a:cubicBezTo>
                  <a:pt x="1846554" y="262349"/>
                  <a:pt x="1773783" y="253586"/>
                  <a:pt x="1701107" y="253490"/>
                </a:cubicBezTo>
                <a:cubicBezTo>
                  <a:pt x="1646719" y="253395"/>
                  <a:pt x="1592522" y="245775"/>
                  <a:pt x="1538611" y="248061"/>
                </a:cubicBezTo>
                <a:cubicBezTo>
                  <a:pt x="1418881" y="253205"/>
                  <a:pt x="1299152" y="243394"/>
                  <a:pt x="1179328" y="254062"/>
                </a:cubicBezTo>
                <a:cubicBezTo>
                  <a:pt x="1110748" y="260158"/>
                  <a:pt x="1041120" y="253205"/>
                  <a:pt x="972540" y="259491"/>
                </a:cubicBezTo>
                <a:cubicBezTo>
                  <a:pt x="863764" y="269492"/>
                  <a:pt x="754417" y="270921"/>
                  <a:pt x="645928" y="282065"/>
                </a:cubicBezTo>
                <a:cubicBezTo>
                  <a:pt x="604113" y="286352"/>
                  <a:pt x="560965" y="287018"/>
                  <a:pt x="519817" y="297401"/>
                </a:cubicBezTo>
                <a:cubicBezTo>
                  <a:pt x="494575" y="303782"/>
                  <a:pt x="457714" y="289209"/>
                  <a:pt x="450475" y="332167"/>
                </a:cubicBezTo>
                <a:cubicBezTo>
                  <a:pt x="425519" y="324642"/>
                  <a:pt x="413041" y="365219"/>
                  <a:pt x="385038" y="348645"/>
                </a:cubicBezTo>
                <a:cubicBezTo>
                  <a:pt x="377227" y="343978"/>
                  <a:pt x="367798" y="347121"/>
                  <a:pt x="358177" y="351503"/>
                </a:cubicBezTo>
                <a:cubicBezTo>
                  <a:pt x="327888" y="365504"/>
                  <a:pt x="294550" y="375696"/>
                  <a:pt x="267404" y="348836"/>
                </a:cubicBezTo>
                <a:cubicBezTo>
                  <a:pt x="250354" y="332072"/>
                  <a:pt x="221684" y="355979"/>
                  <a:pt x="212254" y="323785"/>
                </a:cubicBezTo>
                <a:close/>
              </a:path>
            </a:pathLst>
          </a:custGeom>
          <a:gradFill flip="none" rotWithShape="1">
            <a:gsLst>
              <a:gs pos="100000">
                <a:srgbClr val="A94D41">
                  <a:alpha val="0"/>
                </a:srgbClr>
              </a:gs>
              <a:gs pos="0">
                <a:srgbClr val="CE6A42">
                  <a:alpha val="61000"/>
                </a:srgbClr>
              </a:gs>
            </a:gsLst>
            <a:lin ang="10800000" scaled="1"/>
            <a:tileRect/>
          </a:gradFill>
          <a:ln w="514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26" name="图形 24"/>
          <p:cNvGrpSpPr/>
          <p:nvPr/>
        </p:nvGrpSpPr>
        <p:grpSpPr>
          <a:xfrm>
            <a:off x="252130" y="134650"/>
            <a:ext cx="673245" cy="584775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27" name="任意多边形: 形状 26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992947" y="163665"/>
            <a:ext cx="2885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67311B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sym typeface="+mn-ea"/>
              </a:rPr>
              <a:t>职业汉语系列微课</a:t>
            </a:r>
            <a:endParaRPr lang="zh-CN" altLang="en-US" sz="2000" dirty="0">
              <a:solidFill>
                <a:srgbClr val="67311B"/>
              </a:solidFill>
              <a:latin typeface="华康雅宋体W9" panose="02020909000000000000" pitchFamily="49" charset="-122"/>
              <a:ea typeface="华康雅宋体W9" panose="02020909000000000000" pitchFamily="49" charset="-122"/>
              <a:sym typeface="+mn-ea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526022" y="1920820"/>
            <a:ext cx="2143069" cy="2056877"/>
            <a:chOff x="2290419" y="1930215"/>
            <a:chExt cx="718968" cy="690052"/>
          </a:xfrm>
        </p:grpSpPr>
        <p:sp>
          <p:nvSpPr>
            <p:cNvPr id="54" name="图形 19"/>
            <p:cNvSpPr/>
            <p:nvPr/>
          </p:nvSpPr>
          <p:spPr>
            <a:xfrm rot="3804493">
              <a:off x="2284462" y="1936172"/>
              <a:ext cx="690052" cy="678137"/>
            </a:xfrm>
            <a:custGeom>
              <a:avLst/>
              <a:gdLst>
                <a:gd name="connsiteX0" fmla="*/ 571326 w 1224746"/>
                <a:gd name="connsiteY0" fmla="*/ 1201815 h 1203596"/>
                <a:gd name="connsiteX1" fmla="*/ 271574 w 1224746"/>
                <a:gd name="connsiteY1" fmla="*/ 1096754 h 1203596"/>
                <a:gd name="connsiteX2" fmla="*/ 63358 w 1224746"/>
                <a:gd name="connsiteY2" fmla="*/ 817291 h 1203596"/>
                <a:gd name="connsiteX3" fmla="*/ 51071 w 1224746"/>
                <a:gd name="connsiteY3" fmla="*/ 750997 h 1203596"/>
                <a:gd name="connsiteX4" fmla="*/ 18686 w 1224746"/>
                <a:gd name="connsiteY4" fmla="*/ 652223 h 1203596"/>
                <a:gd name="connsiteX5" fmla="*/ 5255 w 1224746"/>
                <a:gd name="connsiteY5" fmla="*/ 559640 h 1203596"/>
                <a:gd name="connsiteX6" fmla="*/ 319390 w 1224746"/>
                <a:gd name="connsiteY6" fmla="*/ 84628 h 1203596"/>
                <a:gd name="connsiteX7" fmla="*/ 1008619 w 1224746"/>
                <a:gd name="connsiteY7" fmla="*/ 140825 h 1203596"/>
                <a:gd name="connsiteX8" fmla="*/ 1217216 w 1224746"/>
                <a:gd name="connsiteY8" fmla="*/ 491060 h 1203596"/>
                <a:gd name="connsiteX9" fmla="*/ 1108060 w 1224746"/>
                <a:gd name="connsiteY9" fmla="*/ 928257 h 1203596"/>
                <a:gd name="connsiteX10" fmla="*/ 872697 w 1224746"/>
                <a:gd name="connsiteY10" fmla="*/ 1108184 h 1203596"/>
                <a:gd name="connsiteX11" fmla="*/ 844408 w 1224746"/>
                <a:gd name="connsiteY11" fmla="*/ 1128187 h 1203596"/>
                <a:gd name="connsiteX12" fmla="*/ 768113 w 1224746"/>
                <a:gd name="connsiteY12" fmla="*/ 1180193 h 1203596"/>
                <a:gd name="connsiteX13" fmla="*/ 571326 w 1224746"/>
                <a:gd name="connsiteY13" fmla="*/ 1201815 h 1203596"/>
                <a:gd name="connsiteX14" fmla="*/ 767636 w 1224746"/>
                <a:gd name="connsiteY14" fmla="*/ 1127234 h 1203596"/>
                <a:gd name="connsiteX15" fmla="*/ 916226 w 1224746"/>
                <a:gd name="connsiteY15" fmla="*/ 1070942 h 1203596"/>
                <a:gd name="connsiteX16" fmla="*/ 1149875 w 1224746"/>
                <a:gd name="connsiteY16" fmla="*/ 476010 h 1203596"/>
                <a:gd name="connsiteX17" fmla="*/ 594377 w 1224746"/>
                <a:gd name="connsiteY17" fmla="*/ 143588 h 1203596"/>
                <a:gd name="connsiteX18" fmla="*/ 285386 w 1224746"/>
                <a:gd name="connsiteY18" fmla="*/ 364187 h 1203596"/>
                <a:gd name="connsiteX19" fmla="*/ 224521 w 1224746"/>
                <a:gd name="connsiteY19" fmla="*/ 692799 h 1203596"/>
                <a:gd name="connsiteX20" fmla="*/ 225188 w 1224746"/>
                <a:gd name="connsiteY20" fmla="*/ 731661 h 1203596"/>
                <a:gd name="connsiteX21" fmla="*/ 253763 w 1224746"/>
                <a:gd name="connsiteY21" fmla="*/ 826340 h 1203596"/>
                <a:gd name="connsiteX22" fmla="*/ 322819 w 1224746"/>
                <a:gd name="connsiteY22" fmla="*/ 903206 h 1203596"/>
                <a:gd name="connsiteX23" fmla="*/ 345965 w 1224746"/>
                <a:gd name="connsiteY23" fmla="*/ 938068 h 1203596"/>
                <a:gd name="connsiteX24" fmla="*/ 374825 w 1224746"/>
                <a:gd name="connsiteY24" fmla="*/ 975596 h 1203596"/>
                <a:gd name="connsiteX25" fmla="*/ 523130 w 1224746"/>
                <a:gd name="connsiteY25" fmla="*/ 1044938 h 1203596"/>
                <a:gd name="connsiteX26" fmla="*/ 555324 w 1224746"/>
                <a:gd name="connsiteY26" fmla="*/ 1085039 h 1203596"/>
                <a:gd name="connsiteX27" fmla="*/ 604759 w 1224746"/>
                <a:gd name="connsiteY27" fmla="*/ 1117519 h 1203596"/>
                <a:gd name="connsiteX28" fmla="*/ 756968 w 1224746"/>
                <a:gd name="connsiteY28" fmla="*/ 1101707 h 1203596"/>
                <a:gd name="connsiteX29" fmla="*/ 767636 w 1224746"/>
                <a:gd name="connsiteY29" fmla="*/ 1127234 h 120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24746" h="1203596">
                  <a:moveTo>
                    <a:pt x="571326" y="1201815"/>
                  </a:moveTo>
                  <a:cubicBezTo>
                    <a:pt x="462170" y="1212388"/>
                    <a:pt x="353394" y="1175717"/>
                    <a:pt x="271574" y="1096754"/>
                  </a:cubicBezTo>
                  <a:cubicBezTo>
                    <a:pt x="188612" y="1016649"/>
                    <a:pt x="94505" y="938830"/>
                    <a:pt x="63358" y="817291"/>
                  </a:cubicBezTo>
                  <a:cubicBezTo>
                    <a:pt x="57738" y="795288"/>
                    <a:pt x="52880" y="773762"/>
                    <a:pt x="51071" y="750997"/>
                  </a:cubicBezTo>
                  <a:cubicBezTo>
                    <a:pt x="48308" y="716040"/>
                    <a:pt x="45451" y="682131"/>
                    <a:pt x="18686" y="652223"/>
                  </a:cubicBezTo>
                  <a:cubicBezTo>
                    <a:pt x="-3222" y="627839"/>
                    <a:pt x="-3222" y="590596"/>
                    <a:pt x="5255" y="559640"/>
                  </a:cubicBezTo>
                  <a:cubicBezTo>
                    <a:pt x="58119" y="367235"/>
                    <a:pt x="137653" y="188355"/>
                    <a:pt x="319390" y="84628"/>
                  </a:cubicBezTo>
                  <a:cubicBezTo>
                    <a:pt x="530178" y="-35768"/>
                    <a:pt x="801831" y="-36816"/>
                    <a:pt x="1008619" y="140825"/>
                  </a:cubicBezTo>
                  <a:cubicBezTo>
                    <a:pt x="1119014" y="235694"/>
                    <a:pt x="1195499" y="347232"/>
                    <a:pt x="1217216" y="491060"/>
                  </a:cubicBezTo>
                  <a:cubicBezTo>
                    <a:pt x="1241315" y="650794"/>
                    <a:pt x="1208263" y="798146"/>
                    <a:pt x="1108060" y="928257"/>
                  </a:cubicBezTo>
                  <a:cubicBezTo>
                    <a:pt x="1045481" y="1009410"/>
                    <a:pt x="967376" y="1069418"/>
                    <a:pt x="872697" y="1108184"/>
                  </a:cubicBezTo>
                  <a:cubicBezTo>
                    <a:pt x="861648" y="1112756"/>
                    <a:pt x="849551" y="1115995"/>
                    <a:pt x="844408" y="1128187"/>
                  </a:cubicBezTo>
                  <a:cubicBezTo>
                    <a:pt x="830120" y="1162191"/>
                    <a:pt x="800117" y="1172859"/>
                    <a:pt x="768113" y="1180193"/>
                  </a:cubicBezTo>
                  <a:cubicBezTo>
                    <a:pt x="706486" y="1194290"/>
                    <a:pt x="644383" y="1204863"/>
                    <a:pt x="571326" y="1201815"/>
                  </a:cubicBezTo>
                  <a:close/>
                  <a:moveTo>
                    <a:pt x="767636" y="1127234"/>
                  </a:moveTo>
                  <a:cubicBezTo>
                    <a:pt x="824691" y="1127520"/>
                    <a:pt x="870602" y="1097612"/>
                    <a:pt x="916226" y="1070942"/>
                  </a:cubicBezTo>
                  <a:cubicBezTo>
                    <a:pt x="1139683" y="940830"/>
                    <a:pt x="1219407" y="703562"/>
                    <a:pt x="1149875" y="476010"/>
                  </a:cubicBezTo>
                  <a:cubicBezTo>
                    <a:pt x="1080914" y="250268"/>
                    <a:pt x="844217" y="94058"/>
                    <a:pt x="594377" y="143588"/>
                  </a:cubicBezTo>
                  <a:cubicBezTo>
                    <a:pt x="455026" y="171210"/>
                    <a:pt x="353394" y="248934"/>
                    <a:pt x="285386" y="364187"/>
                  </a:cubicBezTo>
                  <a:cubicBezTo>
                    <a:pt x="227378" y="462485"/>
                    <a:pt x="191564" y="573356"/>
                    <a:pt x="224521" y="692799"/>
                  </a:cubicBezTo>
                  <a:cubicBezTo>
                    <a:pt x="227855" y="704991"/>
                    <a:pt x="228331" y="719564"/>
                    <a:pt x="225188" y="731661"/>
                  </a:cubicBezTo>
                  <a:cubicBezTo>
                    <a:pt x="215377" y="769666"/>
                    <a:pt x="232427" y="798146"/>
                    <a:pt x="253763" y="826340"/>
                  </a:cubicBezTo>
                  <a:cubicBezTo>
                    <a:pt x="274622" y="853962"/>
                    <a:pt x="298149" y="879013"/>
                    <a:pt x="322819" y="903206"/>
                  </a:cubicBezTo>
                  <a:cubicBezTo>
                    <a:pt x="333011" y="913208"/>
                    <a:pt x="345012" y="922828"/>
                    <a:pt x="345965" y="938068"/>
                  </a:cubicBezTo>
                  <a:cubicBezTo>
                    <a:pt x="347108" y="957785"/>
                    <a:pt x="360252" y="966643"/>
                    <a:pt x="374825" y="975596"/>
                  </a:cubicBezTo>
                  <a:cubicBezTo>
                    <a:pt x="421593" y="1004552"/>
                    <a:pt x="471695" y="1026079"/>
                    <a:pt x="523130" y="1044938"/>
                  </a:cubicBezTo>
                  <a:cubicBezTo>
                    <a:pt x="540179" y="1051225"/>
                    <a:pt x="562849" y="1052749"/>
                    <a:pt x="555324" y="1085039"/>
                  </a:cubicBezTo>
                  <a:cubicBezTo>
                    <a:pt x="550752" y="1104755"/>
                    <a:pt x="582851" y="1120757"/>
                    <a:pt x="604759" y="1117519"/>
                  </a:cubicBezTo>
                  <a:cubicBezTo>
                    <a:pt x="655146" y="1110089"/>
                    <a:pt x="706486" y="1110661"/>
                    <a:pt x="756968" y="1101707"/>
                  </a:cubicBezTo>
                  <a:cubicBezTo>
                    <a:pt x="780019" y="1097802"/>
                    <a:pt x="777257" y="1112947"/>
                    <a:pt x="767636" y="112723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9000">
                  <a:srgbClr val="E4AB97">
                    <a:alpha val="52000"/>
                  </a:srgbClr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图形 19"/>
            <p:cNvSpPr/>
            <p:nvPr/>
          </p:nvSpPr>
          <p:spPr>
            <a:xfrm rot="15300000">
              <a:off x="2325293" y="1936172"/>
              <a:ext cx="690052" cy="678137"/>
            </a:xfrm>
            <a:custGeom>
              <a:avLst/>
              <a:gdLst>
                <a:gd name="connsiteX0" fmla="*/ 571326 w 1224746"/>
                <a:gd name="connsiteY0" fmla="*/ 1201815 h 1203596"/>
                <a:gd name="connsiteX1" fmla="*/ 271574 w 1224746"/>
                <a:gd name="connsiteY1" fmla="*/ 1096754 h 1203596"/>
                <a:gd name="connsiteX2" fmla="*/ 63358 w 1224746"/>
                <a:gd name="connsiteY2" fmla="*/ 817291 h 1203596"/>
                <a:gd name="connsiteX3" fmla="*/ 51071 w 1224746"/>
                <a:gd name="connsiteY3" fmla="*/ 750997 h 1203596"/>
                <a:gd name="connsiteX4" fmla="*/ 18686 w 1224746"/>
                <a:gd name="connsiteY4" fmla="*/ 652223 h 1203596"/>
                <a:gd name="connsiteX5" fmla="*/ 5255 w 1224746"/>
                <a:gd name="connsiteY5" fmla="*/ 559640 h 1203596"/>
                <a:gd name="connsiteX6" fmla="*/ 319390 w 1224746"/>
                <a:gd name="connsiteY6" fmla="*/ 84628 h 1203596"/>
                <a:gd name="connsiteX7" fmla="*/ 1008619 w 1224746"/>
                <a:gd name="connsiteY7" fmla="*/ 140825 h 1203596"/>
                <a:gd name="connsiteX8" fmla="*/ 1217216 w 1224746"/>
                <a:gd name="connsiteY8" fmla="*/ 491060 h 1203596"/>
                <a:gd name="connsiteX9" fmla="*/ 1108060 w 1224746"/>
                <a:gd name="connsiteY9" fmla="*/ 928257 h 1203596"/>
                <a:gd name="connsiteX10" fmla="*/ 872697 w 1224746"/>
                <a:gd name="connsiteY10" fmla="*/ 1108184 h 1203596"/>
                <a:gd name="connsiteX11" fmla="*/ 844408 w 1224746"/>
                <a:gd name="connsiteY11" fmla="*/ 1128187 h 1203596"/>
                <a:gd name="connsiteX12" fmla="*/ 768113 w 1224746"/>
                <a:gd name="connsiteY12" fmla="*/ 1180193 h 1203596"/>
                <a:gd name="connsiteX13" fmla="*/ 571326 w 1224746"/>
                <a:gd name="connsiteY13" fmla="*/ 1201815 h 1203596"/>
                <a:gd name="connsiteX14" fmla="*/ 767636 w 1224746"/>
                <a:gd name="connsiteY14" fmla="*/ 1127234 h 1203596"/>
                <a:gd name="connsiteX15" fmla="*/ 916226 w 1224746"/>
                <a:gd name="connsiteY15" fmla="*/ 1070942 h 1203596"/>
                <a:gd name="connsiteX16" fmla="*/ 1149875 w 1224746"/>
                <a:gd name="connsiteY16" fmla="*/ 476010 h 1203596"/>
                <a:gd name="connsiteX17" fmla="*/ 594377 w 1224746"/>
                <a:gd name="connsiteY17" fmla="*/ 143588 h 1203596"/>
                <a:gd name="connsiteX18" fmla="*/ 285386 w 1224746"/>
                <a:gd name="connsiteY18" fmla="*/ 364187 h 1203596"/>
                <a:gd name="connsiteX19" fmla="*/ 224521 w 1224746"/>
                <a:gd name="connsiteY19" fmla="*/ 692799 h 1203596"/>
                <a:gd name="connsiteX20" fmla="*/ 225188 w 1224746"/>
                <a:gd name="connsiteY20" fmla="*/ 731661 h 1203596"/>
                <a:gd name="connsiteX21" fmla="*/ 253763 w 1224746"/>
                <a:gd name="connsiteY21" fmla="*/ 826340 h 1203596"/>
                <a:gd name="connsiteX22" fmla="*/ 322819 w 1224746"/>
                <a:gd name="connsiteY22" fmla="*/ 903206 h 1203596"/>
                <a:gd name="connsiteX23" fmla="*/ 345965 w 1224746"/>
                <a:gd name="connsiteY23" fmla="*/ 938068 h 1203596"/>
                <a:gd name="connsiteX24" fmla="*/ 374825 w 1224746"/>
                <a:gd name="connsiteY24" fmla="*/ 975596 h 1203596"/>
                <a:gd name="connsiteX25" fmla="*/ 523130 w 1224746"/>
                <a:gd name="connsiteY25" fmla="*/ 1044938 h 1203596"/>
                <a:gd name="connsiteX26" fmla="*/ 555324 w 1224746"/>
                <a:gd name="connsiteY26" fmla="*/ 1085039 h 1203596"/>
                <a:gd name="connsiteX27" fmla="*/ 604759 w 1224746"/>
                <a:gd name="connsiteY27" fmla="*/ 1117519 h 1203596"/>
                <a:gd name="connsiteX28" fmla="*/ 756968 w 1224746"/>
                <a:gd name="connsiteY28" fmla="*/ 1101707 h 1203596"/>
                <a:gd name="connsiteX29" fmla="*/ 767636 w 1224746"/>
                <a:gd name="connsiteY29" fmla="*/ 1127234 h 120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24746" h="1203596">
                  <a:moveTo>
                    <a:pt x="571326" y="1201815"/>
                  </a:moveTo>
                  <a:cubicBezTo>
                    <a:pt x="462170" y="1212388"/>
                    <a:pt x="353394" y="1175717"/>
                    <a:pt x="271574" y="1096754"/>
                  </a:cubicBezTo>
                  <a:cubicBezTo>
                    <a:pt x="188612" y="1016649"/>
                    <a:pt x="94505" y="938830"/>
                    <a:pt x="63358" y="817291"/>
                  </a:cubicBezTo>
                  <a:cubicBezTo>
                    <a:pt x="57738" y="795288"/>
                    <a:pt x="52880" y="773762"/>
                    <a:pt x="51071" y="750997"/>
                  </a:cubicBezTo>
                  <a:cubicBezTo>
                    <a:pt x="48308" y="716040"/>
                    <a:pt x="45451" y="682131"/>
                    <a:pt x="18686" y="652223"/>
                  </a:cubicBezTo>
                  <a:cubicBezTo>
                    <a:pt x="-3222" y="627839"/>
                    <a:pt x="-3222" y="590596"/>
                    <a:pt x="5255" y="559640"/>
                  </a:cubicBezTo>
                  <a:cubicBezTo>
                    <a:pt x="58119" y="367235"/>
                    <a:pt x="137653" y="188355"/>
                    <a:pt x="319390" y="84628"/>
                  </a:cubicBezTo>
                  <a:cubicBezTo>
                    <a:pt x="530178" y="-35768"/>
                    <a:pt x="801831" y="-36816"/>
                    <a:pt x="1008619" y="140825"/>
                  </a:cubicBezTo>
                  <a:cubicBezTo>
                    <a:pt x="1119014" y="235694"/>
                    <a:pt x="1195499" y="347232"/>
                    <a:pt x="1217216" y="491060"/>
                  </a:cubicBezTo>
                  <a:cubicBezTo>
                    <a:pt x="1241315" y="650794"/>
                    <a:pt x="1208263" y="798146"/>
                    <a:pt x="1108060" y="928257"/>
                  </a:cubicBezTo>
                  <a:cubicBezTo>
                    <a:pt x="1045481" y="1009410"/>
                    <a:pt x="967376" y="1069418"/>
                    <a:pt x="872697" y="1108184"/>
                  </a:cubicBezTo>
                  <a:cubicBezTo>
                    <a:pt x="861648" y="1112756"/>
                    <a:pt x="849551" y="1115995"/>
                    <a:pt x="844408" y="1128187"/>
                  </a:cubicBezTo>
                  <a:cubicBezTo>
                    <a:pt x="830120" y="1162191"/>
                    <a:pt x="800117" y="1172859"/>
                    <a:pt x="768113" y="1180193"/>
                  </a:cubicBezTo>
                  <a:cubicBezTo>
                    <a:pt x="706486" y="1194290"/>
                    <a:pt x="644383" y="1204863"/>
                    <a:pt x="571326" y="1201815"/>
                  </a:cubicBezTo>
                  <a:close/>
                  <a:moveTo>
                    <a:pt x="767636" y="1127234"/>
                  </a:moveTo>
                  <a:cubicBezTo>
                    <a:pt x="824691" y="1127520"/>
                    <a:pt x="870602" y="1097612"/>
                    <a:pt x="916226" y="1070942"/>
                  </a:cubicBezTo>
                  <a:cubicBezTo>
                    <a:pt x="1139683" y="940830"/>
                    <a:pt x="1219407" y="703562"/>
                    <a:pt x="1149875" y="476010"/>
                  </a:cubicBezTo>
                  <a:cubicBezTo>
                    <a:pt x="1080914" y="250268"/>
                    <a:pt x="844217" y="94058"/>
                    <a:pt x="594377" y="143588"/>
                  </a:cubicBezTo>
                  <a:cubicBezTo>
                    <a:pt x="455026" y="171210"/>
                    <a:pt x="353394" y="248934"/>
                    <a:pt x="285386" y="364187"/>
                  </a:cubicBezTo>
                  <a:cubicBezTo>
                    <a:pt x="227378" y="462485"/>
                    <a:pt x="191564" y="573356"/>
                    <a:pt x="224521" y="692799"/>
                  </a:cubicBezTo>
                  <a:cubicBezTo>
                    <a:pt x="227855" y="704991"/>
                    <a:pt x="228331" y="719564"/>
                    <a:pt x="225188" y="731661"/>
                  </a:cubicBezTo>
                  <a:cubicBezTo>
                    <a:pt x="215377" y="769666"/>
                    <a:pt x="232427" y="798146"/>
                    <a:pt x="253763" y="826340"/>
                  </a:cubicBezTo>
                  <a:cubicBezTo>
                    <a:pt x="274622" y="853962"/>
                    <a:pt x="298149" y="879013"/>
                    <a:pt x="322819" y="903206"/>
                  </a:cubicBezTo>
                  <a:cubicBezTo>
                    <a:pt x="333011" y="913208"/>
                    <a:pt x="345012" y="922828"/>
                    <a:pt x="345965" y="938068"/>
                  </a:cubicBezTo>
                  <a:cubicBezTo>
                    <a:pt x="347108" y="957785"/>
                    <a:pt x="360252" y="966643"/>
                    <a:pt x="374825" y="975596"/>
                  </a:cubicBezTo>
                  <a:cubicBezTo>
                    <a:pt x="421593" y="1004552"/>
                    <a:pt x="471695" y="1026079"/>
                    <a:pt x="523130" y="1044938"/>
                  </a:cubicBezTo>
                  <a:cubicBezTo>
                    <a:pt x="540179" y="1051225"/>
                    <a:pt x="562849" y="1052749"/>
                    <a:pt x="555324" y="1085039"/>
                  </a:cubicBezTo>
                  <a:cubicBezTo>
                    <a:pt x="550752" y="1104755"/>
                    <a:pt x="582851" y="1120757"/>
                    <a:pt x="604759" y="1117519"/>
                  </a:cubicBezTo>
                  <a:cubicBezTo>
                    <a:pt x="655146" y="1110089"/>
                    <a:pt x="706486" y="1110661"/>
                    <a:pt x="756968" y="1101707"/>
                  </a:cubicBezTo>
                  <a:cubicBezTo>
                    <a:pt x="780019" y="1097802"/>
                    <a:pt x="777257" y="1112947"/>
                    <a:pt x="767636" y="112723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9000">
                  <a:srgbClr val="E4AB97">
                    <a:alpha val="52000"/>
                  </a:srgbClr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56" name="文本框 55"/>
          <p:cNvSpPr txBox="1"/>
          <p:nvPr/>
        </p:nvSpPr>
        <p:spPr>
          <a:xfrm>
            <a:off x="1454919" y="2380125"/>
            <a:ext cx="5269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7200" dirty="0">
                <a:solidFill>
                  <a:srgbClr val="CE6A42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</a:rPr>
              <a:t>追求完美</a:t>
            </a:r>
            <a:endParaRPr lang="zh-CN" altLang="en-US" sz="7200" dirty="0">
              <a:solidFill>
                <a:srgbClr val="CE6A42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2" grpId="0"/>
      <p:bldP spid="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 rot="5400000">
            <a:off x="2168364" y="1651333"/>
            <a:ext cx="3390901" cy="5020715"/>
          </a:xfrm>
          <a:prstGeom prst="rect">
            <a:avLst/>
          </a:prstGeom>
          <a:solidFill>
            <a:srgbClr val="99794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图形 21"/>
          <p:cNvSpPr/>
          <p:nvPr/>
        </p:nvSpPr>
        <p:spPr>
          <a:xfrm>
            <a:off x="1208698" y="431786"/>
            <a:ext cx="3570169" cy="241698"/>
          </a:xfrm>
          <a:custGeom>
            <a:avLst/>
            <a:gdLst>
              <a:gd name="connsiteX0" fmla="*/ 212254 w 2260415"/>
              <a:gd name="connsiteY0" fmla="*/ 323785 h 365619"/>
              <a:gd name="connsiteX1" fmla="*/ 188156 w 2260415"/>
              <a:gd name="connsiteY1" fmla="*/ 349693 h 365619"/>
              <a:gd name="connsiteX2" fmla="*/ 42043 w 2260415"/>
              <a:gd name="connsiteY2" fmla="*/ 306164 h 365619"/>
              <a:gd name="connsiteX3" fmla="*/ 7848 w 2260415"/>
              <a:gd name="connsiteY3" fmla="*/ 233583 h 365619"/>
              <a:gd name="connsiteX4" fmla="*/ 79571 w 2260415"/>
              <a:gd name="connsiteY4" fmla="*/ 152335 h 365619"/>
              <a:gd name="connsiteX5" fmla="*/ 155676 w 2260415"/>
              <a:gd name="connsiteY5" fmla="*/ 74420 h 365619"/>
              <a:gd name="connsiteX6" fmla="*/ 195014 w 2260415"/>
              <a:gd name="connsiteY6" fmla="*/ 53370 h 365619"/>
              <a:gd name="connsiteX7" fmla="*/ 243211 w 2260415"/>
              <a:gd name="connsiteY7" fmla="*/ 41273 h 365619"/>
              <a:gd name="connsiteX8" fmla="*/ 405612 w 2260415"/>
              <a:gd name="connsiteY8" fmla="*/ 7460 h 365619"/>
              <a:gd name="connsiteX9" fmla="*/ 619448 w 2260415"/>
              <a:gd name="connsiteY9" fmla="*/ 4793 h 365619"/>
              <a:gd name="connsiteX10" fmla="*/ 777468 w 2260415"/>
              <a:gd name="connsiteY10" fmla="*/ 6031 h 365619"/>
              <a:gd name="connsiteX11" fmla="*/ 988732 w 2260415"/>
              <a:gd name="connsiteY11" fmla="*/ 17937 h 365619"/>
              <a:gd name="connsiteX12" fmla="*/ 1243431 w 2260415"/>
              <a:gd name="connsiteY12" fmla="*/ 32225 h 365619"/>
              <a:gd name="connsiteX13" fmla="*/ 1785118 w 2260415"/>
              <a:gd name="connsiteY13" fmla="*/ 98804 h 365619"/>
              <a:gd name="connsiteX14" fmla="*/ 1829314 w 2260415"/>
              <a:gd name="connsiteY14" fmla="*/ 109568 h 365619"/>
              <a:gd name="connsiteX15" fmla="*/ 1839601 w 2260415"/>
              <a:gd name="connsiteY15" fmla="*/ 120998 h 365619"/>
              <a:gd name="connsiteX16" fmla="*/ 1824932 w 2260415"/>
              <a:gd name="connsiteY16" fmla="*/ 139476 h 365619"/>
              <a:gd name="connsiteX17" fmla="*/ 2013146 w 2260415"/>
              <a:gd name="connsiteY17" fmla="*/ 188816 h 365619"/>
              <a:gd name="connsiteX18" fmla="*/ 1909609 w 2260415"/>
              <a:gd name="connsiteY18" fmla="*/ 179767 h 365619"/>
              <a:gd name="connsiteX19" fmla="*/ 2260415 w 2260415"/>
              <a:gd name="connsiteY19" fmla="*/ 258539 h 365619"/>
              <a:gd name="connsiteX20" fmla="*/ 2204980 w 2260415"/>
              <a:gd name="connsiteY20" fmla="*/ 254443 h 365619"/>
              <a:gd name="connsiteX21" fmla="*/ 2236507 w 2260415"/>
              <a:gd name="connsiteY21" fmla="*/ 274636 h 365619"/>
              <a:gd name="connsiteX22" fmla="*/ 2059628 w 2260415"/>
              <a:gd name="connsiteY22" fmla="*/ 262539 h 365619"/>
              <a:gd name="connsiteX23" fmla="*/ 2071153 w 2260415"/>
              <a:gd name="connsiteY23" fmla="*/ 277970 h 365619"/>
              <a:gd name="connsiteX24" fmla="*/ 2052961 w 2260415"/>
              <a:gd name="connsiteY24" fmla="*/ 283875 h 365619"/>
              <a:gd name="connsiteX25" fmla="*/ 1919325 w 2260415"/>
              <a:gd name="connsiteY25" fmla="*/ 265111 h 365619"/>
              <a:gd name="connsiteX26" fmla="*/ 1701107 w 2260415"/>
              <a:gd name="connsiteY26" fmla="*/ 253490 h 365619"/>
              <a:gd name="connsiteX27" fmla="*/ 1538611 w 2260415"/>
              <a:gd name="connsiteY27" fmla="*/ 248061 h 365619"/>
              <a:gd name="connsiteX28" fmla="*/ 1179328 w 2260415"/>
              <a:gd name="connsiteY28" fmla="*/ 254062 h 365619"/>
              <a:gd name="connsiteX29" fmla="*/ 972540 w 2260415"/>
              <a:gd name="connsiteY29" fmla="*/ 259491 h 365619"/>
              <a:gd name="connsiteX30" fmla="*/ 645928 w 2260415"/>
              <a:gd name="connsiteY30" fmla="*/ 282065 h 365619"/>
              <a:gd name="connsiteX31" fmla="*/ 519817 w 2260415"/>
              <a:gd name="connsiteY31" fmla="*/ 297401 h 365619"/>
              <a:gd name="connsiteX32" fmla="*/ 450475 w 2260415"/>
              <a:gd name="connsiteY32" fmla="*/ 332167 h 365619"/>
              <a:gd name="connsiteX33" fmla="*/ 385038 w 2260415"/>
              <a:gd name="connsiteY33" fmla="*/ 348645 h 365619"/>
              <a:gd name="connsiteX34" fmla="*/ 358177 w 2260415"/>
              <a:gd name="connsiteY34" fmla="*/ 351503 h 365619"/>
              <a:gd name="connsiteX35" fmla="*/ 267404 w 2260415"/>
              <a:gd name="connsiteY35" fmla="*/ 348836 h 365619"/>
              <a:gd name="connsiteX36" fmla="*/ 212254 w 2260415"/>
              <a:gd name="connsiteY36" fmla="*/ 323785 h 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60415" h="365619">
                <a:moveTo>
                  <a:pt x="212254" y="323785"/>
                </a:moveTo>
                <a:cubicBezTo>
                  <a:pt x="204920" y="339787"/>
                  <a:pt x="211207" y="375982"/>
                  <a:pt x="188156" y="349693"/>
                </a:cubicBezTo>
                <a:cubicBezTo>
                  <a:pt x="146056" y="301687"/>
                  <a:pt x="92144" y="314260"/>
                  <a:pt x="42043" y="306164"/>
                </a:cubicBezTo>
                <a:cubicBezTo>
                  <a:pt x="-6725" y="298353"/>
                  <a:pt x="-5297" y="278827"/>
                  <a:pt x="7848" y="233583"/>
                </a:cubicBezTo>
                <a:cubicBezTo>
                  <a:pt x="20802" y="189006"/>
                  <a:pt x="48139" y="174433"/>
                  <a:pt x="79571" y="152335"/>
                </a:cubicBezTo>
                <a:cubicBezTo>
                  <a:pt x="108813" y="131761"/>
                  <a:pt x="130911" y="101090"/>
                  <a:pt x="155676" y="74420"/>
                </a:cubicBezTo>
                <a:cubicBezTo>
                  <a:pt x="166534" y="62705"/>
                  <a:pt x="177964" y="54894"/>
                  <a:pt x="195014" y="53370"/>
                </a:cubicBezTo>
                <a:cubicBezTo>
                  <a:pt x="211397" y="51941"/>
                  <a:pt x="228066" y="47560"/>
                  <a:pt x="243211" y="41273"/>
                </a:cubicBezTo>
                <a:cubicBezTo>
                  <a:pt x="295408" y="19747"/>
                  <a:pt x="349986" y="14699"/>
                  <a:pt x="405612" y="7460"/>
                </a:cubicBezTo>
                <a:cubicBezTo>
                  <a:pt x="477526" y="-1780"/>
                  <a:pt x="547630" y="-2161"/>
                  <a:pt x="619448" y="4793"/>
                </a:cubicBezTo>
                <a:cubicBezTo>
                  <a:pt x="671645" y="9841"/>
                  <a:pt x="724890" y="3935"/>
                  <a:pt x="777468" y="6031"/>
                </a:cubicBezTo>
                <a:cubicBezTo>
                  <a:pt x="847953" y="8793"/>
                  <a:pt x="918343" y="18223"/>
                  <a:pt x="988732" y="17937"/>
                </a:cubicBezTo>
                <a:cubicBezTo>
                  <a:pt x="1074076" y="17651"/>
                  <a:pt x="1158658" y="26033"/>
                  <a:pt x="1243431" y="32225"/>
                </a:cubicBezTo>
                <a:cubicBezTo>
                  <a:pt x="1425073" y="45560"/>
                  <a:pt x="1606619" y="60228"/>
                  <a:pt x="1785118" y="98804"/>
                </a:cubicBezTo>
                <a:cubicBezTo>
                  <a:pt x="1799881" y="101948"/>
                  <a:pt x="1814169" y="107282"/>
                  <a:pt x="1829314" y="109568"/>
                </a:cubicBezTo>
                <a:cubicBezTo>
                  <a:pt x="1832171" y="110044"/>
                  <a:pt x="1845411" y="103186"/>
                  <a:pt x="1839601" y="120998"/>
                </a:cubicBezTo>
                <a:cubicBezTo>
                  <a:pt x="1836743" y="129665"/>
                  <a:pt x="1835505" y="134809"/>
                  <a:pt x="1824932" y="139476"/>
                </a:cubicBezTo>
                <a:cubicBezTo>
                  <a:pt x="1889797" y="154907"/>
                  <a:pt x="1952853" y="166051"/>
                  <a:pt x="2013146" y="188816"/>
                </a:cubicBezTo>
                <a:cubicBezTo>
                  <a:pt x="1977808" y="193007"/>
                  <a:pt x="1945804" y="168718"/>
                  <a:pt x="1909609" y="179767"/>
                </a:cubicBezTo>
                <a:cubicBezTo>
                  <a:pt x="2022766" y="222344"/>
                  <a:pt x="2147735" y="213676"/>
                  <a:pt x="2260415" y="258539"/>
                </a:cubicBezTo>
                <a:cubicBezTo>
                  <a:pt x="2242794" y="270350"/>
                  <a:pt x="2224506" y="256634"/>
                  <a:pt x="2204980" y="254443"/>
                </a:cubicBezTo>
                <a:cubicBezTo>
                  <a:pt x="2211076" y="269492"/>
                  <a:pt x="2225078" y="264920"/>
                  <a:pt x="2236507" y="274636"/>
                </a:cubicBezTo>
                <a:cubicBezTo>
                  <a:pt x="2173261" y="284351"/>
                  <a:pt x="2116874" y="267016"/>
                  <a:pt x="2059628" y="262539"/>
                </a:cubicBezTo>
                <a:cubicBezTo>
                  <a:pt x="2059723" y="271493"/>
                  <a:pt x="2074678" y="267968"/>
                  <a:pt x="2071153" y="277970"/>
                </a:cubicBezTo>
                <a:cubicBezTo>
                  <a:pt x="2067915" y="287018"/>
                  <a:pt x="2059343" y="284923"/>
                  <a:pt x="2052961" y="283875"/>
                </a:cubicBezTo>
                <a:cubicBezTo>
                  <a:pt x="2008574" y="276160"/>
                  <a:pt x="1964664" y="266825"/>
                  <a:pt x="1919325" y="265111"/>
                </a:cubicBezTo>
                <a:cubicBezTo>
                  <a:pt x="1846554" y="262349"/>
                  <a:pt x="1773783" y="253586"/>
                  <a:pt x="1701107" y="253490"/>
                </a:cubicBezTo>
                <a:cubicBezTo>
                  <a:pt x="1646719" y="253395"/>
                  <a:pt x="1592522" y="245775"/>
                  <a:pt x="1538611" y="248061"/>
                </a:cubicBezTo>
                <a:cubicBezTo>
                  <a:pt x="1418881" y="253205"/>
                  <a:pt x="1299152" y="243394"/>
                  <a:pt x="1179328" y="254062"/>
                </a:cubicBezTo>
                <a:cubicBezTo>
                  <a:pt x="1110748" y="260158"/>
                  <a:pt x="1041120" y="253205"/>
                  <a:pt x="972540" y="259491"/>
                </a:cubicBezTo>
                <a:cubicBezTo>
                  <a:pt x="863764" y="269492"/>
                  <a:pt x="754417" y="270921"/>
                  <a:pt x="645928" y="282065"/>
                </a:cubicBezTo>
                <a:cubicBezTo>
                  <a:pt x="604113" y="286352"/>
                  <a:pt x="560965" y="287018"/>
                  <a:pt x="519817" y="297401"/>
                </a:cubicBezTo>
                <a:cubicBezTo>
                  <a:pt x="494575" y="303782"/>
                  <a:pt x="457714" y="289209"/>
                  <a:pt x="450475" y="332167"/>
                </a:cubicBezTo>
                <a:cubicBezTo>
                  <a:pt x="425519" y="324642"/>
                  <a:pt x="413041" y="365219"/>
                  <a:pt x="385038" y="348645"/>
                </a:cubicBezTo>
                <a:cubicBezTo>
                  <a:pt x="377227" y="343978"/>
                  <a:pt x="367798" y="347121"/>
                  <a:pt x="358177" y="351503"/>
                </a:cubicBezTo>
                <a:cubicBezTo>
                  <a:pt x="327888" y="365504"/>
                  <a:pt x="294550" y="375696"/>
                  <a:pt x="267404" y="348836"/>
                </a:cubicBezTo>
                <a:cubicBezTo>
                  <a:pt x="250354" y="332072"/>
                  <a:pt x="221684" y="355979"/>
                  <a:pt x="212254" y="323785"/>
                </a:cubicBezTo>
                <a:close/>
              </a:path>
            </a:pathLst>
          </a:custGeom>
          <a:gradFill flip="none" rotWithShape="1">
            <a:gsLst>
              <a:gs pos="100000">
                <a:srgbClr val="A94D41">
                  <a:alpha val="0"/>
                </a:srgbClr>
              </a:gs>
              <a:gs pos="0">
                <a:srgbClr val="CE6A42">
                  <a:alpha val="61000"/>
                </a:srgbClr>
              </a:gs>
            </a:gsLst>
            <a:lin ang="10800000" scaled="1"/>
            <a:tileRect/>
          </a:gradFill>
          <a:ln w="514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7" name="图形 24"/>
          <p:cNvGrpSpPr/>
          <p:nvPr/>
        </p:nvGrpSpPr>
        <p:grpSpPr>
          <a:xfrm>
            <a:off x="252130" y="134650"/>
            <a:ext cx="673245" cy="584775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9" name="任意多边形: 形状 8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10" name="任意多边形: 形状 9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992947" y="163665"/>
            <a:ext cx="2885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67311B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sym typeface="+mn-ea"/>
              </a:rPr>
              <a:t>职业汉语系列微课</a:t>
            </a:r>
            <a:endParaRPr lang="zh-CN" altLang="en-US" sz="2000" dirty="0">
              <a:solidFill>
                <a:srgbClr val="67311B"/>
              </a:solidFill>
              <a:latin typeface="华康雅宋体W9" panose="02020909000000000000" pitchFamily="49" charset="-122"/>
              <a:ea typeface="华康雅宋体W9" panose="02020909000000000000" pitchFamily="49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889598" y="1920044"/>
            <a:ext cx="3915053" cy="3903198"/>
            <a:chOff x="1889598" y="1920044"/>
            <a:chExt cx="3915053" cy="3903198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" r="830"/>
            <a:stretch>
              <a:fillRect/>
            </a:stretch>
          </p:blipFill>
          <p:spPr>
            <a:xfrm>
              <a:off x="1889598" y="1920044"/>
              <a:ext cx="3915053" cy="32975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明月设计19"/>
            <p:cNvSpPr txBox="1"/>
            <p:nvPr/>
          </p:nvSpPr>
          <p:spPr>
            <a:xfrm>
              <a:off x="3228128" y="5361577"/>
              <a:ext cx="1081426" cy="461665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dist"/>
              <a:r>
                <a:rPr lang="zh-CN" altLang="en-US" sz="2400" dirty="0">
                  <a:gradFill flip="none" rotWithShape="1">
                    <a:gsLst>
                      <a:gs pos="0">
                        <a:srgbClr val="761A1B">
                          <a:lumMod val="50000"/>
                        </a:srgbClr>
                      </a:gs>
                      <a:gs pos="100000">
                        <a:srgbClr val="761A1B"/>
                      </a:gs>
                    </a:gsLst>
                    <a:lin ang="5400000" scaled="1"/>
                    <a:tileRect/>
                  </a:gradFill>
                  <a:latin typeface="华康雅宋体W9(P)" panose="02020900000000000000" pitchFamily="18" charset="-122"/>
                  <a:ea typeface="华康雅宋体W9(P)" panose="02020900000000000000" pitchFamily="18" charset="-122"/>
                  <a:cs typeface="+mn-ea"/>
                  <a:sym typeface="+mn-ea"/>
                </a:rPr>
                <a:t>谢胜</a:t>
              </a:r>
              <a:endParaRPr lang="zh-CN" altLang="en-US" sz="2400" dirty="0">
                <a:gradFill flip="none" rotWithShape="1">
                  <a:gsLst>
                    <a:gs pos="0">
                      <a:srgbClr val="761A1B">
                        <a:lumMod val="50000"/>
                      </a:srgbClr>
                    </a:gs>
                    <a:gs pos="100000">
                      <a:srgbClr val="761A1B"/>
                    </a:gs>
                  </a:gsLst>
                  <a:lin ang="5400000" scaled="1"/>
                  <a:tileRect/>
                </a:gra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rot="5400000">
            <a:off x="4708436" y="251269"/>
            <a:ext cx="2745527" cy="8948692"/>
          </a:xfrm>
          <a:prstGeom prst="rect">
            <a:avLst/>
          </a:prstGeom>
          <a:solidFill>
            <a:srgbClr val="99794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建筑的设计&#10;&#10;描述已自动生成"/>
          <p:cNvPicPr>
            <a:picLocks noChangeAspect="1"/>
          </p:cNvPicPr>
          <p:nvPr/>
        </p:nvPicPr>
        <p:blipFill>
          <a:blip r:embed="rId1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79" y="2214205"/>
            <a:ext cx="8815121" cy="459659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08455" y="482312"/>
            <a:ext cx="58918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</a:rPr>
              <a:t>一、谢胜“追求完美”的故事</a:t>
            </a:r>
            <a:endParaRPr lang="zh-CN" altLang="en-US" sz="3200" dirty="0">
              <a:solidFill>
                <a:srgbClr val="A94D4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  <a:cs typeface="+mn-ea"/>
            </a:endParaRPr>
          </a:p>
          <a:p>
            <a:endParaRPr lang="zh-CN" altLang="en-US" sz="3200" dirty="0">
              <a:solidFill>
                <a:srgbClr val="A94D4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  <a:cs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09600" y="723900"/>
            <a:ext cx="197684" cy="197684"/>
          </a:xfrm>
          <a:prstGeom prst="ellipse">
            <a:avLst/>
          </a:prstGeom>
          <a:solidFill>
            <a:srgbClr val="A94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7"/>
          <a:stretch>
            <a:fillRect/>
          </a:stretch>
        </p:blipFill>
        <p:spPr>
          <a:xfrm>
            <a:off x="11416883" y="3670299"/>
            <a:ext cx="775117" cy="68907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07"/>
          <a:stretch>
            <a:fillRect/>
          </a:stretch>
        </p:blipFill>
        <p:spPr>
          <a:xfrm flipH="1">
            <a:off x="0" y="6439326"/>
            <a:ext cx="586704" cy="520727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1254525" y="1429905"/>
            <a:ext cx="10162358" cy="489275"/>
            <a:chOff x="6486001" y="1958814"/>
            <a:chExt cx="10162358" cy="489275"/>
          </a:xfrm>
        </p:grpSpPr>
        <p:pic>
          <p:nvPicPr>
            <p:cNvPr id="13" name="图片 12" descr="形状, 圆圈&#10;&#10;描述已自动生成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6001" y="1958814"/>
              <a:ext cx="563981" cy="489275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7049983" y="1962935"/>
              <a:ext cx="959837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A94D4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1.</a:t>
              </a:r>
              <a:r>
                <a:rPr lang="zh-CN" altLang="en-US" sz="2400" b="1" dirty="0">
                  <a:solidFill>
                    <a:srgbClr val="A94D4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改进青瓷的造型。</a:t>
              </a:r>
              <a:endParaRPr lang="zh-CN" altLang="en-US" sz="2400" b="1" dirty="0"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254525" y="2093482"/>
            <a:ext cx="9617691" cy="849975"/>
            <a:chOff x="6486001" y="1950307"/>
            <a:chExt cx="9617691" cy="849975"/>
          </a:xfrm>
        </p:grpSpPr>
        <p:pic>
          <p:nvPicPr>
            <p:cNvPr id="47" name="图片 46" descr="形状, 圆圈&#10;&#10;描述已自动生成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6001" y="1950307"/>
              <a:ext cx="563981" cy="489275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7049982" y="1969285"/>
              <a:ext cx="905371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A94D4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2.</a:t>
              </a:r>
              <a:r>
                <a:rPr lang="zh-CN" altLang="en-US" sz="2400" b="1" dirty="0">
                  <a:solidFill>
                    <a:srgbClr val="A94D4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解决了烧瓷温度方面的难题</a:t>
              </a:r>
              <a:r>
                <a:rPr lang="en-US" altLang="zh-CN" sz="2400" b="1" dirty="0">
                  <a:solidFill>
                    <a:srgbClr val="A94D4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——</a:t>
              </a:r>
              <a:r>
                <a:rPr lang="zh-CN" altLang="en-US" sz="2400" b="1" dirty="0">
                  <a:solidFill>
                    <a:srgbClr val="A94D4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不仅增加了产量，还降低了成本。</a:t>
              </a:r>
              <a:endParaRPr lang="zh-CN" altLang="en-US" sz="2400" b="1" dirty="0"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  <a:p>
              <a:endParaRPr lang="zh-CN" altLang="en-US" sz="2400" b="1" dirty="0"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sp>
        <p:nvSpPr>
          <p:cNvPr id="10" name="任意多边形: 形状 9"/>
          <p:cNvSpPr/>
          <p:nvPr/>
        </p:nvSpPr>
        <p:spPr>
          <a:xfrm>
            <a:off x="6645285" y="15282"/>
            <a:ext cx="5546714" cy="1305616"/>
          </a:xfrm>
          <a:custGeom>
            <a:avLst/>
            <a:gdLst>
              <a:gd name="connsiteX0" fmla="*/ 5184791 w 5546714"/>
              <a:gd name="connsiteY0" fmla="*/ 0 h 1305616"/>
              <a:gd name="connsiteX1" fmla="*/ 4074819 w 5546714"/>
              <a:gd name="connsiteY1" fmla="*/ 0 h 1305616"/>
              <a:gd name="connsiteX2" fmla="*/ 4123648 w 5546714"/>
              <a:gd name="connsiteY2" fmla="*/ 8339 h 1305616"/>
              <a:gd name="connsiteX3" fmla="*/ 4787026 w 5546714"/>
              <a:gd name="connsiteY3" fmla="*/ 254450 h 1305616"/>
              <a:gd name="connsiteX4" fmla="*/ 1483126 w 5546714"/>
              <a:gd name="connsiteY4" fmla="*/ 503060 h 1305616"/>
              <a:gd name="connsiteX5" fmla="*/ 1666300 w 5546714"/>
              <a:gd name="connsiteY5" fmla="*/ 1144215 h 1305616"/>
              <a:gd name="connsiteX6" fmla="*/ 4540 w 5546714"/>
              <a:gd name="connsiteY6" fmla="*/ 1285373 h 1305616"/>
              <a:gd name="connsiteX7" fmla="*/ 2403822 w 5546714"/>
              <a:gd name="connsiteY7" fmla="*/ 1183999 h 1305616"/>
              <a:gd name="connsiteX8" fmla="*/ 1383733 w 5546714"/>
              <a:gd name="connsiteY8" fmla="*/ 854016 h 1305616"/>
              <a:gd name="connsiteX9" fmla="*/ 5513236 w 5546714"/>
              <a:gd name="connsiteY9" fmla="*/ 679715 h 1305616"/>
              <a:gd name="connsiteX10" fmla="*/ 5546714 w 5546714"/>
              <a:gd name="connsiteY10" fmla="*/ 669343 h 1305616"/>
              <a:gd name="connsiteX11" fmla="*/ 5546714 w 5546714"/>
              <a:gd name="connsiteY11" fmla="*/ 97007 h 1305616"/>
              <a:gd name="connsiteX12" fmla="*/ 5346652 w 5546714"/>
              <a:gd name="connsiteY12" fmla="*/ 39614 h 130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6714" h="1305616">
                <a:moveTo>
                  <a:pt x="5184791" y="0"/>
                </a:moveTo>
                <a:lnTo>
                  <a:pt x="4074819" y="0"/>
                </a:lnTo>
                <a:lnTo>
                  <a:pt x="4123648" y="8339"/>
                </a:lnTo>
                <a:cubicBezTo>
                  <a:pt x="4404194" y="41821"/>
                  <a:pt x="4770672" y="-35862"/>
                  <a:pt x="4787026" y="254450"/>
                </a:cubicBezTo>
                <a:cubicBezTo>
                  <a:pt x="4813194" y="718951"/>
                  <a:pt x="1751353" y="391839"/>
                  <a:pt x="1483126" y="503060"/>
                </a:cubicBezTo>
                <a:cubicBezTo>
                  <a:pt x="1214898" y="614280"/>
                  <a:pt x="1031693" y="1000277"/>
                  <a:pt x="1666300" y="1144215"/>
                </a:cubicBezTo>
                <a:cubicBezTo>
                  <a:pt x="2300906" y="1288153"/>
                  <a:pt x="-118381" y="1278742"/>
                  <a:pt x="4540" y="1285373"/>
                </a:cubicBezTo>
                <a:cubicBezTo>
                  <a:pt x="127460" y="1292004"/>
                  <a:pt x="2202531" y="1365430"/>
                  <a:pt x="2403822" y="1183999"/>
                </a:cubicBezTo>
                <a:cubicBezTo>
                  <a:pt x="2605113" y="1002569"/>
                  <a:pt x="1303647" y="1047600"/>
                  <a:pt x="1383733" y="854016"/>
                </a:cubicBezTo>
                <a:cubicBezTo>
                  <a:pt x="1463819" y="660432"/>
                  <a:pt x="4949290" y="837431"/>
                  <a:pt x="5513236" y="679715"/>
                </a:cubicBezTo>
                <a:lnTo>
                  <a:pt x="5546714" y="669343"/>
                </a:lnTo>
                <a:lnTo>
                  <a:pt x="5546714" y="97007"/>
                </a:lnTo>
                <a:lnTo>
                  <a:pt x="5346652" y="39614"/>
                </a:lnTo>
                <a:close/>
              </a:path>
            </a:pathLst>
          </a:custGeom>
          <a:gradFill flip="none" rotWithShape="1">
            <a:gsLst>
              <a:gs pos="100000">
                <a:srgbClr val="E7B5A1">
                  <a:alpha val="0"/>
                </a:srgbClr>
              </a:gs>
              <a:gs pos="25000">
                <a:srgbClr val="CE6A42">
                  <a:alpha val="15000"/>
                </a:srgbClr>
              </a:gs>
            </a:gsLst>
            <a:lin ang="0" scaled="1"/>
            <a:tileRect/>
          </a:gradFill>
          <a:ln w="62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6" name="图片 -214748254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3443" y="2908167"/>
            <a:ext cx="3055848" cy="2515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图片 -214748254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0764" y="2908167"/>
            <a:ext cx="4812525" cy="2555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建筑的设计&#10;&#10;描述已自动生成"/>
          <p:cNvPicPr>
            <a:picLocks noChangeAspect="1"/>
          </p:cNvPicPr>
          <p:nvPr/>
        </p:nvPicPr>
        <p:blipFill>
          <a:blip r:embed="rId1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992" y="2214205"/>
            <a:ext cx="8815121" cy="4596598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609600" y="723900"/>
            <a:ext cx="197684" cy="197684"/>
          </a:xfrm>
          <a:prstGeom prst="ellipse">
            <a:avLst/>
          </a:prstGeom>
          <a:solidFill>
            <a:srgbClr val="A94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07"/>
          <a:stretch>
            <a:fillRect/>
          </a:stretch>
        </p:blipFill>
        <p:spPr>
          <a:xfrm flipH="1">
            <a:off x="0" y="6439326"/>
            <a:ext cx="586704" cy="520727"/>
          </a:xfrm>
          <a:prstGeom prst="rect">
            <a:avLst/>
          </a:prstGeom>
        </p:spPr>
      </p:pic>
      <p:sp>
        <p:nvSpPr>
          <p:cNvPr id="10" name="任意多边形: 形状 9"/>
          <p:cNvSpPr/>
          <p:nvPr/>
        </p:nvSpPr>
        <p:spPr>
          <a:xfrm>
            <a:off x="6645285" y="15282"/>
            <a:ext cx="5546714" cy="1305616"/>
          </a:xfrm>
          <a:custGeom>
            <a:avLst/>
            <a:gdLst>
              <a:gd name="connsiteX0" fmla="*/ 5184791 w 5546714"/>
              <a:gd name="connsiteY0" fmla="*/ 0 h 1305616"/>
              <a:gd name="connsiteX1" fmla="*/ 4074819 w 5546714"/>
              <a:gd name="connsiteY1" fmla="*/ 0 h 1305616"/>
              <a:gd name="connsiteX2" fmla="*/ 4123648 w 5546714"/>
              <a:gd name="connsiteY2" fmla="*/ 8339 h 1305616"/>
              <a:gd name="connsiteX3" fmla="*/ 4787026 w 5546714"/>
              <a:gd name="connsiteY3" fmla="*/ 254450 h 1305616"/>
              <a:gd name="connsiteX4" fmla="*/ 1483126 w 5546714"/>
              <a:gd name="connsiteY4" fmla="*/ 503060 h 1305616"/>
              <a:gd name="connsiteX5" fmla="*/ 1666300 w 5546714"/>
              <a:gd name="connsiteY5" fmla="*/ 1144215 h 1305616"/>
              <a:gd name="connsiteX6" fmla="*/ 4540 w 5546714"/>
              <a:gd name="connsiteY6" fmla="*/ 1285373 h 1305616"/>
              <a:gd name="connsiteX7" fmla="*/ 2403822 w 5546714"/>
              <a:gd name="connsiteY7" fmla="*/ 1183999 h 1305616"/>
              <a:gd name="connsiteX8" fmla="*/ 1383733 w 5546714"/>
              <a:gd name="connsiteY8" fmla="*/ 854016 h 1305616"/>
              <a:gd name="connsiteX9" fmla="*/ 5513236 w 5546714"/>
              <a:gd name="connsiteY9" fmla="*/ 679715 h 1305616"/>
              <a:gd name="connsiteX10" fmla="*/ 5546714 w 5546714"/>
              <a:gd name="connsiteY10" fmla="*/ 669343 h 1305616"/>
              <a:gd name="connsiteX11" fmla="*/ 5546714 w 5546714"/>
              <a:gd name="connsiteY11" fmla="*/ 97007 h 1305616"/>
              <a:gd name="connsiteX12" fmla="*/ 5346652 w 5546714"/>
              <a:gd name="connsiteY12" fmla="*/ 39614 h 130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6714" h="1305616">
                <a:moveTo>
                  <a:pt x="5184791" y="0"/>
                </a:moveTo>
                <a:lnTo>
                  <a:pt x="4074819" y="0"/>
                </a:lnTo>
                <a:lnTo>
                  <a:pt x="4123648" y="8339"/>
                </a:lnTo>
                <a:cubicBezTo>
                  <a:pt x="4404194" y="41821"/>
                  <a:pt x="4770672" y="-35862"/>
                  <a:pt x="4787026" y="254450"/>
                </a:cubicBezTo>
                <a:cubicBezTo>
                  <a:pt x="4813194" y="718951"/>
                  <a:pt x="1751353" y="391839"/>
                  <a:pt x="1483126" y="503060"/>
                </a:cubicBezTo>
                <a:cubicBezTo>
                  <a:pt x="1214898" y="614280"/>
                  <a:pt x="1031693" y="1000277"/>
                  <a:pt x="1666300" y="1144215"/>
                </a:cubicBezTo>
                <a:cubicBezTo>
                  <a:pt x="2300906" y="1288153"/>
                  <a:pt x="-118381" y="1278742"/>
                  <a:pt x="4540" y="1285373"/>
                </a:cubicBezTo>
                <a:cubicBezTo>
                  <a:pt x="127460" y="1292004"/>
                  <a:pt x="2202531" y="1365430"/>
                  <a:pt x="2403822" y="1183999"/>
                </a:cubicBezTo>
                <a:cubicBezTo>
                  <a:pt x="2605113" y="1002569"/>
                  <a:pt x="1303647" y="1047600"/>
                  <a:pt x="1383733" y="854016"/>
                </a:cubicBezTo>
                <a:cubicBezTo>
                  <a:pt x="1463819" y="660432"/>
                  <a:pt x="4949290" y="837431"/>
                  <a:pt x="5513236" y="679715"/>
                </a:cubicBezTo>
                <a:lnTo>
                  <a:pt x="5546714" y="669343"/>
                </a:lnTo>
                <a:lnTo>
                  <a:pt x="5546714" y="97007"/>
                </a:lnTo>
                <a:lnTo>
                  <a:pt x="5346652" y="39614"/>
                </a:lnTo>
                <a:close/>
              </a:path>
            </a:pathLst>
          </a:custGeom>
          <a:gradFill flip="none" rotWithShape="1">
            <a:gsLst>
              <a:gs pos="100000">
                <a:srgbClr val="E7B5A1">
                  <a:alpha val="0"/>
                </a:srgbClr>
              </a:gs>
              <a:gs pos="25000">
                <a:srgbClr val="CE6A42">
                  <a:alpha val="15000"/>
                </a:srgbClr>
              </a:gs>
            </a:gsLst>
            <a:lin ang="0" scaled="1"/>
            <a:tileRect/>
          </a:gradFill>
          <a:ln w="62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" name="Title 6"/>
          <p:cNvSpPr txBox="1"/>
          <p:nvPr>
            <p:custDataLst>
              <p:tags r:id="rId3"/>
            </p:custDataLst>
          </p:nvPr>
        </p:nvSpPr>
        <p:spPr>
          <a:xfrm>
            <a:off x="5551119" y="5767358"/>
            <a:ext cx="3004185" cy="60833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0170" tIns="46990" rIns="90170" bIns="4699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endParaRPr lang="zh-CN" altLang="en-US" sz="3200" spc="150" dirty="0">
              <a:ln w="3175">
                <a:noFill/>
                <a:prstDash val="dash"/>
              </a:ln>
              <a:solidFill>
                <a:schemeClr val="dk1">
                  <a:lumMod val="85000"/>
                  <a:lumOff val="15000"/>
                </a:schemeClr>
              </a:solidFill>
              <a:latin typeface="华康雅宋体W9(P)" panose="02020900000000000000" pitchFamily="18" charset="-122"/>
              <a:ea typeface="华康雅宋体W9(P)" panose="02020900000000000000" pitchFamily="18" charset="-122"/>
              <a:cs typeface="黑体" panose="02010609060101010101" pitchFamily="49" charset="-122"/>
            </a:endParaRPr>
          </a:p>
        </p:txBody>
      </p:sp>
      <p:pic>
        <p:nvPicPr>
          <p:cNvPr id="11" name="图片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4" r="23934"/>
          <a:stretch>
            <a:fillRect/>
          </a:stretch>
        </p:blipFill>
        <p:spPr>
          <a:xfrm>
            <a:off x="4579007" y="1376479"/>
            <a:ext cx="3253986" cy="3944225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  <p:sp>
        <p:nvSpPr>
          <p:cNvPr id="12" name="椭圆形标注 21"/>
          <p:cNvSpPr/>
          <p:nvPr/>
        </p:nvSpPr>
        <p:spPr>
          <a:xfrm>
            <a:off x="480206" y="3166018"/>
            <a:ext cx="4656935" cy="2536825"/>
          </a:xfrm>
          <a:prstGeom prst="wedgeEllipseCallout">
            <a:avLst>
              <a:gd name="adj1" fmla="val 70355"/>
              <a:gd name="adj2" fmla="val -71266"/>
            </a:avLst>
          </a:prstGeom>
          <a:solidFill>
            <a:srgbClr val="E4AB97">
              <a:alpha val="65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康雅宋体W9(P)" panose="02020900000000000000" pitchFamily="18" charset="-122"/>
              <a:ea typeface="华康雅宋体W9(P)" panose="02020900000000000000" pitchFamily="18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21422" y="3472804"/>
            <a:ext cx="3771313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300" dirty="0">
                <a:latin typeface="华康雅宋体W9(P)" panose="02020900000000000000" pitchFamily="18" charset="-122"/>
                <a:ea typeface="华康雅宋体W9(P)" panose="02020900000000000000" pitchFamily="18" charset="-122"/>
                <a:cs typeface="楷体" panose="02010609060101010101" pitchFamily="49" charset="-122"/>
              </a:rPr>
              <a:t>    谢胜带领工匠们继续在制造青瓷的技术上继续追求完美。他们的窑场的制瓷技术不断提高，名气越来越大，吸引了很多人去学习。</a:t>
            </a:r>
            <a:endParaRPr lang="zh-CN" altLang="en-US" sz="2300" dirty="0">
              <a:latin typeface="华康雅宋体W9(P)" panose="02020900000000000000" pitchFamily="18" charset="-122"/>
              <a:ea typeface="华康雅宋体W9(P)" panose="02020900000000000000" pitchFamily="18" charset="-122"/>
              <a:cs typeface="楷体" panose="02010609060101010101" pitchFamily="49" charset="-122"/>
            </a:endParaRPr>
          </a:p>
        </p:txBody>
      </p:sp>
      <p:sp>
        <p:nvSpPr>
          <p:cNvPr id="16" name="椭圆形标注 12"/>
          <p:cNvSpPr/>
          <p:nvPr/>
        </p:nvSpPr>
        <p:spPr>
          <a:xfrm>
            <a:off x="7090175" y="1461103"/>
            <a:ext cx="4656934" cy="2278444"/>
          </a:xfrm>
          <a:prstGeom prst="wedgeEllipseCallout">
            <a:avLst>
              <a:gd name="adj1" fmla="val -69501"/>
              <a:gd name="adj2" fmla="val 77343"/>
            </a:avLst>
          </a:prstGeom>
          <a:solidFill>
            <a:srgbClr val="E4AB97">
              <a:alpha val="65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tx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08455" y="482312"/>
            <a:ext cx="58918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</a:rPr>
              <a:t>一、谢胜“追求完美”的故事</a:t>
            </a:r>
            <a:endParaRPr lang="zh-CN" altLang="en-US" sz="3200" dirty="0">
              <a:solidFill>
                <a:srgbClr val="A94D4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  <a:cs typeface="+mn-ea"/>
            </a:endParaRPr>
          </a:p>
          <a:p>
            <a:endParaRPr lang="zh-CN" altLang="en-US" sz="3200" dirty="0">
              <a:solidFill>
                <a:srgbClr val="A94D4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  <a:cs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483833" y="1808563"/>
            <a:ext cx="3771313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300" dirty="0">
                <a:latin typeface="华康雅宋体W9(P)" panose="02020900000000000000" pitchFamily="18" charset="-122"/>
                <a:ea typeface="华康雅宋体W9(P)" panose="02020900000000000000" pitchFamily="18" charset="-122"/>
                <a:cs typeface="楷体" panose="02010609060101010101" pitchFamily="49" charset="-122"/>
              </a:rPr>
              <a:t>    谢胜进一步扩大了窑场的规模，提高青瓷的产量，使青瓷不仅在中国传播，甚至传到了别的国家。</a:t>
            </a:r>
            <a:endParaRPr lang="zh-CN" altLang="en-US" sz="2300" dirty="0">
              <a:latin typeface="华康雅宋体W9(P)" panose="02020900000000000000" pitchFamily="18" charset="-122"/>
              <a:ea typeface="华康雅宋体W9(P)" panose="02020900000000000000" pitchFamily="18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  <p:bldP spid="16" grpId="0" animBg="1"/>
      <p:bldP spid="16" grpId="1" animBg="1"/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 rot="5400000">
            <a:off x="2275237" y="1116383"/>
            <a:ext cx="2962132" cy="5661856"/>
          </a:xfrm>
          <a:prstGeom prst="rect">
            <a:avLst/>
          </a:prstGeom>
          <a:solidFill>
            <a:srgbClr val="99794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图形 21"/>
          <p:cNvSpPr/>
          <p:nvPr/>
        </p:nvSpPr>
        <p:spPr>
          <a:xfrm>
            <a:off x="1208698" y="431786"/>
            <a:ext cx="3570169" cy="241698"/>
          </a:xfrm>
          <a:custGeom>
            <a:avLst/>
            <a:gdLst>
              <a:gd name="connsiteX0" fmla="*/ 212254 w 2260415"/>
              <a:gd name="connsiteY0" fmla="*/ 323785 h 365619"/>
              <a:gd name="connsiteX1" fmla="*/ 188156 w 2260415"/>
              <a:gd name="connsiteY1" fmla="*/ 349693 h 365619"/>
              <a:gd name="connsiteX2" fmla="*/ 42043 w 2260415"/>
              <a:gd name="connsiteY2" fmla="*/ 306164 h 365619"/>
              <a:gd name="connsiteX3" fmla="*/ 7848 w 2260415"/>
              <a:gd name="connsiteY3" fmla="*/ 233583 h 365619"/>
              <a:gd name="connsiteX4" fmla="*/ 79571 w 2260415"/>
              <a:gd name="connsiteY4" fmla="*/ 152335 h 365619"/>
              <a:gd name="connsiteX5" fmla="*/ 155676 w 2260415"/>
              <a:gd name="connsiteY5" fmla="*/ 74420 h 365619"/>
              <a:gd name="connsiteX6" fmla="*/ 195014 w 2260415"/>
              <a:gd name="connsiteY6" fmla="*/ 53370 h 365619"/>
              <a:gd name="connsiteX7" fmla="*/ 243211 w 2260415"/>
              <a:gd name="connsiteY7" fmla="*/ 41273 h 365619"/>
              <a:gd name="connsiteX8" fmla="*/ 405612 w 2260415"/>
              <a:gd name="connsiteY8" fmla="*/ 7460 h 365619"/>
              <a:gd name="connsiteX9" fmla="*/ 619448 w 2260415"/>
              <a:gd name="connsiteY9" fmla="*/ 4793 h 365619"/>
              <a:gd name="connsiteX10" fmla="*/ 777468 w 2260415"/>
              <a:gd name="connsiteY10" fmla="*/ 6031 h 365619"/>
              <a:gd name="connsiteX11" fmla="*/ 988732 w 2260415"/>
              <a:gd name="connsiteY11" fmla="*/ 17937 h 365619"/>
              <a:gd name="connsiteX12" fmla="*/ 1243431 w 2260415"/>
              <a:gd name="connsiteY12" fmla="*/ 32225 h 365619"/>
              <a:gd name="connsiteX13" fmla="*/ 1785118 w 2260415"/>
              <a:gd name="connsiteY13" fmla="*/ 98804 h 365619"/>
              <a:gd name="connsiteX14" fmla="*/ 1829314 w 2260415"/>
              <a:gd name="connsiteY14" fmla="*/ 109568 h 365619"/>
              <a:gd name="connsiteX15" fmla="*/ 1839601 w 2260415"/>
              <a:gd name="connsiteY15" fmla="*/ 120998 h 365619"/>
              <a:gd name="connsiteX16" fmla="*/ 1824932 w 2260415"/>
              <a:gd name="connsiteY16" fmla="*/ 139476 h 365619"/>
              <a:gd name="connsiteX17" fmla="*/ 2013146 w 2260415"/>
              <a:gd name="connsiteY17" fmla="*/ 188816 h 365619"/>
              <a:gd name="connsiteX18" fmla="*/ 1909609 w 2260415"/>
              <a:gd name="connsiteY18" fmla="*/ 179767 h 365619"/>
              <a:gd name="connsiteX19" fmla="*/ 2260415 w 2260415"/>
              <a:gd name="connsiteY19" fmla="*/ 258539 h 365619"/>
              <a:gd name="connsiteX20" fmla="*/ 2204980 w 2260415"/>
              <a:gd name="connsiteY20" fmla="*/ 254443 h 365619"/>
              <a:gd name="connsiteX21" fmla="*/ 2236507 w 2260415"/>
              <a:gd name="connsiteY21" fmla="*/ 274636 h 365619"/>
              <a:gd name="connsiteX22" fmla="*/ 2059628 w 2260415"/>
              <a:gd name="connsiteY22" fmla="*/ 262539 h 365619"/>
              <a:gd name="connsiteX23" fmla="*/ 2071153 w 2260415"/>
              <a:gd name="connsiteY23" fmla="*/ 277970 h 365619"/>
              <a:gd name="connsiteX24" fmla="*/ 2052961 w 2260415"/>
              <a:gd name="connsiteY24" fmla="*/ 283875 h 365619"/>
              <a:gd name="connsiteX25" fmla="*/ 1919325 w 2260415"/>
              <a:gd name="connsiteY25" fmla="*/ 265111 h 365619"/>
              <a:gd name="connsiteX26" fmla="*/ 1701107 w 2260415"/>
              <a:gd name="connsiteY26" fmla="*/ 253490 h 365619"/>
              <a:gd name="connsiteX27" fmla="*/ 1538611 w 2260415"/>
              <a:gd name="connsiteY27" fmla="*/ 248061 h 365619"/>
              <a:gd name="connsiteX28" fmla="*/ 1179328 w 2260415"/>
              <a:gd name="connsiteY28" fmla="*/ 254062 h 365619"/>
              <a:gd name="connsiteX29" fmla="*/ 972540 w 2260415"/>
              <a:gd name="connsiteY29" fmla="*/ 259491 h 365619"/>
              <a:gd name="connsiteX30" fmla="*/ 645928 w 2260415"/>
              <a:gd name="connsiteY30" fmla="*/ 282065 h 365619"/>
              <a:gd name="connsiteX31" fmla="*/ 519817 w 2260415"/>
              <a:gd name="connsiteY31" fmla="*/ 297401 h 365619"/>
              <a:gd name="connsiteX32" fmla="*/ 450475 w 2260415"/>
              <a:gd name="connsiteY32" fmla="*/ 332167 h 365619"/>
              <a:gd name="connsiteX33" fmla="*/ 385038 w 2260415"/>
              <a:gd name="connsiteY33" fmla="*/ 348645 h 365619"/>
              <a:gd name="connsiteX34" fmla="*/ 358177 w 2260415"/>
              <a:gd name="connsiteY34" fmla="*/ 351503 h 365619"/>
              <a:gd name="connsiteX35" fmla="*/ 267404 w 2260415"/>
              <a:gd name="connsiteY35" fmla="*/ 348836 h 365619"/>
              <a:gd name="connsiteX36" fmla="*/ 212254 w 2260415"/>
              <a:gd name="connsiteY36" fmla="*/ 323785 h 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60415" h="365619">
                <a:moveTo>
                  <a:pt x="212254" y="323785"/>
                </a:moveTo>
                <a:cubicBezTo>
                  <a:pt x="204920" y="339787"/>
                  <a:pt x="211207" y="375982"/>
                  <a:pt x="188156" y="349693"/>
                </a:cubicBezTo>
                <a:cubicBezTo>
                  <a:pt x="146056" y="301687"/>
                  <a:pt x="92144" y="314260"/>
                  <a:pt x="42043" y="306164"/>
                </a:cubicBezTo>
                <a:cubicBezTo>
                  <a:pt x="-6725" y="298353"/>
                  <a:pt x="-5297" y="278827"/>
                  <a:pt x="7848" y="233583"/>
                </a:cubicBezTo>
                <a:cubicBezTo>
                  <a:pt x="20802" y="189006"/>
                  <a:pt x="48139" y="174433"/>
                  <a:pt x="79571" y="152335"/>
                </a:cubicBezTo>
                <a:cubicBezTo>
                  <a:pt x="108813" y="131761"/>
                  <a:pt x="130911" y="101090"/>
                  <a:pt x="155676" y="74420"/>
                </a:cubicBezTo>
                <a:cubicBezTo>
                  <a:pt x="166534" y="62705"/>
                  <a:pt x="177964" y="54894"/>
                  <a:pt x="195014" y="53370"/>
                </a:cubicBezTo>
                <a:cubicBezTo>
                  <a:pt x="211397" y="51941"/>
                  <a:pt x="228066" y="47560"/>
                  <a:pt x="243211" y="41273"/>
                </a:cubicBezTo>
                <a:cubicBezTo>
                  <a:pt x="295408" y="19747"/>
                  <a:pt x="349986" y="14699"/>
                  <a:pt x="405612" y="7460"/>
                </a:cubicBezTo>
                <a:cubicBezTo>
                  <a:pt x="477526" y="-1780"/>
                  <a:pt x="547630" y="-2161"/>
                  <a:pt x="619448" y="4793"/>
                </a:cubicBezTo>
                <a:cubicBezTo>
                  <a:pt x="671645" y="9841"/>
                  <a:pt x="724890" y="3935"/>
                  <a:pt x="777468" y="6031"/>
                </a:cubicBezTo>
                <a:cubicBezTo>
                  <a:pt x="847953" y="8793"/>
                  <a:pt x="918343" y="18223"/>
                  <a:pt x="988732" y="17937"/>
                </a:cubicBezTo>
                <a:cubicBezTo>
                  <a:pt x="1074076" y="17651"/>
                  <a:pt x="1158658" y="26033"/>
                  <a:pt x="1243431" y="32225"/>
                </a:cubicBezTo>
                <a:cubicBezTo>
                  <a:pt x="1425073" y="45560"/>
                  <a:pt x="1606619" y="60228"/>
                  <a:pt x="1785118" y="98804"/>
                </a:cubicBezTo>
                <a:cubicBezTo>
                  <a:pt x="1799881" y="101948"/>
                  <a:pt x="1814169" y="107282"/>
                  <a:pt x="1829314" y="109568"/>
                </a:cubicBezTo>
                <a:cubicBezTo>
                  <a:pt x="1832171" y="110044"/>
                  <a:pt x="1845411" y="103186"/>
                  <a:pt x="1839601" y="120998"/>
                </a:cubicBezTo>
                <a:cubicBezTo>
                  <a:pt x="1836743" y="129665"/>
                  <a:pt x="1835505" y="134809"/>
                  <a:pt x="1824932" y="139476"/>
                </a:cubicBezTo>
                <a:cubicBezTo>
                  <a:pt x="1889797" y="154907"/>
                  <a:pt x="1952853" y="166051"/>
                  <a:pt x="2013146" y="188816"/>
                </a:cubicBezTo>
                <a:cubicBezTo>
                  <a:pt x="1977808" y="193007"/>
                  <a:pt x="1945804" y="168718"/>
                  <a:pt x="1909609" y="179767"/>
                </a:cubicBezTo>
                <a:cubicBezTo>
                  <a:pt x="2022766" y="222344"/>
                  <a:pt x="2147735" y="213676"/>
                  <a:pt x="2260415" y="258539"/>
                </a:cubicBezTo>
                <a:cubicBezTo>
                  <a:pt x="2242794" y="270350"/>
                  <a:pt x="2224506" y="256634"/>
                  <a:pt x="2204980" y="254443"/>
                </a:cubicBezTo>
                <a:cubicBezTo>
                  <a:pt x="2211076" y="269492"/>
                  <a:pt x="2225078" y="264920"/>
                  <a:pt x="2236507" y="274636"/>
                </a:cubicBezTo>
                <a:cubicBezTo>
                  <a:pt x="2173261" y="284351"/>
                  <a:pt x="2116874" y="267016"/>
                  <a:pt x="2059628" y="262539"/>
                </a:cubicBezTo>
                <a:cubicBezTo>
                  <a:pt x="2059723" y="271493"/>
                  <a:pt x="2074678" y="267968"/>
                  <a:pt x="2071153" y="277970"/>
                </a:cubicBezTo>
                <a:cubicBezTo>
                  <a:pt x="2067915" y="287018"/>
                  <a:pt x="2059343" y="284923"/>
                  <a:pt x="2052961" y="283875"/>
                </a:cubicBezTo>
                <a:cubicBezTo>
                  <a:pt x="2008574" y="276160"/>
                  <a:pt x="1964664" y="266825"/>
                  <a:pt x="1919325" y="265111"/>
                </a:cubicBezTo>
                <a:cubicBezTo>
                  <a:pt x="1846554" y="262349"/>
                  <a:pt x="1773783" y="253586"/>
                  <a:pt x="1701107" y="253490"/>
                </a:cubicBezTo>
                <a:cubicBezTo>
                  <a:pt x="1646719" y="253395"/>
                  <a:pt x="1592522" y="245775"/>
                  <a:pt x="1538611" y="248061"/>
                </a:cubicBezTo>
                <a:cubicBezTo>
                  <a:pt x="1418881" y="253205"/>
                  <a:pt x="1299152" y="243394"/>
                  <a:pt x="1179328" y="254062"/>
                </a:cubicBezTo>
                <a:cubicBezTo>
                  <a:pt x="1110748" y="260158"/>
                  <a:pt x="1041120" y="253205"/>
                  <a:pt x="972540" y="259491"/>
                </a:cubicBezTo>
                <a:cubicBezTo>
                  <a:pt x="863764" y="269492"/>
                  <a:pt x="754417" y="270921"/>
                  <a:pt x="645928" y="282065"/>
                </a:cubicBezTo>
                <a:cubicBezTo>
                  <a:pt x="604113" y="286352"/>
                  <a:pt x="560965" y="287018"/>
                  <a:pt x="519817" y="297401"/>
                </a:cubicBezTo>
                <a:cubicBezTo>
                  <a:pt x="494575" y="303782"/>
                  <a:pt x="457714" y="289209"/>
                  <a:pt x="450475" y="332167"/>
                </a:cubicBezTo>
                <a:cubicBezTo>
                  <a:pt x="425519" y="324642"/>
                  <a:pt x="413041" y="365219"/>
                  <a:pt x="385038" y="348645"/>
                </a:cubicBezTo>
                <a:cubicBezTo>
                  <a:pt x="377227" y="343978"/>
                  <a:pt x="367798" y="347121"/>
                  <a:pt x="358177" y="351503"/>
                </a:cubicBezTo>
                <a:cubicBezTo>
                  <a:pt x="327888" y="365504"/>
                  <a:pt x="294550" y="375696"/>
                  <a:pt x="267404" y="348836"/>
                </a:cubicBezTo>
                <a:cubicBezTo>
                  <a:pt x="250354" y="332072"/>
                  <a:pt x="221684" y="355979"/>
                  <a:pt x="212254" y="323785"/>
                </a:cubicBezTo>
                <a:close/>
              </a:path>
            </a:pathLst>
          </a:custGeom>
          <a:gradFill flip="none" rotWithShape="1">
            <a:gsLst>
              <a:gs pos="100000">
                <a:srgbClr val="A94D41">
                  <a:alpha val="0"/>
                </a:srgbClr>
              </a:gs>
              <a:gs pos="0">
                <a:srgbClr val="CE6A42">
                  <a:alpha val="61000"/>
                </a:srgbClr>
              </a:gs>
            </a:gsLst>
            <a:lin ang="10800000" scaled="1"/>
            <a:tileRect/>
          </a:gradFill>
          <a:ln w="514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7" name="图形 24"/>
          <p:cNvGrpSpPr/>
          <p:nvPr/>
        </p:nvGrpSpPr>
        <p:grpSpPr>
          <a:xfrm>
            <a:off x="252130" y="134650"/>
            <a:ext cx="673245" cy="584775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9" name="任意多边形: 形状 8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10" name="任意多边形: 形状 9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992947" y="163665"/>
            <a:ext cx="2885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67311B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sym typeface="+mn-ea"/>
              </a:rPr>
              <a:t>职业汉语系列微课</a:t>
            </a:r>
            <a:endParaRPr lang="zh-CN" altLang="en-US" sz="2000" dirty="0">
              <a:solidFill>
                <a:srgbClr val="67311B"/>
              </a:solidFill>
              <a:latin typeface="华康雅宋体W9" panose="02020909000000000000" pitchFamily="49" charset="-122"/>
              <a:ea typeface="华康雅宋体W9" panose="02020909000000000000" pitchFamily="49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354979" y="1660457"/>
            <a:ext cx="4741021" cy="3679137"/>
            <a:chOff x="1354979" y="1660457"/>
            <a:chExt cx="4741021" cy="3679137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31" b="2938"/>
            <a:stretch>
              <a:fillRect/>
            </a:stretch>
          </p:blipFill>
          <p:spPr>
            <a:xfrm>
              <a:off x="1354979" y="1660457"/>
              <a:ext cx="2161848" cy="309797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明月设计19"/>
            <p:cNvSpPr txBox="1"/>
            <p:nvPr/>
          </p:nvSpPr>
          <p:spPr>
            <a:xfrm>
              <a:off x="3080552" y="4877929"/>
              <a:ext cx="1113593" cy="461665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dist"/>
              <a:r>
                <a:rPr lang="zh-CN" altLang="en-US" sz="2400" dirty="0">
                  <a:gradFill flip="none" rotWithShape="1">
                    <a:gsLst>
                      <a:gs pos="0">
                        <a:srgbClr val="761A1B">
                          <a:lumMod val="50000"/>
                        </a:srgbClr>
                      </a:gs>
                      <a:gs pos="100000">
                        <a:srgbClr val="761A1B"/>
                      </a:gs>
                    </a:gsLst>
                    <a:lin ang="5400000" scaled="1"/>
                    <a:tileRect/>
                  </a:gradFill>
                  <a:latin typeface="华康雅宋体W9(P)" panose="02020900000000000000" pitchFamily="18" charset="-122"/>
                  <a:ea typeface="华康雅宋体W9(P)" panose="02020900000000000000" pitchFamily="18" charset="-122"/>
                  <a:cs typeface="+mn-ea"/>
                  <a:sym typeface="+mn-ea"/>
                </a:rPr>
                <a:t>钧瓷</a:t>
              </a:r>
              <a:endParaRPr lang="zh-CN" altLang="en-US" sz="2400" dirty="0">
                <a:gradFill flip="none" rotWithShape="1">
                  <a:gsLst>
                    <a:gs pos="0">
                      <a:srgbClr val="761A1B">
                        <a:lumMod val="50000"/>
                      </a:srgbClr>
                    </a:gs>
                    <a:gs pos="100000">
                      <a:srgbClr val="761A1B"/>
                    </a:gs>
                  </a:gsLst>
                  <a:lin ang="5400000" scaled="1"/>
                  <a:tileRect/>
                </a:gra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  <a:sym typeface="+mn-ea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0" r="5810"/>
            <a:stretch>
              <a:fillRect/>
            </a:stretch>
          </p:blipFill>
          <p:spPr>
            <a:xfrm>
              <a:off x="3934152" y="1660458"/>
              <a:ext cx="2161848" cy="309797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 rot="5400000">
            <a:off x="2048869" y="1520312"/>
            <a:ext cx="2731301" cy="4623169"/>
          </a:xfrm>
          <a:prstGeom prst="rect">
            <a:avLst/>
          </a:prstGeom>
          <a:solidFill>
            <a:srgbClr val="99794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图形 21"/>
          <p:cNvSpPr/>
          <p:nvPr/>
        </p:nvSpPr>
        <p:spPr>
          <a:xfrm>
            <a:off x="1208698" y="431786"/>
            <a:ext cx="3570169" cy="241698"/>
          </a:xfrm>
          <a:custGeom>
            <a:avLst/>
            <a:gdLst>
              <a:gd name="connsiteX0" fmla="*/ 212254 w 2260415"/>
              <a:gd name="connsiteY0" fmla="*/ 323785 h 365619"/>
              <a:gd name="connsiteX1" fmla="*/ 188156 w 2260415"/>
              <a:gd name="connsiteY1" fmla="*/ 349693 h 365619"/>
              <a:gd name="connsiteX2" fmla="*/ 42043 w 2260415"/>
              <a:gd name="connsiteY2" fmla="*/ 306164 h 365619"/>
              <a:gd name="connsiteX3" fmla="*/ 7848 w 2260415"/>
              <a:gd name="connsiteY3" fmla="*/ 233583 h 365619"/>
              <a:gd name="connsiteX4" fmla="*/ 79571 w 2260415"/>
              <a:gd name="connsiteY4" fmla="*/ 152335 h 365619"/>
              <a:gd name="connsiteX5" fmla="*/ 155676 w 2260415"/>
              <a:gd name="connsiteY5" fmla="*/ 74420 h 365619"/>
              <a:gd name="connsiteX6" fmla="*/ 195014 w 2260415"/>
              <a:gd name="connsiteY6" fmla="*/ 53370 h 365619"/>
              <a:gd name="connsiteX7" fmla="*/ 243211 w 2260415"/>
              <a:gd name="connsiteY7" fmla="*/ 41273 h 365619"/>
              <a:gd name="connsiteX8" fmla="*/ 405612 w 2260415"/>
              <a:gd name="connsiteY8" fmla="*/ 7460 h 365619"/>
              <a:gd name="connsiteX9" fmla="*/ 619448 w 2260415"/>
              <a:gd name="connsiteY9" fmla="*/ 4793 h 365619"/>
              <a:gd name="connsiteX10" fmla="*/ 777468 w 2260415"/>
              <a:gd name="connsiteY10" fmla="*/ 6031 h 365619"/>
              <a:gd name="connsiteX11" fmla="*/ 988732 w 2260415"/>
              <a:gd name="connsiteY11" fmla="*/ 17937 h 365619"/>
              <a:gd name="connsiteX12" fmla="*/ 1243431 w 2260415"/>
              <a:gd name="connsiteY12" fmla="*/ 32225 h 365619"/>
              <a:gd name="connsiteX13" fmla="*/ 1785118 w 2260415"/>
              <a:gd name="connsiteY13" fmla="*/ 98804 h 365619"/>
              <a:gd name="connsiteX14" fmla="*/ 1829314 w 2260415"/>
              <a:gd name="connsiteY14" fmla="*/ 109568 h 365619"/>
              <a:gd name="connsiteX15" fmla="*/ 1839601 w 2260415"/>
              <a:gd name="connsiteY15" fmla="*/ 120998 h 365619"/>
              <a:gd name="connsiteX16" fmla="*/ 1824932 w 2260415"/>
              <a:gd name="connsiteY16" fmla="*/ 139476 h 365619"/>
              <a:gd name="connsiteX17" fmla="*/ 2013146 w 2260415"/>
              <a:gd name="connsiteY17" fmla="*/ 188816 h 365619"/>
              <a:gd name="connsiteX18" fmla="*/ 1909609 w 2260415"/>
              <a:gd name="connsiteY18" fmla="*/ 179767 h 365619"/>
              <a:gd name="connsiteX19" fmla="*/ 2260415 w 2260415"/>
              <a:gd name="connsiteY19" fmla="*/ 258539 h 365619"/>
              <a:gd name="connsiteX20" fmla="*/ 2204980 w 2260415"/>
              <a:gd name="connsiteY20" fmla="*/ 254443 h 365619"/>
              <a:gd name="connsiteX21" fmla="*/ 2236507 w 2260415"/>
              <a:gd name="connsiteY21" fmla="*/ 274636 h 365619"/>
              <a:gd name="connsiteX22" fmla="*/ 2059628 w 2260415"/>
              <a:gd name="connsiteY22" fmla="*/ 262539 h 365619"/>
              <a:gd name="connsiteX23" fmla="*/ 2071153 w 2260415"/>
              <a:gd name="connsiteY23" fmla="*/ 277970 h 365619"/>
              <a:gd name="connsiteX24" fmla="*/ 2052961 w 2260415"/>
              <a:gd name="connsiteY24" fmla="*/ 283875 h 365619"/>
              <a:gd name="connsiteX25" fmla="*/ 1919325 w 2260415"/>
              <a:gd name="connsiteY25" fmla="*/ 265111 h 365619"/>
              <a:gd name="connsiteX26" fmla="*/ 1701107 w 2260415"/>
              <a:gd name="connsiteY26" fmla="*/ 253490 h 365619"/>
              <a:gd name="connsiteX27" fmla="*/ 1538611 w 2260415"/>
              <a:gd name="connsiteY27" fmla="*/ 248061 h 365619"/>
              <a:gd name="connsiteX28" fmla="*/ 1179328 w 2260415"/>
              <a:gd name="connsiteY28" fmla="*/ 254062 h 365619"/>
              <a:gd name="connsiteX29" fmla="*/ 972540 w 2260415"/>
              <a:gd name="connsiteY29" fmla="*/ 259491 h 365619"/>
              <a:gd name="connsiteX30" fmla="*/ 645928 w 2260415"/>
              <a:gd name="connsiteY30" fmla="*/ 282065 h 365619"/>
              <a:gd name="connsiteX31" fmla="*/ 519817 w 2260415"/>
              <a:gd name="connsiteY31" fmla="*/ 297401 h 365619"/>
              <a:gd name="connsiteX32" fmla="*/ 450475 w 2260415"/>
              <a:gd name="connsiteY32" fmla="*/ 332167 h 365619"/>
              <a:gd name="connsiteX33" fmla="*/ 385038 w 2260415"/>
              <a:gd name="connsiteY33" fmla="*/ 348645 h 365619"/>
              <a:gd name="connsiteX34" fmla="*/ 358177 w 2260415"/>
              <a:gd name="connsiteY34" fmla="*/ 351503 h 365619"/>
              <a:gd name="connsiteX35" fmla="*/ 267404 w 2260415"/>
              <a:gd name="connsiteY35" fmla="*/ 348836 h 365619"/>
              <a:gd name="connsiteX36" fmla="*/ 212254 w 2260415"/>
              <a:gd name="connsiteY36" fmla="*/ 323785 h 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60415" h="365619">
                <a:moveTo>
                  <a:pt x="212254" y="323785"/>
                </a:moveTo>
                <a:cubicBezTo>
                  <a:pt x="204920" y="339787"/>
                  <a:pt x="211207" y="375982"/>
                  <a:pt x="188156" y="349693"/>
                </a:cubicBezTo>
                <a:cubicBezTo>
                  <a:pt x="146056" y="301687"/>
                  <a:pt x="92144" y="314260"/>
                  <a:pt x="42043" y="306164"/>
                </a:cubicBezTo>
                <a:cubicBezTo>
                  <a:pt x="-6725" y="298353"/>
                  <a:pt x="-5297" y="278827"/>
                  <a:pt x="7848" y="233583"/>
                </a:cubicBezTo>
                <a:cubicBezTo>
                  <a:pt x="20802" y="189006"/>
                  <a:pt x="48139" y="174433"/>
                  <a:pt x="79571" y="152335"/>
                </a:cubicBezTo>
                <a:cubicBezTo>
                  <a:pt x="108813" y="131761"/>
                  <a:pt x="130911" y="101090"/>
                  <a:pt x="155676" y="74420"/>
                </a:cubicBezTo>
                <a:cubicBezTo>
                  <a:pt x="166534" y="62705"/>
                  <a:pt x="177964" y="54894"/>
                  <a:pt x="195014" y="53370"/>
                </a:cubicBezTo>
                <a:cubicBezTo>
                  <a:pt x="211397" y="51941"/>
                  <a:pt x="228066" y="47560"/>
                  <a:pt x="243211" y="41273"/>
                </a:cubicBezTo>
                <a:cubicBezTo>
                  <a:pt x="295408" y="19747"/>
                  <a:pt x="349986" y="14699"/>
                  <a:pt x="405612" y="7460"/>
                </a:cubicBezTo>
                <a:cubicBezTo>
                  <a:pt x="477526" y="-1780"/>
                  <a:pt x="547630" y="-2161"/>
                  <a:pt x="619448" y="4793"/>
                </a:cubicBezTo>
                <a:cubicBezTo>
                  <a:pt x="671645" y="9841"/>
                  <a:pt x="724890" y="3935"/>
                  <a:pt x="777468" y="6031"/>
                </a:cubicBezTo>
                <a:cubicBezTo>
                  <a:pt x="847953" y="8793"/>
                  <a:pt x="918343" y="18223"/>
                  <a:pt x="988732" y="17937"/>
                </a:cubicBezTo>
                <a:cubicBezTo>
                  <a:pt x="1074076" y="17651"/>
                  <a:pt x="1158658" y="26033"/>
                  <a:pt x="1243431" y="32225"/>
                </a:cubicBezTo>
                <a:cubicBezTo>
                  <a:pt x="1425073" y="45560"/>
                  <a:pt x="1606619" y="60228"/>
                  <a:pt x="1785118" y="98804"/>
                </a:cubicBezTo>
                <a:cubicBezTo>
                  <a:pt x="1799881" y="101948"/>
                  <a:pt x="1814169" y="107282"/>
                  <a:pt x="1829314" y="109568"/>
                </a:cubicBezTo>
                <a:cubicBezTo>
                  <a:pt x="1832171" y="110044"/>
                  <a:pt x="1845411" y="103186"/>
                  <a:pt x="1839601" y="120998"/>
                </a:cubicBezTo>
                <a:cubicBezTo>
                  <a:pt x="1836743" y="129665"/>
                  <a:pt x="1835505" y="134809"/>
                  <a:pt x="1824932" y="139476"/>
                </a:cubicBezTo>
                <a:cubicBezTo>
                  <a:pt x="1889797" y="154907"/>
                  <a:pt x="1952853" y="166051"/>
                  <a:pt x="2013146" y="188816"/>
                </a:cubicBezTo>
                <a:cubicBezTo>
                  <a:pt x="1977808" y="193007"/>
                  <a:pt x="1945804" y="168718"/>
                  <a:pt x="1909609" y="179767"/>
                </a:cubicBezTo>
                <a:cubicBezTo>
                  <a:pt x="2022766" y="222344"/>
                  <a:pt x="2147735" y="213676"/>
                  <a:pt x="2260415" y="258539"/>
                </a:cubicBezTo>
                <a:cubicBezTo>
                  <a:pt x="2242794" y="270350"/>
                  <a:pt x="2224506" y="256634"/>
                  <a:pt x="2204980" y="254443"/>
                </a:cubicBezTo>
                <a:cubicBezTo>
                  <a:pt x="2211076" y="269492"/>
                  <a:pt x="2225078" y="264920"/>
                  <a:pt x="2236507" y="274636"/>
                </a:cubicBezTo>
                <a:cubicBezTo>
                  <a:pt x="2173261" y="284351"/>
                  <a:pt x="2116874" y="267016"/>
                  <a:pt x="2059628" y="262539"/>
                </a:cubicBezTo>
                <a:cubicBezTo>
                  <a:pt x="2059723" y="271493"/>
                  <a:pt x="2074678" y="267968"/>
                  <a:pt x="2071153" y="277970"/>
                </a:cubicBezTo>
                <a:cubicBezTo>
                  <a:pt x="2067915" y="287018"/>
                  <a:pt x="2059343" y="284923"/>
                  <a:pt x="2052961" y="283875"/>
                </a:cubicBezTo>
                <a:cubicBezTo>
                  <a:pt x="2008574" y="276160"/>
                  <a:pt x="1964664" y="266825"/>
                  <a:pt x="1919325" y="265111"/>
                </a:cubicBezTo>
                <a:cubicBezTo>
                  <a:pt x="1846554" y="262349"/>
                  <a:pt x="1773783" y="253586"/>
                  <a:pt x="1701107" y="253490"/>
                </a:cubicBezTo>
                <a:cubicBezTo>
                  <a:pt x="1646719" y="253395"/>
                  <a:pt x="1592522" y="245775"/>
                  <a:pt x="1538611" y="248061"/>
                </a:cubicBezTo>
                <a:cubicBezTo>
                  <a:pt x="1418881" y="253205"/>
                  <a:pt x="1299152" y="243394"/>
                  <a:pt x="1179328" y="254062"/>
                </a:cubicBezTo>
                <a:cubicBezTo>
                  <a:pt x="1110748" y="260158"/>
                  <a:pt x="1041120" y="253205"/>
                  <a:pt x="972540" y="259491"/>
                </a:cubicBezTo>
                <a:cubicBezTo>
                  <a:pt x="863764" y="269492"/>
                  <a:pt x="754417" y="270921"/>
                  <a:pt x="645928" y="282065"/>
                </a:cubicBezTo>
                <a:cubicBezTo>
                  <a:pt x="604113" y="286352"/>
                  <a:pt x="560965" y="287018"/>
                  <a:pt x="519817" y="297401"/>
                </a:cubicBezTo>
                <a:cubicBezTo>
                  <a:pt x="494575" y="303782"/>
                  <a:pt x="457714" y="289209"/>
                  <a:pt x="450475" y="332167"/>
                </a:cubicBezTo>
                <a:cubicBezTo>
                  <a:pt x="425519" y="324642"/>
                  <a:pt x="413041" y="365219"/>
                  <a:pt x="385038" y="348645"/>
                </a:cubicBezTo>
                <a:cubicBezTo>
                  <a:pt x="377227" y="343978"/>
                  <a:pt x="367798" y="347121"/>
                  <a:pt x="358177" y="351503"/>
                </a:cubicBezTo>
                <a:cubicBezTo>
                  <a:pt x="327888" y="365504"/>
                  <a:pt x="294550" y="375696"/>
                  <a:pt x="267404" y="348836"/>
                </a:cubicBezTo>
                <a:cubicBezTo>
                  <a:pt x="250354" y="332072"/>
                  <a:pt x="221684" y="355979"/>
                  <a:pt x="212254" y="323785"/>
                </a:cubicBezTo>
                <a:close/>
              </a:path>
            </a:pathLst>
          </a:custGeom>
          <a:gradFill flip="none" rotWithShape="1">
            <a:gsLst>
              <a:gs pos="100000">
                <a:srgbClr val="A94D41">
                  <a:alpha val="0"/>
                </a:srgbClr>
              </a:gs>
              <a:gs pos="0">
                <a:srgbClr val="CE6A42">
                  <a:alpha val="61000"/>
                </a:srgbClr>
              </a:gs>
            </a:gsLst>
            <a:lin ang="10800000" scaled="1"/>
            <a:tileRect/>
          </a:gradFill>
          <a:ln w="514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7" name="图形 24"/>
          <p:cNvGrpSpPr/>
          <p:nvPr/>
        </p:nvGrpSpPr>
        <p:grpSpPr>
          <a:xfrm>
            <a:off x="252130" y="134650"/>
            <a:ext cx="673245" cy="584775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9" name="任意多边形: 形状 8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10" name="任意多边形: 形状 9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992947" y="163665"/>
            <a:ext cx="2885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67311B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sym typeface="+mn-ea"/>
              </a:rPr>
              <a:t>职业汉语系列微课</a:t>
            </a:r>
            <a:endParaRPr lang="zh-CN" altLang="en-US" sz="2000" dirty="0">
              <a:solidFill>
                <a:srgbClr val="67311B"/>
              </a:solidFill>
              <a:latin typeface="华康雅宋体W9" panose="02020909000000000000" pitchFamily="49" charset="-122"/>
              <a:ea typeface="华康雅宋体W9" panose="02020909000000000000" pitchFamily="49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908986" y="2058657"/>
            <a:ext cx="5011067" cy="3138889"/>
            <a:chOff x="908986" y="2058657"/>
            <a:chExt cx="5011067" cy="3138889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1" r="2354"/>
            <a:stretch>
              <a:fillRect/>
            </a:stretch>
          </p:blipFill>
          <p:spPr>
            <a:xfrm>
              <a:off x="908986" y="2058657"/>
              <a:ext cx="2392097" cy="17685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明月设计19"/>
            <p:cNvSpPr txBox="1"/>
            <p:nvPr/>
          </p:nvSpPr>
          <p:spPr>
            <a:xfrm>
              <a:off x="2825544" y="4735881"/>
              <a:ext cx="1113593" cy="461665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dist"/>
              <a:r>
                <a:rPr lang="zh-CN" altLang="en-US" sz="2400" dirty="0">
                  <a:gradFill flip="none" rotWithShape="1">
                    <a:gsLst>
                      <a:gs pos="0">
                        <a:srgbClr val="761A1B">
                          <a:lumMod val="50000"/>
                        </a:srgbClr>
                      </a:gs>
                      <a:gs pos="100000">
                        <a:srgbClr val="761A1B"/>
                      </a:gs>
                    </a:gsLst>
                    <a:lin ang="5400000" scaled="1"/>
                    <a:tileRect/>
                  </a:gradFill>
                  <a:latin typeface="华康雅宋体W9(P)" panose="02020900000000000000" pitchFamily="18" charset="-122"/>
                  <a:ea typeface="华康雅宋体W9(P)" panose="02020900000000000000" pitchFamily="18" charset="-122"/>
                  <a:cs typeface="+mn-ea"/>
                  <a:sym typeface="+mn-ea"/>
                </a:rPr>
                <a:t>钧瓷</a:t>
              </a:r>
              <a:endParaRPr lang="zh-CN" altLang="en-US" sz="2400" dirty="0">
                <a:gradFill flip="none" rotWithShape="1">
                  <a:gsLst>
                    <a:gs pos="0">
                      <a:srgbClr val="761A1B">
                        <a:lumMod val="50000"/>
                      </a:srgbClr>
                    </a:gs>
                    <a:gs pos="100000">
                      <a:srgbClr val="761A1B"/>
                    </a:gs>
                  </a:gsLst>
                  <a:lin ang="5400000" scaled="1"/>
                  <a:tileRect/>
                </a:gra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  <a:sym typeface="+mn-ea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4" r="1428"/>
            <a:stretch>
              <a:fillRect/>
            </a:stretch>
          </p:blipFill>
          <p:spPr>
            <a:xfrm>
              <a:off x="3028834" y="2833411"/>
              <a:ext cx="2891219" cy="17685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建筑的设计&#10;&#10;描述已自动生成"/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6"/>
          <a:stretch>
            <a:fillRect/>
          </a:stretch>
        </p:blipFill>
        <p:spPr>
          <a:xfrm>
            <a:off x="3376879" y="3012435"/>
            <a:ext cx="8815121" cy="3798367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7"/>
          <a:stretch>
            <a:fillRect/>
          </a:stretch>
        </p:blipFill>
        <p:spPr>
          <a:xfrm>
            <a:off x="11416883" y="3670299"/>
            <a:ext cx="775117" cy="689075"/>
          </a:xfrm>
          <a:prstGeom prst="rect">
            <a:avLst/>
          </a:prstGeom>
        </p:spPr>
      </p:pic>
      <p:sp>
        <p:nvSpPr>
          <p:cNvPr id="10" name="任意多边形: 形状 9"/>
          <p:cNvSpPr/>
          <p:nvPr/>
        </p:nvSpPr>
        <p:spPr>
          <a:xfrm>
            <a:off x="6645285" y="15282"/>
            <a:ext cx="5546714" cy="1305616"/>
          </a:xfrm>
          <a:custGeom>
            <a:avLst/>
            <a:gdLst>
              <a:gd name="connsiteX0" fmla="*/ 5184791 w 5546714"/>
              <a:gd name="connsiteY0" fmla="*/ 0 h 1305616"/>
              <a:gd name="connsiteX1" fmla="*/ 4074819 w 5546714"/>
              <a:gd name="connsiteY1" fmla="*/ 0 h 1305616"/>
              <a:gd name="connsiteX2" fmla="*/ 4123648 w 5546714"/>
              <a:gd name="connsiteY2" fmla="*/ 8339 h 1305616"/>
              <a:gd name="connsiteX3" fmla="*/ 4787026 w 5546714"/>
              <a:gd name="connsiteY3" fmla="*/ 254450 h 1305616"/>
              <a:gd name="connsiteX4" fmla="*/ 1483126 w 5546714"/>
              <a:gd name="connsiteY4" fmla="*/ 503060 h 1305616"/>
              <a:gd name="connsiteX5" fmla="*/ 1666300 w 5546714"/>
              <a:gd name="connsiteY5" fmla="*/ 1144215 h 1305616"/>
              <a:gd name="connsiteX6" fmla="*/ 4540 w 5546714"/>
              <a:gd name="connsiteY6" fmla="*/ 1285373 h 1305616"/>
              <a:gd name="connsiteX7" fmla="*/ 2403822 w 5546714"/>
              <a:gd name="connsiteY7" fmla="*/ 1183999 h 1305616"/>
              <a:gd name="connsiteX8" fmla="*/ 1383733 w 5546714"/>
              <a:gd name="connsiteY8" fmla="*/ 854016 h 1305616"/>
              <a:gd name="connsiteX9" fmla="*/ 5513236 w 5546714"/>
              <a:gd name="connsiteY9" fmla="*/ 679715 h 1305616"/>
              <a:gd name="connsiteX10" fmla="*/ 5546714 w 5546714"/>
              <a:gd name="connsiteY10" fmla="*/ 669343 h 1305616"/>
              <a:gd name="connsiteX11" fmla="*/ 5546714 w 5546714"/>
              <a:gd name="connsiteY11" fmla="*/ 97007 h 1305616"/>
              <a:gd name="connsiteX12" fmla="*/ 5346652 w 5546714"/>
              <a:gd name="connsiteY12" fmla="*/ 39614 h 130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6714" h="1305616">
                <a:moveTo>
                  <a:pt x="5184791" y="0"/>
                </a:moveTo>
                <a:lnTo>
                  <a:pt x="4074819" y="0"/>
                </a:lnTo>
                <a:lnTo>
                  <a:pt x="4123648" y="8339"/>
                </a:lnTo>
                <a:cubicBezTo>
                  <a:pt x="4404194" y="41821"/>
                  <a:pt x="4770672" y="-35862"/>
                  <a:pt x="4787026" y="254450"/>
                </a:cubicBezTo>
                <a:cubicBezTo>
                  <a:pt x="4813194" y="718951"/>
                  <a:pt x="1751353" y="391839"/>
                  <a:pt x="1483126" y="503060"/>
                </a:cubicBezTo>
                <a:cubicBezTo>
                  <a:pt x="1214898" y="614280"/>
                  <a:pt x="1031693" y="1000277"/>
                  <a:pt x="1666300" y="1144215"/>
                </a:cubicBezTo>
                <a:cubicBezTo>
                  <a:pt x="2300906" y="1288153"/>
                  <a:pt x="-118381" y="1278742"/>
                  <a:pt x="4540" y="1285373"/>
                </a:cubicBezTo>
                <a:cubicBezTo>
                  <a:pt x="127460" y="1292004"/>
                  <a:pt x="2202531" y="1365430"/>
                  <a:pt x="2403822" y="1183999"/>
                </a:cubicBezTo>
                <a:cubicBezTo>
                  <a:pt x="2605113" y="1002569"/>
                  <a:pt x="1303647" y="1047600"/>
                  <a:pt x="1383733" y="854016"/>
                </a:cubicBezTo>
                <a:cubicBezTo>
                  <a:pt x="1463819" y="660432"/>
                  <a:pt x="4949290" y="837431"/>
                  <a:pt x="5513236" y="679715"/>
                </a:cubicBezTo>
                <a:lnTo>
                  <a:pt x="5546714" y="669343"/>
                </a:lnTo>
                <a:lnTo>
                  <a:pt x="5546714" y="97007"/>
                </a:lnTo>
                <a:lnTo>
                  <a:pt x="5346652" y="39614"/>
                </a:lnTo>
                <a:close/>
              </a:path>
            </a:pathLst>
          </a:custGeom>
          <a:gradFill flip="none" rotWithShape="1">
            <a:gsLst>
              <a:gs pos="100000">
                <a:srgbClr val="E7B5A1">
                  <a:alpha val="0"/>
                </a:srgbClr>
              </a:gs>
              <a:gs pos="25000">
                <a:srgbClr val="CE6A42">
                  <a:alpha val="15000"/>
                </a:srgbClr>
              </a:gs>
            </a:gsLst>
            <a:lin ang="0" scaled="1"/>
            <a:tileRect/>
          </a:gradFill>
          <a:ln w="62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162870" y="1613667"/>
            <a:ext cx="9303036" cy="581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制造一件瓷器，要经过</a:t>
            </a:r>
            <a:r>
              <a:rPr lang="en-US" altLang="zh-CN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70</a:t>
            </a:r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多道生产步骤。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17" name="图形 12"/>
          <p:cNvSpPr/>
          <p:nvPr/>
        </p:nvSpPr>
        <p:spPr>
          <a:xfrm>
            <a:off x="2874326" y="1452059"/>
            <a:ext cx="6443347" cy="985391"/>
          </a:xfrm>
          <a:custGeom>
            <a:avLst/>
            <a:gdLst>
              <a:gd name="connsiteX0" fmla="*/ 2290091 w 2300776"/>
              <a:gd name="connsiteY0" fmla="*/ 655902 h 796545"/>
              <a:gd name="connsiteX1" fmla="*/ 2265730 w 2300776"/>
              <a:gd name="connsiteY1" fmla="*/ 656778 h 796545"/>
              <a:gd name="connsiteX2" fmla="*/ 2255429 w 2300776"/>
              <a:gd name="connsiteY2" fmla="*/ 667748 h 796545"/>
              <a:gd name="connsiteX3" fmla="*/ 2255892 w 2300776"/>
              <a:gd name="connsiteY3" fmla="*/ 674959 h 796545"/>
              <a:gd name="connsiteX4" fmla="*/ 2256356 w 2300776"/>
              <a:gd name="connsiteY4" fmla="*/ 695715 h 796545"/>
              <a:gd name="connsiteX5" fmla="*/ 2249300 w 2300776"/>
              <a:gd name="connsiteY5" fmla="*/ 701432 h 796545"/>
              <a:gd name="connsiteX6" fmla="*/ 2244304 w 2300776"/>
              <a:gd name="connsiteY6" fmla="*/ 694324 h 796545"/>
              <a:gd name="connsiteX7" fmla="*/ 2244304 w 2300776"/>
              <a:gd name="connsiteY7" fmla="*/ 647404 h 796545"/>
              <a:gd name="connsiteX8" fmla="*/ 2252339 w 2300776"/>
              <a:gd name="connsiteY8" fmla="*/ 639524 h 796545"/>
              <a:gd name="connsiteX9" fmla="*/ 2264957 w 2300776"/>
              <a:gd name="connsiteY9" fmla="*/ 639472 h 796545"/>
              <a:gd name="connsiteX10" fmla="*/ 2287516 w 2300776"/>
              <a:gd name="connsiteY10" fmla="*/ 639369 h 796545"/>
              <a:gd name="connsiteX11" fmla="*/ 2298898 w 2300776"/>
              <a:gd name="connsiteY11" fmla="*/ 627781 h 796545"/>
              <a:gd name="connsiteX12" fmla="*/ 2298950 w 2300776"/>
              <a:gd name="connsiteY12" fmla="*/ 625051 h 796545"/>
              <a:gd name="connsiteX13" fmla="*/ 2299825 w 2300776"/>
              <a:gd name="connsiteY13" fmla="*/ 415687 h 796545"/>
              <a:gd name="connsiteX14" fmla="*/ 2299877 w 2300776"/>
              <a:gd name="connsiteY14" fmla="*/ 401729 h 796545"/>
              <a:gd name="connsiteX15" fmla="*/ 2299877 w 2300776"/>
              <a:gd name="connsiteY15" fmla="*/ 401729 h 796545"/>
              <a:gd name="connsiteX16" fmla="*/ 2299877 w 2300776"/>
              <a:gd name="connsiteY16" fmla="*/ 398175 h 796545"/>
              <a:gd name="connsiteX17" fmla="*/ 2299877 w 2300776"/>
              <a:gd name="connsiteY17" fmla="*/ 394621 h 796545"/>
              <a:gd name="connsiteX18" fmla="*/ 2299877 w 2300776"/>
              <a:gd name="connsiteY18" fmla="*/ 394621 h 796545"/>
              <a:gd name="connsiteX19" fmla="*/ 2299825 w 2300776"/>
              <a:gd name="connsiteY19" fmla="*/ 380664 h 796545"/>
              <a:gd name="connsiteX20" fmla="*/ 2298950 w 2300776"/>
              <a:gd name="connsiteY20" fmla="*/ 171299 h 796545"/>
              <a:gd name="connsiteX21" fmla="*/ 2298898 w 2300776"/>
              <a:gd name="connsiteY21" fmla="*/ 168570 h 796545"/>
              <a:gd name="connsiteX22" fmla="*/ 2287516 w 2300776"/>
              <a:gd name="connsiteY22" fmla="*/ 156981 h 796545"/>
              <a:gd name="connsiteX23" fmla="*/ 2264957 w 2300776"/>
              <a:gd name="connsiteY23" fmla="*/ 156878 h 796545"/>
              <a:gd name="connsiteX24" fmla="*/ 2252339 w 2300776"/>
              <a:gd name="connsiteY24" fmla="*/ 156827 h 796545"/>
              <a:gd name="connsiteX25" fmla="*/ 2244304 w 2300776"/>
              <a:gd name="connsiteY25" fmla="*/ 148946 h 796545"/>
              <a:gd name="connsiteX26" fmla="*/ 2244304 w 2300776"/>
              <a:gd name="connsiteY26" fmla="*/ 102026 h 796545"/>
              <a:gd name="connsiteX27" fmla="*/ 2249300 w 2300776"/>
              <a:gd name="connsiteY27" fmla="*/ 94919 h 796545"/>
              <a:gd name="connsiteX28" fmla="*/ 2256356 w 2300776"/>
              <a:gd name="connsiteY28" fmla="*/ 100635 h 796545"/>
              <a:gd name="connsiteX29" fmla="*/ 2255892 w 2300776"/>
              <a:gd name="connsiteY29" fmla="*/ 121392 h 796545"/>
              <a:gd name="connsiteX30" fmla="*/ 2255429 w 2300776"/>
              <a:gd name="connsiteY30" fmla="*/ 128602 h 796545"/>
              <a:gd name="connsiteX31" fmla="*/ 2265730 w 2300776"/>
              <a:gd name="connsiteY31" fmla="*/ 139573 h 796545"/>
              <a:gd name="connsiteX32" fmla="*/ 2290091 w 2300776"/>
              <a:gd name="connsiteY32" fmla="*/ 140448 h 796545"/>
              <a:gd name="connsiteX33" fmla="*/ 2300186 w 2300776"/>
              <a:gd name="connsiteY33" fmla="*/ 129169 h 796545"/>
              <a:gd name="connsiteX34" fmla="*/ 2300289 w 2300776"/>
              <a:gd name="connsiteY34" fmla="*/ 100275 h 796545"/>
              <a:gd name="connsiteX35" fmla="*/ 2299929 w 2300776"/>
              <a:gd name="connsiteY35" fmla="*/ 92189 h 796545"/>
              <a:gd name="connsiteX36" fmla="*/ 2289834 w 2300776"/>
              <a:gd name="connsiteY36" fmla="*/ 82918 h 796545"/>
              <a:gd name="connsiteX37" fmla="*/ 2275464 w 2300776"/>
              <a:gd name="connsiteY37" fmla="*/ 81888 h 796545"/>
              <a:gd name="connsiteX38" fmla="*/ 2270365 w 2300776"/>
              <a:gd name="connsiteY38" fmla="*/ 74832 h 796545"/>
              <a:gd name="connsiteX39" fmla="*/ 2276752 w 2300776"/>
              <a:gd name="connsiteY39" fmla="*/ 70506 h 796545"/>
              <a:gd name="connsiteX40" fmla="*/ 2288443 w 2300776"/>
              <a:gd name="connsiteY40" fmla="*/ 70351 h 796545"/>
              <a:gd name="connsiteX41" fmla="*/ 2298332 w 2300776"/>
              <a:gd name="connsiteY41" fmla="*/ 59793 h 796545"/>
              <a:gd name="connsiteX42" fmla="*/ 2298538 w 2300776"/>
              <a:gd name="connsiteY42" fmla="*/ 43569 h 796545"/>
              <a:gd name="connsiteX43" fmla="*/ 2298692 w 2300776"/>
              <a:gd name="connsiteY43" fmla="*/ 15602 h 796545"/>
              <a:gd name="connsiteX44" fmla="*/ 2287001 w 2300776"/>
              <a:gd name="connsiteY44" fmla="*/ 3447 h 796545"/>
              <a:gd name="connsiteX45" fmla="*/ 2245540 w 2300776"/>
              <a:gd name="connsiteY45" fmla="*/ 2005 h 796545"/>
              <a:gd name="connsiteX46" fmla="*/ 2232922 w 2300776"/>
              <a:gd name="connsiteY46" fmla="*/ 14829 h 796545"/>
              <a:gd name="connsiteX47" fmla="*/ 2232819 w 2300776"/>
              <a:gd name="connsiteY47" fmla="*/ 25645 h 796545"/>
              <a:gd name="connsiteX48" fmla="*/ 2225865 w 2300776"/>
              <a:gd name="connsiteY48" fmla="*/ 32598 h 796545"/>
              <a:gd name="connsiteX49" fmla="*/ 2217728 w 2300776"/>
              <a:gd name="connsiteY49" fmla="*/ 25903 h 796545"/>
              <a:gd name="connsiteX50" fmla="*/ 2217625 w 2300776"/>
              <a:gd name="connsiteY50" fmla="*/ 12357 h 796545"/>
              <a:gd name="connsiteX51" fmla="*/ 2207736 w 2300776"/>
              <a:gd name="connsiteY51" fmla="*/ 2108 h 796545"/>
              <a:gd name="connsiteX52" fmla="*/ 2171632 w 2300776"/>
              <a:gd name="connsiteY52" fmla="*/ 2211 h 796545"/>
              <a:gd name="connsiteX53" fmla="*/ 2161382 w 2300776"/>
              <a:gd name="connsiteY53" fmla="*/ 12357 h 796545"/>
              <a:gd name="connsiteX54" fmla="*/ 2161073 w 2300776"/>
              <a:gd name="connsiteY54" fmla="*/ 36719 h 796545"/>
              <a:gd name="connsiteX55" fmla="*/ 2170189 w 2300776"/>
              <a:gd name="connsiteY55" fmla="*/ 45732 h 796545"/>
              <a:gd name="connsiteX56" fmla="*/ 2190019 w 2300776"/>
              <a:gd name="connsiteY56" fmla="*/ 46041 h 796545"/>
              <a:gd name="connsiteX57" fmla="*/ 2197075 w 2300776"/>
              <a:gd name="connsiteY57" fmla="*/ 40530 h 796545"/>
              <a:gd name="connsiteX58" fmla="*/ 2191255 w 2300776"/>
              <a:gd name="connsiteY58" fmla="*/ 33680 h 796545"/>
              <a:gd name="connsiteX59" fmla="*/ 2180542 w 2300776"/>
              <a:gd name="connsiteY59" fmla="*/ 32598 h 796545"/>
              <a:gd name="connsiteX60" fmla="*/ 2174361 w 2300776"/>
              <a:gd name="connsiteY60" fmla="*/ 26572 h 796545"/>
              <a:gd name="connsiteX61" fmla="*/ 2184611 w 2300776"/>
              <a:gd name="connsiteY61" fmla="*/ 15345 h 796545"/>
              <a:gd name="connsiteX62" fmla="*/ 2198156 w 2300776"/>
              <a:gd name="connsiteY62" fmla="*/ 15345 h 796545"/>
              <a:gd name="connsiteX63" fmla="*/ 2204079 w 2300776"/>
              <a:gd name="connsiteY63" fmla="*/ 21474 h 796545"/>
              <a:gd name="connsiteX64" fmla="*/ 2203925 w 2300776"/>
              <a:gd name="connsiteY64" fmla="*/ 53973 h 796545"/>
              <a:gd name="connsiteX65" fmla="*/ 2198362 w 2300776"/>
              <a:gd name="connsiteY65" fmla="*/ 59587 h 796545"/>
              <a:gd name="connsiteX66" fmla="*/ 2154223 w 2300776"/>
              <a:gd name="connsiteY66" fmla="*/ 57939 h 796545"/>
              <a:gd name="connsiteX67" fmla="*/ 2148867 w 2300776"/>
              <a:gd name="connsiteY67" fmla="*/ 51037 h 796545"/>
              <a:gd name="connsiteX68" fmla="*/ 2148506 w 2300776"/>
              <a:gd name="connsiteY68" fmla="*/ 23946 h 796545"/>
              <a:gd name="connsiteX69" fmla="*/ 2148043 w 2300776"/>
              <a:gd name="connsiteY69" fmla="*/ 15860 h 796545"/>
              <a:gd name="connsiteX70" fmla="*/ 2138463 w 2300776"/>
              <a:gd name="connsiteY70" fmla="*/ 7052 h 796545"/>
              <a:gd name="connsiteX71" fmla="*/ 2133055 w 2300776"/>
              <a:gd name="connsiteY71" fmla="*/ 6949 h 796545"/>
              <a:gd name="connsiteX72" fmla="*/ 1790964 w 2300776"/>
              <a:gd name="connsiteY72" fmla="*/ 5610 h 796545"/>
              <a:gd name="connsiteX73" fmla="*/ 1116671 w 2300776"/>
              <a:gd name="connsiteY73" fmla="*/ 4889 h 796545"/>
              <a:gd name="connsiteX74" fmla="*/ 180891 w 2300776"/>
              <a:gd name="connsiteY74" fmla="*/ 3447 h 796545"/>
              <a:gd name="connsiteX75" fmla="*/ 170951 w 2300776"/>
              <a:gd name="connsiteY75" fmla="*/ 3447 h 796545"/>
              <a:gd name="connsiteX76" fmla="*/ 158332 w 2300776"/>
              <a:gd name="connsiteY76" fmla="*/ 16220 h 796545"/>
              <a:gd name="connsiteX77" fmla="*/ 158693 w 2300776"/>
              <a:gd name="connsiteY77" fmla="*/ 48719 h 796545"/>
              <a:gd name="connsiteX78" fmla="*/ 158693 w 2300776"/>
              <a:gd name="connsiteY78" fmla="*/ 54127 h 796545"/>
              <a:gd name="connsiteX79" fmla="*/ 151842 w 2300776"/>
              <a:gd name="connsiteY79" fmla="*/ 61132 h 796545"/>
              <a:gd name="connsiteX80" fmla="*/ 140100 w 2300776"/>
              <a:gd name="connsiteY80" fmla="*/ 61235 h 796545"/>
              <a:gd name="connsiteX81" fmla="*/ 102192 w 2300776"/>
              <a:gd name="connsiteY81" fmla="*/ 61286 h 796545"/>
              <a:gd name="connsiteX82" fmla="*/ 94621 w 2300776"/>
              <a:gd name="connsiteY82" fmla="*/ 53149 h 796545"/>
              <a:gd name="connsiteX83" fmla="*/ 102450 w 2300776"/>
              <a:gd name="connsiteY83" fmla="*/ 44444 h 796545"/>
              <a:gd name="connsiteX84" fmla="*/ 129490 w 2300776"/>
              <a:gd name="connsiteY84" fmla="*/ 45011 h 796545"/>
              <a:gd name="connsiteX85" fmla="*/ 144786 w 2300776"/>
              <a:gd name="connsiteY85" fmla="*/ 30796 h 796545"/>
              <a:gd name="connsiteX86" fmla="*/ 144117 w 2300776"/>
              <a:gd name="connsiteY86" fmla="*/ 11894 h 796545"/>
              <a:gd name="connsiteX87" fmla="*/ 132477 w 2300776"/>
              <a:gd name="connsiteY87" fmla="*/ 1129 h 796545"/>
              <a:gd name="connsiteX88" fmla="*/ 90964 w 2300776"/>
              <a:gd name="connsiteY88" fmla="*/ 2056 h 796545"/>
              <a:gd name="connsiteX89" fmla="*/ 81282 w 2300776"/>
              <a:gd name="connsiteY89" fmla="*/ 11585 h 796545"/>
              <a:gd name="connsiteX90" fmla="*/ 81024 w 2300776"/>
              <a:gd name="connsiteY90" fmla="*/ 25130 h 796545"/>
              <a:gd name="connsiteX91" fmla="*/ 75565 w 2300776"/>
              <a:gd name="connsiteY91" fmla="*/ 30693 h 796545"/>
              <a:gd name="connsiteX92" fmla="*/ 71084 w 2300776"/>
              <a:gd name="connsiteY92" fmla="*/ 25130 h 796545"/>
              <a:gd name="connsiteX93" fmla="*/ 71187 w 2300776"/>
              <a:gd name="connsiteY93" fmla="*/ 12512 h 796545"/>
              <a:gd name="connsiteX94" fmla="*/ 60629 w 2300776"/>
              <a:gd name="connsiteY94" fmla="*/ 872 h 796545"/>
              <a:gd name="connsiteX95" fmla="*/ 38070 w 2300776"/>
              <a:gd name="connsiteY95" fmla="*/ 202 h 796545"/>
              <a:gd name="connsiteX96" fmla="*/ 12833 w 2300776"/>
              <a:gd name="connsiteY96" fmla="*/ 99 h 796545"/>
              <a:gd name="connsiteX97" fmla="*/ 1141 w 2300776"/>
              <a:gd name="connsiteY97" fmla="*/ 9988 h 796545"/>
              <a:gd name="connsiteX98" fmla="*/ 369 w 2300776"/>
              <a:gd name="connsiteY98" fmla="*/ 17147 h 796545"/>
              <a:gd name="connsiteX99" fmla="*/ 60 w 2300776"/>
              <a:gd name="connsiteY99" fmla="*/ 55054 h 796545"/>
              <a:gd name="connsiteX100" fmla="*/ 14172 w 2300776"/>
              <a:gd name="connsiteY100" fmla="*/ 69218 h 796545"/>
              <a:gd name="connsiteX101" fmla="*/ 24988 w 2300776"/>
              <a:gd name="connsiteY101" fmla="*/ 69527 h 796545"/>
              <a:gd name="connsiteX102" fmla="*/ 30808 w 2300776"/>
              <a:gd name="connsiteY102" fmla="*/ 77716 h 796545"/>
              <a:gd name="connsiteX103" fmla="*/ 25091 w 2300776"/>
              <a:gd name="connsiteY103" fmla="*/ 85184 h 796545"/>
              <a:gd name="connsiteX104" fmla="*/ 11545 w 2300776"/>
              <a:gd name="connsiteY104" fmla="*/ 85596 h 796545"/>
              <a:gd name="connsiteX105" fmla="*/ 678 w 2300776"/>
              <a:gd name="connsiteY105" fmla="*/ 96412 h 796545"/>
              <a:gd name="connsiteX106" fmla="*/ 317 w 2300776"/>
              <a:gd name="connsiteY106" fmla="*/ 132414 h 796545"/>
              <a:gd name="connsiteX107" fmla="*/ 10154 w 2300776"/>
              <a:gd name="connsiteY107" fmla="*/ 141736 h 796545"/>
              <a:gd name="connsiteX108" fmla="*/ 35443 w 2300776"/>
              <a:gd name="connsiteY108" fmla="*/ 141684 h 796545"/>
              <a:gd name="connsiteX109" fmla="*/ 44971 w 2300776"/>
              <a:gd name="connsiteY109" fmla="*/ 132105 h 796545"/>
              <a:gd name="connsiteX110" fmla="*/ 43632 w 2300776"/>
              <a:gd name="connsiteY110" fmla="*/ 115057 h 796545"/>
              <a:gd name="connsiteX111" fmla="*/ 36473 w 2300776"/>
              <a:gd name="connsiteY111" fmla="*/ 108567 h 796545"/>
              <a:gd name="connsiteX112" fmla="*/ 30653 w 2300776"/>
              <a:gd name="connsiteY112" fmla="*/ 115469 h 796545"/>
              <a:gd name="connsiteX113" fmla="*/ 30550 w 2300776"/>
              <a:gd name="connsiteY113" fmla="*/ 119950 h 796545"/>
              <a:gd name="connsiteX114" fmla="*/ 19580 w 2300776"/>
              <a:gd name="connsiteY114" fmla="*/ 128242 h 796545"/>
              <a:gd name="connsiteX115" fmla="*/ 14893 w 2300776"/>
              <a:gd name="connsiteY115" fmla="*/ 123658 h 796545"/>
              <a:gd name="connsiteX116" fmla="*/ 14944 w 2300776"/>
              <a:gd name="connsiteY116" fmla="*/ 104756 h 796545"/>
              <a:gd name="connsiteX117" fmla="*/ 19425 w 2300776"/>
              <a:gd name="connsiteY117" fmla="*/ 99914 h 796545"/>
              <a:gd name="connsiteX118" fmla="*/ 50997 w 2300776"/>
              <a:gd name="connsiteY118" fmla="*/ 99811 h 796545"/>
              <a:gd name="connsiteX119" fmla="*/ 56096 w 2300776"/>
              <a:gd name="connsiteY119" fmla="*/ 106043 h 796545"/>
              <a:gd name="connsiteX120" fmla="*/ 55993 w 2300776"/>
              <a:gd name="connsiteY120" fmla="*/ 147556 h 796545"/>
              <a:gd name="connsiteX121" fmla="*/ 48731 w 2300776"/>
              <a:gd name="connsiteY121" fmla="*/ 153479 h 796545"/>
              <a:gd name="connsiteX122" fmla="*/ 18138 w 2300776"/>
              <a:gd name="connsiteY122" fmla="*/ 153479 h 796545"/>
              <a:gd name="connsiteX123" fmla="*/ 10000 w 2300776"/>
              <a:gd name="connsiteY123" fmla="*/ 153736 h 796545"/>
              <a:gd name="connsiteX124" fmla="*/ 1759 w 2300776"/>
              <a:gd name="connsiteY124" fmla="*/ 161822 h 796545"/>
              <a:gd name="connsiteX125" fmla="*/ 1502 w 2300776"/>
              <a:gd name="connsiteY125" fmla="*/ 169033 h 796545"/>
              <a:gd name="connsiteX126" fmla="*/ 1450 w 2300776"/>
              <a:gd name="connsiteY126" fmla="*/ 211473 h 796545"/>
              <a:gd name="connsiteX127" fmla="*/ 420 w 2300776"/>
              <a:gd name="connsiteY127" fmla="*/ 394724 h 796545"/>
              <a:gd name="connsiteX128" fmla="*/ 420 w 2300776"/>
              <a:gd name="connsiteY128" fmla="*/ 394724 h 796545"/>
              <a:gd name="connsiteX129" fmla="*/ 420 w 2300776"/>
              <a:gd name="connsiteY129" fmla="*/ 398278 h 796545"/>
              <a:gd name="connsiteX130" fmla="*/ 420 w 2300776"/>
              <a:gd name="connsiteY130" fmla="*/ 401832 h 796545"/>
              <a:gd name="connsiteX131" fmla="*/ 420 w 2300776"/>
              <a:gd name="connsiteY131" fmla="*/ 401832 h 796545"/>
              <a:gd name="connsiteX132" fmla="*/ 1450 w 2300776"/>
              <a:gd name="connsiteY132" fmla="*/ 585084 h 796545"/>
              <a:gd name="connsiteX133" fmla="*/ 1502 w 2300776"/>
              <a:gd name="connsiteY133" fmla="*/ 627523 h 796545"/>
              <a:gd name="connsiteX134" fmla="*/ 1759 w 2300776"/>
              <a:gd name="connsiteY134" fmla="*/ 634734 h 796545"/>
              <a:gd name="connsiteX135" fmla="*/ 10000 w 2300776"/>
              <a:gd name="connsiteY135" fmla="*/ 642820 h 796545"/>
              <a:gd name="connsiteX136" fmla="*/ 18138 w 2300776"/>
              <a:gd name="connsiteY136" fmla="*/ 643078 h 796545"/>
              <a:gd name="connsiteX137" fmla="*/ 48834 w 2300776"/>
              <a:gd name="connsiteY137" fmla="*/ 643026 h 796545"/>
              <a:gd name="connsiteX138" fmla="*/ 56096 w 2300776"/>
              <a:gd name="connsiteY138" fmla="*/ 648949 h 796545"/>
              <a:gd name="connsiteX139" fmla="*/ 56199 w 2300776"/>
              <a:gd name="connsiteY139" fmla="*/ 690462 h 796545"/>
              <a:gd name="connsiteX140" fmla="*/ 51100 w 2300776"/>
              <a:gd name="connsiteY140" fmla="*/ 696694 h 796545"/>
              <a:gd name="connsiteX141" fmla="*/ 19528 w 2300776"/>
              <a:gd name="connsiteY141" fmla="*/ 696591 h 796545"/>
              <a:gd name="connsiteX142" fmla="*/ 15047 w 2300776"/>
              <a:gd name="connsiteY142" fmla="*/ 691749 h 796545"/>
              <a:gd name="connsiteX143" fmla="*/ 14996 w 2300776"/>
              <a:gd name="connsiteY143" fmla="*/ 672847 h 796545"/>
              <a:gd name="connsiteX144" fmla="*/ 19683 w 2300776"/>
              <a:gd name="connsiteY144" fmla="*/ 668263 h 796545"/>
              <a:gd name="connsiteX145" fmla="*/ 30653 w 2300776"/>
              <a:gd name="connsiteY145" fmla="*/ 676555 h 796545"/>
              <a:gd name="connsiteX146" fmla="*/ 30756 w 2300776"/>
              <a:gd name="connsiteY146" fmla="*/ 681036 h 796545"/>
              <a:gd name="connsiteX147" fmla="*/ 36576 w 2300776"/>
              <a:gd name="connsiteY147" fmla="*/ 687938 h 796545"/>
              <a:gd name="connsiteX148" fmla="*/ 43735 w 2300776"/>
              <a:gd name="connsiteY148" fmla="*/ 681448 h 796545"/>
              <a:gd name="connsiteX149" fmla="*/ 45074 w 2300776"/>
              <a:gd name="connsiteY149" fmla="*/ 664400 h 796545"/>
              <a:gd name="connsiteX150" fmla="*/ 35546 w 2300776"/>
              <a:gd name="connsiteY150" fmla="*/ 654821 h 796545"/>
              <a:gd name="connsiteX151" fmla="*/ 10257 w 2300776"/>
              <a:gd name="connsiteY151" fmla="*/ 654769 h 796545"/>
              <a:gd name="connsiteX152" fmla="*/ 420 w 2300776"/>
              <a:gd name="connsiteY152" fmla="*/ 664091 h 796545"/>
              <a:gd name="connsiteX153" fmla="*/ 626 w 2300776"/>
              <a:gd name="connsiteY153" fmla="*/ 700144 h 796545"/>
              <a:gd name="connsiteX154" fmla="*/ 11494 w 2300776"/>
              <a:gd name="connsiteY154" fmla="*/ 710960 h 796545"/>
              <a:gd name="connsiteX155" fmla="*/ 25039 w 2300776"/>
              <a:gd name="connsiteY155" fmla="*/ 711372 h 796545"/>
              <a:gd name="connsiteX156" fmla="*/ 30756 w 2300776"/>
              <a:gd name="connsiteY156" fmla="*/ 718840 h 796545"/>
              <a:gd name="connsiteX157" fmla="*/ 24936 w 2300776"/>
              <a:gd name="connsiteY157" fmla="*/ 727030 h 796545"/>
              <a:gd name="connsiteX158" fmla="*/ 14120 w 2300776"/>
              <a:gd name="connsiteY158" fmla="*/ 727339 h 796545"/>
              <a:gd name="connsiteX159" fmla="*/ 8 w 2300776"/>
              <a:gd name="connsiteY159" fmla="*/ 741502 h 796545"/>
              <a:gd name="connsiteX160" fmla="*/ 317 w 2300776"/>
              <a:gd name="connsiteY160" fmla="*/ 779409 h 796545"/>
              <a:gd name="connsiteX161" fmla="*/ 1090 w 2300776"/>
              <a:gd name="connsiteY161" fmla="*/ 786568 h 796545"/>
              <a:gd name="connsiteX162" fmla="*/ 12781 w 2300776"/>
              <a:gd name="connsiteY162" fmla="*/ 796457 h 796545"/>
              <a:gd name="connsiteX163" fmla="*/ 38070 w 2300776"/>
              <a:gd name="connsiteY163" fmla="*/ 796354 h 796545"/>
              <a:gd name="connsiteX164" fmla="*/ 60629 w 2300776"/>
              <a:gd name="connsiteY164" fmla="*/ 795685 h 796545"/>
              <a:gd name="connsiteX165" fmla="*/ 71187 w 2300776"/>
              <a:gd name="connsiteY165" fmla="*/ 784045 h 796545"/>
              <a:gd name="connsiteX166" fmla="*/ 71084 w 2300776"/>
              <a:gd name="connsiteY166" fmla="*/ 771426 h 796545"/>
              <a:gd name="connsiteX167" fmla="*/ 75668 w 2300776"/>
              <a:gd name="connsiteY167" fmla="*/ 765967 h 796545"/>
              <a:gd name="connsiteX168" fmla="*/ 81127 w 2300776"/>
              <a:gd name="connsiteY168" fmla="*/ 771529 h 796545"/>
              <a:gd name="connsiteX169" fmla="*/ 81385 w 2300776"/>
              <a:gd name="connsiteY169" fmla="*/ 785075 h 796545"/>
              <a:gd name="connsiteX170" fmla="*/ 91068 w 2300776"/>
              <a:gd name="connsiteY170" fmla="*/ 794603 h 796545"/>
              <a:gd name="connsiteX171" fmla="*/ 132580 w 2300776"/>
              <a:gd name="connsiteY171" fmla="*/ 795530 h 796545"/>
              <a:gd name="connsiteX172" fmla="*/ 144220 w 2300776"/>
              <a:gd name="connsiteY172" fmla="*/ 784766 h 796545"/>
              <a:gd name="connsiteX173" fmla="*/ 144889 w 2300776"/>
              <a:gd name="connsiteY173" fmla="*/ 765864 h 796545"/>
              <a:gd name="connsiteX174" fmla="*/ 129593 w 2300776"/>
              <a:gd name="connsiteY174" fmla="*/ 751649 h 796545"/>
              <a:gd name="connsiteX175" fmla="*/ 102553 w 2300776"/>
              <a:gd name="connsiteY175" fmla="*/ 752215 h 796545"/>
              <a:gd name="connsiteX176" fmla="*/ 94724 w 2300776"/>
              <a:gd name="connsiteY176" fmla="*/ 743511 h 796545"/>
              <a:gd name="connsiteX177" fmla="*/ 102295 w 2300776"/>
              <a:gd name="connsiteY177" fmla="*/ 735373 h 796545"/>
              <a:gd name="connsiteX178" fmla="*/ 140203 w 2300776"/>
              <a:gd name="connsiteY178" fmla="*/ 735425 h 796545"/>
              <a:gd name="connsiteX179" fmla="*/ 151945 w 2300776"/>
              <a:gd name="connsiteY179" fmla="*/ 735528 h 796545"/>
              <a:gd name="connsiteX180" fmla="*/ 158796 w 2300776"/>
              <a:gd name="connsiteY180" fmla="*/ 742532 h 796545"/>
              <a:gd name="connsiteX181" fmla="*/ 158796 w 2300776"/>
              <a:gd name="connsiteY181" fmla="*/ 747940 h 796545"/>
              <a:gd name="connsiteX182" fmla="*/ 158435 w 2300776"/>
              <a:gd name="connsiteY182" fmla="*/ 780439 h 796545"/>
              <a:gd name="connsiteX183" fmla="*/ 171054 w 2300776"/>
              <a:gd name="connsiteY183" fmla="*/ 793212 h 796545"/>
              <a:gd name="connsiteX184" fmla="*/ 180994 w 2300776"/>
              <a:gd name="connsiteY184" fmla="*/ 793212 h 796545"/>
              <a:gd name="connsiteX185" fmla="*/ 1117031 w 2300776"/>
              <a:gd name="connsiteY185" fmla="*/ 791667 h 796545"/>
              <a:gd name="connsiteX186" fmla="*/ 1791324 w 2300776"/>
              <a:gd name="connsiteY186" fmla="*/ 790946 h 796545"/>
              <a:gd name="connsiteX187" fmla="*/ 2133415 w 2300776"/>
              <a:gd name="connsiteY187" fmla="*/ 789607 h 796545"/>
              <a:gd name="connsiteX188" fmla="*/ 2138823 w 2300776"/>
              <a:gd name="connsiteY188" fmla="*/ 789504 h 796545"/>
              <a:gd name="connsiteX189" fmla="*/ 2148403 w 2300776"/>
              <a:gd name="connsiteY189" fmla="*/ 780697 h 796545"/>
              <a:gd name="connsiteX190" fmla="*/ 2148867 w 2300776"/>
              <a:gd name="connsiteY190" fmla="*/ 772611 h 796545"/>
              <a:gd name="connsiteX191" fmla="*/ 2149227 w 2300776"/>
              <a:gd name="connsiteY191" fmla="*/ 745520 h 796545"/>
              <a:gd name="connsiteX192" fmla="*/ 2154584 w 2300776"/>
              <a:gd name="connsiteY192" fmla="*/ 738618 h 796545"/>
              <a:gd name="connsiteX193" fmla="*/ 2198723 w 2300776"/>
              <a:gd name="connsiteY193" fmla="*/ 736970 h 796545"/>
              <a:gd name="connsiteX194" fmla="*/ 2204285 w 2300776"/>
              <a:gd name="connsiteY194" fmla="*/ 742584 h 796545"/>
              <a:gd name="connsiteX195" fmla="*/ 2204440 w 2300776"/>
              <a:gd name="connsiteY195" fmla="*/ 775083 h 796545"/>
              <a:gd name="connsiteX196" fmla="*/ 2198517 w 2300776"/>
              <a:gd name="connsiteY196" fmla="*/ 781212 h 796545"/>
              <a:gd name="connsiteX197" fmla="*/ 2184971 w 2300776"/>
              <a:gd name="connsiteY197" fmla="*/ 781212 h 796545"/>
              <a:gd name="connsiteX198" fmla="*/ 2174722 w 2300776"/>
              <a:gd name="connsiteY198" fmla="*/ 769984 h 796545"/>
              <a:gd name="connsiteX199" fmla="*/ 2180902 w 2300776"/>
              <a:gd name="connsiteY199" fmla="*/ 763958 h 796545"/>
              <a:gd name="connsiteX200" fmla="*/ 2191615 w 2300776"/>
              <a:gd name="connsiteY200" fmla="*/ 762876 h 796545"/>
              <a:gd name="connsiteX201" fmla="*/ 2197435 w 2300776"/>
              <a:gd name="connsiteY201" fmla="*/ 756026 h 796545"/>
              <a:gd name="connsiteX202" fmla="*/ 2190379 w 2300776"/>
              <a:gd name="connsiteY202" fmla="*/ 750515 h 796545"/>
              <a:gd name="connsiteX203" fmla="*/ 2170550 w 2300776"/>
              <a:gd name="connsiteY203" fmla="*/ 750824 h 796545"/>
              <a:gd name="connsiteX204" fmla="*/ 2161434 w 2300776"/>
              <a:gd name="connsiteY204" fmla="*/ 759838 h 796545"/>
              <a:gd name="connsiteX205" fmla="*/ 2161743 w 2300776"/>
              <a:gd name="connsiteY205" fmla="*/ 784199 h 796545"/>
              <a:gd name="connsiteX206" fmla="*/ 2171992 w 2300776"/>
              <a:gd name="connsiteY206" fmla="*/ 794345 h 796545"/>
              <a:gd name="connsiteX207" fmla="*/ 2208096 w 2300776"/>
              <a:gd name="connsiteY207" fmla="*/ 794449 h 796545"/>
              <a:gd name="connsiteX208" fmla="*/ 2217985 w 2300776"/>
              <a:gd name="connsiteY208" fmla="*/ 784199 h 796545"/>
              <a:gd name="connsiteX209" fmla="*/ 2218088 w 2300776"/>
              <a:gd name="connsiteY209" fmla="*/ 770654 h 796545"/>
              <a:gd name="connsiteX210" fmla="*/ 2226226 w 2300776"/>
              <a:gd name="connsiteY210" fmla="*/ 763958 h 796545"/>
              <a:gd name="connsiteX211" fmla="*/ 2233179 w 2300776"/>
              <a:gd name="connsiteY211" fmla="*/ 770911 h 796545"/>
              <a:gd name="connsiteX212" fmla="*/ 2233282 w 2300776"/>
              <a:gd name="connsiteY212" fmla="*/ 781727 h 796545"/>
              <a:gd name="connsiteX213" fmla="*/ 2245901 w 2300776"/>
              <a:gd name="connsiteY213" fmla="*/ 794552 h 796545"/>
              <a:gd name="connsiteX214" fmla="*/ 2287362 w 2300776"/>
              <a:gd name="connsiteY214" fmla="*/ 793109 h 796545"/>
              <a:gd name="connsiteX215" fmla="*/ 2299053 w 2300776"/>
              <a:gd name="connsiteY215" fmla="*/ 780954 h 796545"/>
              <a:gd name="connsiteX216" fmla="*/ 2298898 w 2300776"/>
              <a:gd name="connsiteY216" fmla="*/ 752988 h 796545"/>
              <a:gd name="connsiteX217" fmla="*/ 2298692 w 2300776"/>
              <a:gd name="connsiteY217" fmla="*/ 736764 h 796545"/>
              <a:gd name="connsiteX218" fmla="*/ 2288804 w 2300776"/>
              <a:gd name="connsiteY218" fmla="*/ 726205 h 796545"/>
              <a:gd name="connsiteX219" fmla="*/ 2277112 w 2300776"/>
              <a:gd name="connsiteY219" fmla="*/ 726051 h 796545"/>
              <a:gd name="connsiteX220" fmla="*/ 2270726 w 2300776"/>
              <a:gd name="connsiteY220" fmla="*/ 721725 h 796545"/>
              <a:gd name="connsiteX221" fmla="*/ 2275824 w 2300776"/>
              <a:gd name="connsiteY221" fmla="*/ 714668 h 796545"/>
              <a:gd name="connsiteX222" fmla="*/ 2290194 w 2300776"/>
              <a:gd name="connsiteY222" fmla="*/ 713638 h 796545"/>
              <a:gd name="connsiteX223" fmla="*/ 2300289 w 2300776"/>
              <a:gd name="connsiteY223" fmla="*/ 704368 h 796545"/>
              <a:gd name="connsiteX224" fmla="*/ 2300650 w 2300776"/>
              <a:gd name="connsiteY224" fmla="*/ 696282 h 796545"/>
              <a:gd name="connsiteX225" fmla="*/ 2300547 w 2300776"/>
              <a:gd name="connsiteY225" fmla="*/ 667388 h 796545"/>
              <a:gd name="connsiteX226" fmla="*/ 2290091 w 2300776"/>
              <a:gd name="connsiteY226" fmla="*/ 655902 h 796545"/>
              <a:gd name="connsiteX227" fmla="*/ 101008 w 2300776"/>
              <a:gd name="connsiteY227" fmla="*/ 15345 h 796545"/>
              <a:gd name="connsiteX228" fmla="*/ 111772 w 2300776"/>
              <a:gd name="connsiteY228" fmla="*/ 15293 h 796545"/>
              <a:gd name="connsiteX229" fmla="*/ 111772 w 2300776"/>
              <a:gd name="connsiteY229" fmla="*/ 15087 h 796545"/>
              <a:gd name="connsiteX230" fmla="*/ 123464 w 2300776"/>
              <a:gd name="connsiteY230" fmla="*/ 15139 h 796545"/>
              <a:gd name="connsiteX231" fmla="*/ 130211 w 2300776"/>
              <a:gd name="connsiteY231" fmla="*/ 23379 h 796545"/>
              <a:gd name="connsiteX232" fmla="*/ 123773 w 2300776"/>
              <a:gd name="connsiteY232" fmla="*/ 30899 h 796545"/>
              <a:gd name="connsiteX233" fmla="*/ 100441 w 2300776"/>
              <a:gd name="connsiteY233" fmla="*/ 30796 h 796545"/>
              <a:gd name="connsiteX234" fmla="*/ 94621 w 2300776"/>
              <a:gd name="connsiteY234" fmla="*/ 22813 h 796545"/>
              <a:gd name="connsiteX235" fmla="*/ 101008 w 2300776"/>
              <a:gd name="connsiteY235" fmla="*/ 15345 h 796545"/>
              <a:gd name="connsiteX236" fmla="*/ 100441 w 2300776"/>
              <a:gd name="connsiteY236" fmla="*/ 765658 h 796545"/>
              <a:gd name="connsiteX237" fmla="*/ 123773 w 2300776"/>
              <a:gd name="connsiteY237" fmla="*/ 765503 h 796545"/>
              <a:gd name="connsiteX238" fmla="*/ 130211 w 2300776"/>
              <a:gd name="connsiteY238" fmla="*/ 773074 h 796545"/>
              <a:gd name="connsiteX239" fmla="*/ 123464 w 2300776"/>
              <a:gd name="connsiteY239" fmla="*/ 781315 h 796545"/>
              <a:gd name="connsiteX240" fmla="*/ 111772 w 2300776"/>
              <a:gd name="connsiteY240" fmla="*/ 781366 h 796545"/>
              <a:gd name="connsiteX241" fmla="*/ 111772 w 2300776"/>
              <a:gd name="connsiteY241" fmla="*/ 781160 h 796545"/>
              <a:gd name="connsiteX242" fmla="*/ 101008 w 2300776"/>
              <a:gd name="connsiteY242" fmla="*/ 781109 h 796545"/>
              <a:gd name="connsiteX243" fmla="*/ 94621 w 2300776"/>
              <a:gd name="connsiteY243" fmla="*/ 773641 h 796545"/>
              <a:gd name="connsiteX244" fmla="*/ 100441 w 2300776"/>
              <a:gd name="connsiteY244" fmla="*/ 765658 h 796545"/>
              <a:gd name="connsiteX245" fmla="*/ 2277009 w 2300776"/>
              <a:gd name="connsiteY245" fmla="*/ 96206 h 796545"/>
              <a:gd name="connsiteX246" fmla="*/ 2285559 w 2300776"/>
              <a:gd name="connsiteY246" fmla="*/ 101666 h 796545"/>
              <a:gd name="connsiteX247" fmla="*/ 2285713 w 2300776"/>
              <a:gd name="connsiteY247" fmla="*/ 121443 h 796545"/>
              <a:gd name="connsiteX248" fmla="*/ 2282262 w 2300776"/>
              <a:gd name="connsiteY248" fmla="*/ 126182 h 796545"/>
              <a:gd name="connsiteX249" fmla="*/ 2269850 w 2300776"/>
              <a:gd name="connsiteY249" fmla="*/ 117735 h 796545"/>
              <a:gd name="connsiteX250" fmla="*/ 2269850 w 2300776"/>
              <a:gd name="connsiteY250" fmla="*/ 112327 h 796545"/>
              <a:gd name="connsiteX251" fmla="*/ 2270056 w 2300776"/>
              <a:gd name="connsiteY251" fmla="*/ 112327 h 796545"/>
              <a:gd name="connsiteX252" fmla="*/ 2270056 w 2300776"/>
              <a:gd name="connsiteY252" fmla="*/ 102438 h 796545"/>
              <a:gd name="connsiteX253" fmla="*/ 2277009 w 2300776"/>
              <a:gd name="connsiteY253" fmla="*/ 96206 h 796545"/>
              <a:gd name="connsiteX254" fmla="*/ 2270417 w 2300776"/>
              <a:gd name="connsiteY254" fmla="*/ 739957 h 796545"/>
              <a:gd name="connsiteX255" fmla="*/ 2284271 w 2300776"/>
              <a:gd name="connsiteY255" fmla="*/ 754224 h 796545"/>
              <a:gd name="connsiteX256" fmla="*/ 2285250 w 2300776"/>
              <a:gd name="connsiteY256" fmla="*/ 773126 h 796545"/>
              <a:gd name="connsiteX257" fmla="*/ 2279533 w 2300776"/>
              <a:gd name="connsiteY257" fmla="*/ 779564 h 796545"/>
              <a:gd name="connsiteX258" fmla="*/ 2253420 w 2300776"/>
              <a:gd name="connsiteY258" fmla="*/ 780851 h 796545"/>
              <a:gd name="connsiteX259" fmla="*/ 2246519 w 2300776"/>
              <a:gd name="connsiteY259" fmla="*/ 773950 h 796545"/>
              <a:gd name="connsiteX260" fmla="*/ 2246313 w 2300776"/>
              <a:gd name="connsiteY260" fmla="*/ 760404 h 796545"/>
              <a:gd name="connsiteX261" fmla="*/ 2236166 w 2300776"/>
              <a:gd name="connsiteY261" fmla="*/ 750361 h 796545"/>
              <a:gd name="connsiteX262" fmla="*/ 2225350 w 2300776"/>
              <a:gd name="connsiteY262" fmla="*/ 750309 h 796545"/>
              <a:gd name="connsiteX263" fmla="*/ 2217728 w 2300776"/>
              <a:gd name="connsiteY263" fmla="*/ 743099 h 796545"/>
              <a:gd name="connsiteX264" fmla="*/ 2217522 w 2300776"/>
              <a:gd name="connsiteY264" fmla="*/ 733159 h 796545"/>
              <a:gd name="connsiteX265" fmla="*/ 2205727 w 2300776"/>
              <a:gd name="connsiteY265" fmla="*/ 722755 h 796545"/>
              <a:gd name="connsiteX266" fmla="*/ 2147115 w 2300776"/>
              <a:gd name="connsiteY266" fmla="*/ 724969 h 796545"/>
              <a:gd name="connsiteX267" fmla="*/ 2135733 w 2300776"/>
              <a:gd name="connsiteY267" fmla="*/ 736712 h 796545"/>
              <a:gd name="connsiteX268" fmla="*/ 2134497 w 2300776"/>
              <a:gd name="connsiteY268" fmla="*/ 766430 h 796545"/>
              <a:gd name="connsiteX269" fmla="*/ 2124196 w 2300776"/>
              <a:gd name="connsiteY269" fmla="*/ 776010 h 796545"/>
              <a:gd name="connsiteX270" fmla="*/ 1996929 w 2300776"/>
              <a:gd name="connsiteY270" fmla="*/ 776216 h 796545"/>
              <a:gd name="connsiteX271" fmla="*/ 976064 w 2300776"/>
              <a:gd name="connsiteY271" fmla="*/ 778225 h 796545"/>
              <a:gd name="connsiteX272" fmla="*/ 188101 w 2300776"/>
              <a:gd name="connsiteY272" fmla="*/ 779564 h 796545"/>
              <a:gd name="connsiteX273" fmla="*/ 172135 w 2300776"/>
              <a:gd name="connsiteY273" fmla="*/ 763288 h 796545"/>
              <a:gd name="connsiteX274" fmla="*/ 172238 w 2300776"/>
              <a:gd name="connsiteY274" fmla="*/ 734395 h 796545"/>
              <a:gd name="connsiteX275" fmla="*/ 160701 w 2300776"/>
              <a:gd name="connsiteY275" fmla="*/ 721931 h 796545"/>
              <a:gd name="connsiteX276" fmla="*/ 93025 w 2300776"/>
              <a:gd name="connsiteY276" fmla="*/ 721725 h 796545"/>
              <a:gd name="connsiteX277" fmla="*/ 81282 w 2300776"/>
              <a:gd name="connsiteY277" fmla="*/ 734137 h 796545"/>
              <a:gd name="connsiteX278" fmla="*/ 81179 w 2300776"/>
              <a:gd name="connsiteY278" fmla="*/ 745880 h 796545"/>
              <a:gd name="connsiteX279" fmla="*/ 75204 w 2300776"/>
              <a:gd name="connsiteY279" fmla="*/ 752009 h 796545"/>
              <a:gd name="connsiteX280" fmla="*/ 67067 w 2300776"/>
              <a:gd name="connsiteY280" fmla="*/ 752164 h 796545"/>
              <a:gd name="connsiteX281" fmla="*/ 56508 w 2300776"/>
              <a:gd name="connsiteY281" fmla="*/ 763649 h 796545"/>
              <a:gd name="connsiteX282" fmla="*/ 57538 w 2300776"/>
              <a:gd name="connsiteY282" fmla="*/ 776216 h 796545"/>
              <a:gd name="connsiteX283" fmla="*/ 51718 w 2300776"/>
              <a:gd name="connsiteY283" fmla="*/ 782551 h 796545"/>
              <a:gd name="connsiteX284" fmla="*/ 21022 w 2300776"/>
              <a:gd name="connsiteY284" fmla="*/ 782809 h 796545"/>
              <a:gd name="connsiteX285" fmla="*/ 14893 w 2300776"/>
              <a:gd name="connsiteY285" fmla="*/ 776731 h 796545"/>
              <a:gd name="connsiteX286" fmla="*/ 13760 w 2300776"/>
              <a:gd name="connsiteY286" fmla="*/ 746086 h 796545"/>
              <a:gd name="connsiteX287" fmla="*/ 19219 w 2300776"/>
              <a:gd name="connsiteY287" fmla="*/ 740575 h 796545"/>
              <a:gd name="connsiteX288" fmla="*/ 33640 w 2300776"/>
              <a:gd name="connsiteY288" fmla="*/ 740318 h 796545"/>
              <a:gd name="connsiteX289" fmla="*/ 44199 w 2300776"/>
              <a:gd name="connsiteY289" fmla="*/ 729708 h 796545"/>
              <a:gd name="connsiteX290" fmla="*/ 45332 w 2300776"/>
              <a:gd name="connsiteY290" fmla="*/ 717141 h 796545"/>
              <a:gd name="connsiteX291" fmla="*/ 51821 w 2300776"/>
              <a:gd name="connsiteY291" fmla="*/ 711166 h 796545"/>
              <a:gd name="connsiteX292" fmla="*/ 60835 w 2300776"/>
              <a:gd name="connsiteY292" fmla="*/ 710703 h 796545"/>
              <a:gd name="connsiteX293" fmla="*/ 70723 w 2300776"/>
              <a:gd name="connsiteY293" fmla="*/ 700196 h 796545"/>
              <a:gd name="connsiteX294" fmla="*/ 70826 w 2300776"/>
              <a:gd name="connsiteY294" fmla="*/ 694788 h 796545"/>
              <a:gd name="connsiteX295" fmla="*/ 70672 w 2300776"/>
              <a:gd name="connsiteY295" fmla="*/ 647868 h 796545"/>
              <a:gd name="connsiteX296" fmla="*/ 70157 w 2300776"/>
              <a:gd name="connsiteY296" fmla="*/ 638854 h 796545"/>
              <a:gd name="connsiteX297" fmla="*/ 59444 w 2300776"/>
              <a:gd name="connsiteY297" fmla="*/ 629429 h 796545"/>
              <a:gd name="connsiteX298" fmla="*/ 28747 w 2300776"/>
              <a:gd name="connsiteY298" fmla="*/ 629429 h 796545"/>
              <a:gd name="connsiteX299" fmla="*/ 21537 w 2300776"/>
              <a:gd name="connsiteY299" fmla="*/ 629378 h 796545"/>
              <a:gd name="connsiteX300" fmla="*/ 15099 w 2300776"/>
              <a:gd name="connsiteY300" fmla="*/ 622682 h 796545"/>
              <a:gd name="connsiteX301" fmla="*/ 15047 w 2300776"/>
              <a:gd name="connsiteY301" fmla="*/ 612742 h 796545"/>
              <a:gd name="connsiteX302" fmla="*/ 14841 w 2300776"/>
              <a:gd name="connsiteY302" fmla="*/ 398227 h 796545"/>
              <a:gd name="connsiteX303" fmla="*/ 14944 w 2300776"/>
              <a:gd name="connsiteY303" fmla="*/ 183609 h 796545"/>
              <a:gd name="connsiteX304" fmla="*/ 14996 w 2300776"/>
              <a:gd name="connsiteY304" fmla="*/ 173668 h 796545"/>
              <a:gd name="connsiteX305" fmla="*/ 21434 w 2300776"/>
              <a:gd name="connsiteY305" fmla="*/ 166973 h 796545"/>
              <a:gd name="connsiteX306" fmla="*/ 28644 w 2300776"/>
              <a:gd name="connsiteY306" fmla="*/ 166921 h 796545"/>
              <a:gd name="connsiteX307" fmla="*/ 59341 w 2300776"/>
              <a:gd name="connsiteY307" fmla="*/ 166921 h 796545"/>
              <a:gd name="connsiteX308" fmla="*/ 70054 w 2300776"/>
              <a:gd name="connsiteY308" fmla="*/ 157496 h 796545"/>
              <a:gd name="connsiteX309" fmla="*/ 70569 w 2300776"/>
              <a:gd name="connsiteY309" fmla="*/ 148483 h 796545"/>
              <a:gd name="connsiteX310" fmla="*/ 70723 w 2300776"/>
              <a:gd name="connsiteY310" fmla="*/ 101563 h 796545"/>
              <a:gd name="connsiteX311" fmla="*/ 70620 w 2300776"/>
              <a:gd name="connsiteY311" fmla="*/ 96155 h 796545"/>
              <a:gd name="connsiteX312" fmla="*/ 60732 w 2300776"/>
              <a:gd name="connsiteY312" fmla="*/ 85648 h 796545"/>
              <a:gd name="connsiteX313" fmla="*/ 51718 w 2300776"/>
              <a:gd name="connsiteY313" fmla="*/ 85184 h 796545"/>
              <a:gd name="connsiteX314" fmla="*/ 45229 w 2300776"/>
              <a:gd name="connsiteY314" fmla="*/ 79210 h 796545"/>
              <a:gd name="connsiteX315" fmla="*/ 44096 w 2300776"/>
              <a:gd name="connsiteY315" fmla="*/ 66643 h 796545"/>
              <a:gd name="connsiteX316" fmla="*/ 33537 w 2300776"/>
              <a:gd name="connsiteY316" fmla="*/ 56033 h 796545"/>
              <a:gd name="connsiteX317" fmla="*/ 19116 w 2300776"/>
              <a:gd name="connsiteY317" fmla="*/ 55775 h 796545"/>
              <a:gd name="connsiteX318" fmla="*/ 13657 w 2300776"/>
              <a:gd name="connsiteY318" fmla="*/ 50264 h 796545"/>
              <a:gd name="connsiteX319" fmla="*/ 14841 w 2300776"/>
              <a:gd name="connsiteY319" fmla="*/ 19619 h 796545"/>
              <a:gd name="connsiteX320" fmla="*/ 20970 w 2300776"/>
              <a:gd name="connsiteY320" fmla="*/ 13542 h 796545"/>
              <a:gd name="connsiteX321" fmla="*/ 51667 w 2300776"/>
              <a:gd name="connsiteY321" fmla="*/ 13799 h 796545"/>
              <a:gd name="connsiteX322" fmla="*/ 57487 w 2300776"/>
              <a:gd name="connsiteY322" fmla="*/ 20134 h 796545"/>
              <a:gd name="connsiteX323" fmla="*/ 56457 w 2300776"/>
              <a:gd name="connsiteY323" fmla="*/ 32701 h 796545"/>
              <a:gd name="connsiteX324" fmla="*/ 67015 w 2300776"/>
              <a:gd name="connsiteY324" fmla="*/ 44187 h 796545"/>
              <a:gd name="connsiteX325" fmla="*/ 75153 w 2300776"/>
              <a:gd name="connsiteY325" fmla="*/ 44341 h 796545"/>
              <a:gd name="connsiteX326" fmla="*/ 81127 w 2300776"/>
              <a:gd name="connsiteY326" fmla="*/ 50470 h 796545"/>
              <a:gd name="connsiteX327" fmla="*/ 81230 w 2300776"/>
              <a:gd name="connsiteY327" fmla="*/ 62213 h 796545"/>
              <a:gd name="connsiteX328" fmla="*/ 92973 w 2300776"/>
              <a:gd name="connsiteY328" fmla="*/ 74626 h 796545"/>
              <a:gd name="connsiteX329" fmla="*/ 160650 w 2300776"/>
              <a:gd name="connsiteY329" fmla="*/ 74420 h 796545"/>
              <a:gd name="connsiteX330" fmla="*/ 172187 w 2300776"/>
              <a:gd name="connsiteY330" fmla="*/ 61956 h 796545"/>
              <a:gd name="connsiteX331" fmla="*/ 172084 w 2300776"/>
              <a:gd name="connsiteY331" fmla="*/ 33062 h 796545"/>
              <a:gd name="connsiteX332" fmla="*/ 188050 w 2300776"/>
              <a:gd name="connsiteY332" fmla="*/ 16787 h 796545"/>
              <a:gd name="connsiteX333" fmla="*/ 976013 w 2300776"/>
              <a:gd name="connsiteY333" fmla="*/ 18126 h 796545"/>
              <a:gd name="connsiteX334" fmla="*/ 1996878 w 2300776"/>
              <a:gd name="connsiteY334" fmla="*/ 20186 h 796545"/>
              <a:gd name="connsiteX335" fmla="*/ 2124145 w 2300776"/>
              <a:gd name="connsiteY335" fmla="*/ 20392 h 796545"/>
              <a:gd name="connsiteX336" fmla="*/ 2134446 w 2300776"/>
              <a:gd name="connsiteY336" fmla="*/ 29972 h 796545"/>
              <a:gd name="connsiteX337" fmla="*/ 2135682 w 2300776"/>
              <a:gd name="connsiteY337" fmla="*/ 59690 h 796545"/>
              <a:gd name="connsiteX338" fmla="*/ 2147064 w 2300776"/>
              <a:gd name="connsiteY338" fmla="*/ 71433 h 796545"/>
              <a:gd name="connsiteX339" fmla="*/ 2205676 w 2300776"/>
              <a:gd name="connsiteY339" fmla="*/ 73647 h 796545"/>
              <a:gd name="connsiteX340" fmla="*/ 2217470 w 2300776"/>
              <a:gd name="connsiteY340" fmla="*/ 63243 h 796545"/>
              <a:gd name="connsiteX341" fmla="*/ 2217676 w 2300776"/>
              <a:gd name="connsiteY341" fmla="*/ 53303 h 796545"/>
              <a:gd name="connsiteX342" fmla="*/ 2225299 w 2300776"/>
              <a:gd name="connsiteY342" fmla="*/ 46093 h 796545"/>
              <a:gd name="connsiteX343" fmla="*/ 2236115 w 2300776"/>
              <a:gd name="connsiteY343" fmla="*/ 46041 h 796545"/>
              <a:gd name="connsiteX344" fmla="*/ 2246261 w 2300776"/>
              <a:gd name="connsiteY344" fmla="*/ 35998 h 796545"/>
              <a:gd name="connsiteX345" fmla="*/ 2246467 w 2300776"/>
              <a:gd name="connsiteY345" fmla="*/ 22452 h 796545"/>
              <a:gd name="connsiteX346" fmla="*/ 2253369 w 2300776"/>
              <a:gd name="connsiteY346" fmla="*/ 15551 h 796545"/>
              <a:gd name="connsiteX347" fmla="*/ 2279481 w 2300776"/>
              <a:gd name="connsiteY347" fmla="*/ 16838 h 796545"/>
              <a:gd name="connsiteX348" fmla="*/ 2285198 w 2300776"/>
              <a:gd name="connsiteY348" fmla="*/ 23276 h 796545"/>
              <a:gd name="connsiteX349" fmla="*/ 2284220 w 2300776"/>
              <a:gd name="connsiteY349" fmla="*/ 42178 h 796545"/>
              <a:gd name="connsiteX350" fmla="*/ 2270365 w 2300776"/>
              <a:gd name="connsiteY350" fmla="*/ 56445 h 796545"/>
              <a:gd name="connsiteX351" fmla="*/ 2256974 w 2300776"/>
              <a:gd name="connsiteY351" fmla="*/ 69166 h 796545"/>
              <a:gd name="connsiteX352" fmla="*/ 2244098 w 2300776"/>
              <a:gd name="connsiteY352" fmla="*/ 81527 h 796545"/>
              <a:gd name="connsiteX353" fmla="*/ 2229934 w 2300776"/>
              <a:gd name="connsiteY353" fmla="*/ 95434 h 796545"/>
              <a:gd name="connsiteX354" fmla="*/ 2229883 w 2300776"/>
              <a:gd name="connsiteY354" fmla="*/ 156827 h 796545"/>
              <a:gd name="connsiteX355" fmla="*/ 2243634 w 2300776"/>
              <a:gd name="connsiteY355" fmla="*/ 170321 h 796545"/>
              <a:gd name="connsiteX356" fmla="*/ 2276134 w 2300776"/>
              <a:gd name="connsiteY356" fmla="*/ 170475 h 796545"/>
              <a:gd name="connsiteX357" fmla="*/ 2285507 w 2300776"/>
              <a:gd name="connsiteY357" fmla="*/ 179643 h 796545"/>
              <a:gd name="connsiteX358" fmla="*/ 2285507 w 2300776"/>
              <a:gd name="connsiteY358" fmla="*/ 183248 h 796545"/>
              <a:gd name="connsiteX359" fmla="*/ 2285816 w 2300776"/>
              <a:gd name="connsiteY359" fmla="*/ 398175 h 796545"/>
              <a:gd name="connsiteX360" fmla="*/ 2285507 w 2300776"/>
              <a:gd name="connsiteY360" fmla="*/ 613102 h 796545"/>
              <a:gd name="connsiteX361" fmla="*/ 2285507 w 2300776"/>
              <a:gd name="connsiteY361" fmla="*/ 616708 h 796545"/>
              <a:gd name="connsiteX362" fmla="*/ 2276134 w 2300776"/>
              <a:gd name="connsiteY362" fmla="*/ 625875 h 796545"/>
              <a:gd name="connsiteX363" fmla="*/ 2243634 w 2300776"/>
              <a:gd name="connsiteY363" fmla="*/ 626030 h 796545"/>
              <a:gd name="connsiteX364" fmla="*/ 2229883 w 2300776"/>
              <a:gd name="connsiteY364" fmla="*/ 639524 h 796545"/>
              <a:gd name="connsiteX365" fmla="*/ 2229934 w 2300776"/>
              <a:gd name="connsiteY365" fmla="*/ 700917 h 796545"/>
              <a:gd name="connsiteX366" fmla="*/ 2244098 w 2300776"/>
              <a:gd name="connsiteY366" fmla="*/ 714823 h 796545"/>
              <a:gd name="connsiteX367" fmla="*/ 2256974 w 2300776"/>
              <a:gd name="connsiteY367" fmla="*/ 727184 h 796545"/>
              <a:gd name="connsiteX368" fmla="*/ 2270417 w 2300776"/>
              <a:gd name="connsiteY368" fmla="*/ 739957 h 796545"/>
              <a:gd name="connsiteX369" fmla="*/ 2285559 w 2300776"/>
              <a:gd name="connsiteY369" fmla="*/ 694788 h 796545"/>
              <a:gd name="connsiteX370" fmla="*/ 2277009 w 2300776"/>
              <a:gd name="connsiteY370" fmla="*/ 700247 h 796545"/>
              <a:gd name="connsiteX371" fmla="*/ 2270056 w 2300776"/>
              <a:gd name="connsiteY371" fmla="*/ 694015 h 796545"/>
              <a:gd name="connsiteX372" fmla="*/ 2270056 w 2300776"/>
              <a:gd name="connsiteY372" fmla="*/ 684127 h 796545"/>
              <a:gd name="connsiteX373" fmla="*/ 2269850 w 2300776"/>
              <a:gd name="connsiteY373" fmla="*/ 684127 h 796545"/>
              <a:gd name="connsiteX374" fmla="*/ 2269850 w 2300776"/>
              <a:gd name="connsiteY374" fmla="*/ 678719 h 796545"/>
              <a:gd name="connsiteX375" fmla="*/ 2282262 w 2300776"/>
              <a:gd name="connsiteY375" fmla="*/ 670272 h 796545"/>
              <a:gd name="connsiteX376" fmla="*/ 2285713 w 2300776"/>
              <a:gd name="connsiteY376" fmla="*/ 675010 h 796545"/>
              <a:gd name="connsiteX377" fmla="*/ 2285559 w 2300776"/>
              <a:gd name="connsiteY377" fmla="*/ 694788 h 79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2300776" h="796545">
                <a:moveTo>
                  <a:pt x="2290091" y="655902"/>
                </a:moveTo>
                <a:cubicBezTo>
                  <a:pt x="2281953" y="655902"/>
                  <a:pt x="2273867" y="656211"/>
                  <a:pt x="2265730" y="656778"/>
                </a:cubicBezTo>
                <a:cubicBezTo>
                  <a:pt x="2258365" y="657293"/>
                  <a:pt x="2255686" y="660280"/>
                  <a:pt x="2255429" y="667748"/>
                </a:cubicBezTo>
                <a:cubicBezTo>
                  <a:pt x="2255326" y="670117"/>
                  <a:pt x="2255841" y="672538"/>
                  <a:pt x="2255892" y="674959"/>
                </a:cubicBezTo>
                <a:cubicBezTo>
                  <a:pt x="2256098" y="681860"/>
                  <a:pt x="2256510" y="688813"/>
                  <a:pt x="2256356" y="695715"/>
                </a:cubicBezTo>
                <a:cubicBezTo>
                  <a:pt x="2256253" y="700453"/>
                  <a:pt x="2253987" y="701895"/>
                  <a:pt x="2249300" y="701432"/>
                </a:cubicBezTo>
                <a:cubicBezTo>
                  <a:pt x="2244716" y="700968"/>
                  <a:pt x="2244304" y="697775"/>
                  <a:pt x="2244304" y="694324"/>
                </a:cubicBezTo>
                <a:cubicBezTo>
                  <a:pt x="2244253" y="678667"/>
                  <a:pt x="2244149" y="663061"/>
                  <a:pt x="2244304" y="647404"/>
                </a:cubicBezTo>
                <a:cubicBezTo>
                  <a:pt x="2244355" y="640554"/>
                  <a:pt x="2245386" y="639781"/>
                  <a:pt x="2252339" y="639524"/>
                </a:cubicBezTo>
                <a:cubicBezTo>
                  <a:pt x="2256562" y="639369"/>
                  <a:pt x="2260785" y="639472"/>
                  <a:pt x="2264957" y="639472"/>
                </a:cubicBezTo>
                <a:cubicBezTo>
                  <a:pt x="2272477" y="639472"/>
                  <a:pt x="2279996" y="639575"/>
                  <a:pt x="2287516" y="639369"/>
                </a:cubicBezTo>
                <a:cubicBezTo>
                  <a:pt x="2296169" y="639112"/>
                  <a:pt x="2298486" y="636588"/>
                  <a:pt x="2298898" y="627781"/>
                </a:cubicBezTo>
                <a:cubicBezTo>
                  <a:pt x="2298950" y="626905"/>
                  <a:pt x="2298898" y="625978"/>
                  <a:pt x="2298950" y="625051"/>
                </a:cubicBezTo>
                <a:cubicBezTo>
                  <a:pt x="2299516" y="555263"/>
                  <a:pt x="2299620" y="485475"/>
                  <a:pt x="2299825" y="415687"/>
                </a:cubicBezTo>
                <a:cubicBezTo>
                  <a:pt x="2299825" y="411051"/>
                  <a:pt x="2299825" y="406416"/>
                  <a:pt x="2299877" y="401729"/>
                </a:cubicBezTo>
                <a:lnTo>
                  <a:pt x="2299877" y="401729"/>
                </a:lnTo>
                <a:cubicBezTo>
                  <a:pt x="2299877" y="400544"/>
                  <a:pt x="2299877" y="399360"/>
                  <a:pt x="2299877" y="398175"/>
                </a:cubicBezTo>
                <a:cubicBezTo>
                  <a:pt x="2299877" y="396991"/>
                  <a:pt x="2299877" y="395806"/>
                  <a:pt x="2299877" y="394621"/>
                </a:cubicBezTo>
                <a:lnTo>
                  <a:pt x="2299877" y="394621"/>
                </a:lnTo>
                <a:cubicBezTo>
                  <a:pt x="2299877" y="389986"/>
                  <a:pt x="2299877" y="385351"/>
                  <a:pt x="2299825" y="380664"/>
                </a:cubicBezTo>
                <a:cubicBezTo>
                  <a:pt x="2299620" y="310876"/>
                  <a:pt x="2299516" y="241087"/>
                  <a:pt x="2298950" y="171299"/>
                </a:cubicBezTo>
                <a:cubicBezTo>
                  <a:pt x="2298950" y="170372"/>
                  <a:pt x="2298950" y="169497"/>
                  <a:pt x="2298898" y="168570"/>
                </a:cubicBezTo>
                <a:cubicBezTo>
                  <a:pt x="2298486" y="159762"/>
                  <a:pt x="2296169" y="157239"/>
                  <a:pt x="2287516" y="156981"/>
                </a:cubicBezTo>
                <a:cubicBezTo>
                  <a:pt x="2279996" y="156775"/>
                  <a:pt x="2272477" y="156878"/>
                  <a:pt x="2264957" y="156878"/>
                </a:cubicBezTo>
                <a:cubicBezTo>
                  <a:pt x="2260734" y="156878"/>
                  <a:pt x="2256510" y="156981"/>
                  <a:pt x="2252339" y="156827"/>
                </a:cubicBezTo>
                <a:cubicBezTo>
                  <a:pt x="2245386" y="156569"/>
                  <a:pt x="2244355" y="155796"/>
                  <a:pt x="2244304" y="148946"/>
                </a:cubicBezTo>
                <a:cubicBezTo>
                  <a:pt x="2244149" y="133289"/>
                  <a:pt x="2244253" y="117683"/>
                  <a:pt x="2244304" y="102026"/>
                </a:cubicBezTo>
                <a:cubicBezTo>
                  <a:pt x="2244304" y="98524"/>
                  <a:pt x="2244767" y="95331"/>
                  <a:pt x="2249300" y="94919"/>
                </a:cubicBezTo>
                <a:cubicBezTo>
                  <a:pt x="2253987" y="94455"/>
                  <a:pt x="2256253" y="95897"/>
                  <a:pt x="2256356" y="100635"/>
                </a:cubicBezTo>
                <a:cubicBezTo>
                  <a:pt x="2256510" y="107537"/>
                  <a:pt x="2256098" y="114439"/>
                  <a:pt x="2255892" y="121392"/>
                </a:cubicBezTo>
                <a:cubicBezTo>
                  <a:pt x="2255841" y="123812"/>
                  <a:pt x="2255326" y="126182"/>
                  <a:pt x="2255429" y="128602"/>
                </a:cubicBezTo>
                <a:cubicBezTo>
                  <a:pt x="2255686" y="136070"/>
                  <a:pt x="2258313" y="139058"/>
                  <a:pt x="2265730" y="139573"/>
                </a:cubicBezTo>
                <a:cubicBezTo>
                  <a:pt x="2273816" y="140139"/>
                  <a:pt x="2281953" y="140397"/>
                  <a:pt x="2290091" y="140448"/>
                </a:cubicBezTo>
                <a:cubicBezTo>
                  <a:pt x="2296632" y="140448"/>
                  <a:pt x="2299877" y="136997"/>
                  <a:pt x="2300186" y="129169"/>
                </a:cubicBezTo>
                <a:cubicBezTo>
                  <a:pt x="2300547" y="119538"/>
                  <a:pt x="2300289" y="109906"/>
                  <a:pt x="2300289" y="100275"/>
                </a:cubicBezTo>
                <a:cubicBezTo>
                  <a:pt x="2300289" y="97597"/>
                  <a:pt x="2300289" y="94816"/>
                  <a:pt x="2299929" y="92189"/>
                </a:cubicBezTo>
                <a:cubicBezTo>
                  <a:pt x="2299001" y="85699"/>
                  <a:pt x="2296478" y="83382"/>
                  <a:pt x="2289834" y="82918"/>
                </a:cubicBezTo>
                <a:cubicBezTo>
                  <a:pt x="2285044" y="82558"/>
                  <a:pt x="2280202" y="82764"/>
                  <a:pt x="2275464" y="81888"/>
                </a:cubicBezTo>
                <a:cubicBezTo>
                  <a:pt x="2271292" y="81115"/>
                  <a:pt x="2270108" y="78643"/>
                  <a:pt x="2270365" y="74832"/>
                </a:cubicBezTo>
                <a:cubicBezTo>
                  <a:pt x="2270674" y="70557"/>
                  <a:pt x="2273507" y="70403"/>
                  <a:pt x="2276752" y="70506"/>
                </a:cubicBezTo>
                <a:cubicBezTo>
                  <a:pt x="2280666" y="70609"/>
                  <a:pt x="2284580" y="70815"/>
                  <a:pt x="2288443" y="70351"/>
                </a:cubicBezTo>
                <a:cubicBezTo>
                  <a:pt x="2295396" y="69527"/>
                  <a:pt x="2297868" y="66900"/>
                  <a:pt x="2298332" y="59793"/>
                </a:cubicBezTo>
                <a:cubicBezTo>
                  <a:pt x="2298692" y="54385"/>
                  <a:pt x="2298486" y="48977"/>
                  <a:pt x="2298538" y="43569"/>
                </a:cubicBezTo>
                <a:cubicBezTo>
                  <a:pt x="2298589" y="34247"/>
                  <a:pt x="2298795" y="24924"/>
                  <a:pt x="2298692" y="15602"/>
                </a:cubicBezTo>
                <a:cubicBezTo>
                  <a:pt x="2298538" y="6177"/>
                  <a:pt x="2296169" y="3911"/>
                  <a:pt x="2287001" y="3447"/>
                </a:cubicBezTo>
                <a:cubicBezTo>
                  <a:pt x="2273198" y="2726"/>
                  <a:pt x="2259395" y="1747"/>
                  <a:pt x="2245540" y="2005"/>
                </a:cubicBezTo>
                <a:cubicBezTo>
                  <a:pt x="2234982" y="2211"/>
                  <a:pt x="2233076" y="4168"/>
                  <a:pt x="2232922" y="14829"/>
                </a:cubicBezTo>
                <a:cubicBezTo>
                  <a:pt x="2232870" y="18435"/>
                  <a:pt x="2233024" y="22040"/>
                  <a:pt x="2232819" y="25645"/>
                </a:cubicBezTo>
                <a:cubicBezTo>
                  <a:pt x="2232510" y="31568"/>
                  <a:pt x="2231531" y="32444"/>
                  <a:pt x="2225865" y="32598"/>
                </a:cubicBezTo>
                <a:cubicBezTo>
                  <a:pt x="2219530" y="32753"/>
                  <a:pt x="2217985" y="31671"/>
                  <a:pt x="2217728" y="25903"/>
                </a:cubicBezTo>
                <a:cubicBezTo>
                  <a:pt x="2217522" y="21422"/>
                  <a:pt x="2217831" y="16890"/>
                  <a:pt x="2217625" y="12357"/>
                </a:cubicBezTo>
                <a:cubicBezTo>
                  <a:pt x="2217264" y="5353"/>
                  <a:pt x="2214689" y="2314"/>
                  <a:pt x="2207736" y="2108"/>
                </a:cubicBezTo>
                <a:cubicBezTo>
                  <a:pt x="2195735" y="1747"/>
                  <a:pt x="2183684" y="1799"/>
                  <a:pt x="2171632" y="2211"/>
                </a:cubicBezTo>
                <a:cubicBezTo>
                  <a:pt x="2164678" y="2468"/>
                  <a:pt x="2161846" y="5353"/>
                  <a:pt x="2161382" y="12357"/>
                </a:cubicBezTo>
                <a:cubicBezTo>
                  <a:pt x="2160867" y="20443"/>
                  <a:pt x="2160816" y="28581"/>
                  <a:pt x="2161073" y="36719"/>
                </a:cubicBezTo>
                <a:cubicBezTo>
                  <a:pt x="2161279" y="42745"/>
                  <a:pt x="2163957" y="45320"/>
                  <a:pt x="2170189" y="45732"/>
                </a:cubicBezTo>
                <a:cubicBezTo>
                  <a:pt x="2176782" y="46196"/>
                  <a:pt x="2183426" y="46093"/>
                  <a:pt x="2190019" y="46041"/>
                </a:cubicBezTo>
                <a:cubicBezTo>
                  <a:pt x="2193624" y="45990"/>
                  <a:pt x="2196663" y="44547"/>
                  <a:pt x="2197075" y="40530"/>
                </a:cubicBezTo>
                <a:cubicBezTo>
                  <a:pt x="2197487" y="36513"/>
                  <a:pt x="2194757" y="34401"/>
                  <a:pt x="2191255" y="33680"/>
                </a:cubicBezTo>
                <a:cubicBezTo>
                  <a:pt x="2187752" y="32959"/>
                  <a:pt x="2184095" y="32753"/>
                  <a:pt x="2180542" y="32598"/>
                </a:cubicBezTo>
                <a:cubicBezTo>
                  <a:pt x="2176524" y="32444"/>
                  <a:pt x="2174670" y="30744"/>
                  <a:pt x="2174361" y="26572"/>
                </a:cubicBezTo>
                <a:cubicBezTo>
                  <a:pt x="2173743" y="17302"/>
                  <a:pt x="2175185" y="15499"/>
                  <a:pt x="2184611" y="15345"/>
                </a:cubicBezTo>
                <a:cubicBezTo>
                  <a:pt x="2189143" y="15293"/>
                  <a:pt x="2193624" y="15396"/>
                  <a:pt x="2198156" y="15345"/>
                </a:cubicBezTo>
                <a:cubicBezTo>
                  <a:pt x="2202328" y="15293"/>
                  <a:pt x="2204131" y="17456"/>
                  <a:pt x="2204079" y="21474"/>
                </a:cubicBezTo>
                <a:cubicBezTo>
                  <a:pt x="2204028" y="32289"/>
                  <a:pt x="2203976" y="43157"/>
                  <a:pt x="2203925" y="53973"/>
                </a:cubicBezTo>
                <a:cubicBezTo>
                  <a:pt x="2203925" y="57629"/>
                  <a:pt x="2202071" y="59587"/>
                  <a:pt x="2198362" y="59587"/>
                </a:cubicBezTo>
                <a:cubicBezTo>
                  <a:pt x="2183632" y="59484"/>
                  <a:pt x="2168902" y="59844"/>
                  <a:pt x="2154223" y="57939"/>
                </a:cubicBezTo>
                <a:cubicBezTo>
                  <a:pt x="2149897" y="57372"/>
                  <a:pt x="2148918" y="54694"/>
                  <a:pt x="2148867" y="51037"/>
                </a:cubicBezTo>
                <a:cubicBezTo>
                  <a:pt x="2148764" y="42024"/>
                  <a:pt x="2148661" y="33010"/>
                  <a:pt x="2148506" y="23946"/>
                </a:cubicBezTo>
                <a:cubicBezTo>
                  <a:pt x="2148455" y="21268"/>
                  <a:pt x="2148506" y="18486"/>
                  <a:pt x="2148043" y="15860"/>
                </a:cubicBezTo>
                <a:cubicBezTo>
                  <a:pt x="2147013" y="9834"/>
                  <a:pt x="2144489" y="7619"/>
                  <a:pt x="2138463" y="7052"/>
                </a:cubicBezTo>
                <a:cubicBezTo>
                  <a:pt x="2136660" y="6898"/>
                  <a:pt x="2134857" y="6949"/>
                  <a:pt x="2133055" y="6949"/>
                </a:cubicBezTo>
                <a:cubicBezTo>
                  <a:pt x="2019025" y="5198"/>
                  <a:pt x="1904994" y="5713"/>
                  <a:pt x="1790964" y="5610"/>
                </a:cubicBezTo>
                <a:cubicBezTo>
                  <a:pt x="1566199" y="5353"/>
                  <a:pt x="1341435" y="6177"/>
                  <a:pt x="1116671" y="4889"/>
                </a:cubicBezTo>
                <a:cubicBezTo>
                  <a:pt x="804916" y="3190"/>
                  <a:pt x="492903" y="4220"/>
                  <a:pt x="180891" y="3447"/>
                </a:cubicBezTo>
                <a:cubicBezTo>
                  <a:pt x="177595" y="3447"/>
                  <a:pt x="174247" y="3396"/>
                  <a:pt x="170951" y="3447"/>
                </a:cubicBezTo>
                <a:cubicBezTo>
                  <a:pt x="160341" y="3653"/>
                  <a:pt x="158177" y="5868"/>
                  <a:pt x="158332" y="16220"/>
                </a:cubicBezTo>
                <a:cubicBezTo>
                  <a:pt x="158487" y="27036"/>
                  <a:pt x="158590" y="37903"/>
                  <a:pt x="158693" y="48719"/>
                </a:cubicBezTo>
                <a:cubicBezTo>
                  <a:pt x="158693" y="50522"/>
                  <a:pt x="158796" y="52325"/>
                  <a:pt x="158693" y="54127"/>
                </a:cubicBezTo>
                <a:cubicBezTo>
                  <a:pt x="158332" y="60102"/>
                  <a:pt x="157714" y="60823"/>
                  <a:pt x="151842" y="61132"/>
                </a:cubicBezTo>
                <a:cubicBezTo>
                  <a:pt x="147928" y="61338"/>
                  <a:pt x="144014" y="61183"/>
                  <a:pt x="140100" y="61235"/>
                </a:cubicBezTo>
                <a:cubicBezTo>
                  <a:pt x="127481" y="61286"/>
                  <a:pt x="114811" y="61389"/>
                  <a:pt x="102192" y="61286"/>
                </a:cubicBezTo>
                <a:cubicBezTo>
                  <a:pt x="95342" y="61235"/>
                  <a:pt x="94724" y="60308"/>
                  <a:pt x="94621" y="53149"/>
                </a:cubicBezTo>
                <a:cubicBezTo>
                  <a:pt x="94518" y="45526"/>
                  <a:pt x="95291" y="44444"/>
                  <a:pt x="102450" y="44444"/>
                </a:cubicBezTo>
                <a:cubicBezTo>
                  <a:pt x="111463" y="44393"/>
                  <a:pt x="120476" y="44547"/>
                  <a:pt x="129490" y="45011"/>
                </a:cubicBezTo>
                <a:cubicBezTo>
                  <a:pt x="141284" y="45629"/>
                  <a:pt x="144838" y="42539"/>
                  <a:pt x="144786" y="30796"/>
                </a:cubicBezTo>
                <a:cubicBezTo>
                  <a:pt x="144735" y="24461"/>
                  <a:pt x="144735" y="18126"/>
                  <a:pt x="144117" y="11894"/>
                </a:cubicBezTo>
                <a:cubicBezTo>
                  <a:pt x="143293" y="3962"/>
                  <a:pt x="140100" y="717"/>
                  <a:pt x="132477" y="1129"/>
                </a:cubicBezTo>
                <a:cubicBezTo>
                  <a:pt x="118622" y="1902"/>
                  <a:pt x="104819" y="1335"/>
                  <a:pt x="90964" y="2056"/>
                </a:cubicBezTo>
                <a:cubicBezTo>
                  <a:pt x="84320" y="2365"/>
                  <a:pt x="81848" y="4992"/>
                  <a:pt x="81282" y="11585"/>
                </a:cubicBezTo>
                <a:cubicBezTo>
                  <a:pt x="80921" y="16066"/>
                  <a:pt x="81076" y="20598"/>
                  <a:pt x="81024" y="25130"/>
                </a:cubicBezTo>
                <a:cubicBezTo>
                  <a:pt x="80973" y="28684"/>
                  <a:pt x="79479" y="30847"/>
                  <a:pt x="75565" y="30693"/>
                </a:cubicBezTo>
                <a:cubicBezTo>
                  <a:pt x="72165" y="30435"/>
                  <a:pt x="71084" y="28169"/>
                  <a:pt x="71084" y="25130"/>
                </a:cubicBezTo>
                <a:cubicBezTo>
                  <a:pt x="71084" y="20907"/>
                  <a:pt x="71290" y="16684"/>
                  <a:pt x="71187" y="12512"/>
                </a:cubicBezTo>
                <a:cubicBezTo>
                  <a:pt x="71032" y="4426"/>
                  <a:pt x="68818" y="1644"/>
                  <a:pt x="60629" y="872"/>
                </a:cubicBezTo>
                <a:cubicBezTo>
                  <a:pt x="53160" y="202"/>
                  <a:pt x="45589" y="305"/>
                  <a:pt x="38070" y="202"/>
                </a:cubicBezTo>
                <a:cubicBezTo>
                  <a:pt x="29674" y="48"/>
                  <a:pt x="21228" y="-107"/>
                  <a:pt x="12833" y="99"/>
                </a:cubicBezTo>
                <a:cubicBezTo>
                  <a:pt x="5261" y="254"/>
                  <a:pt x="2635" y="2623"/>
                  <a:pt x="1141" y="9988"/>
                </a:cubicBezTo>
                <a:cubicBezTo>
                  <a:pt x="678" y="12306"/>
                  <a:pt x="420" y="14726"/>
                  <a:pt x="369" y="17147"/>
                </a:cubicBezTo>
                <a:cubicBezTo>
                  <a:pt x="214" y="29766"/>
                  <a:pt x="8" y="42384"/>
                  <a:pt x="60" y="55054"/>
                </a:cubicBezTo>
                <a:cubicBezTo>
                  <a:pt x="111" y="65819"/>
                  <a:pt x="3253" y="68806"/>
                  <a:pt x="14172" y="69218"/>
                </a:cubicBezTo>
                <a:cubicBezTo>
                  <a:pt x="17777" y="69372"/>
                  <a:pt x="21434" y="69166"/>
                  <a:pt x="24988" y="69527"/>
                </a:cubicBezTo>
                <a:cubicBezTo>
                  <a:pt x="29829" y="69990"/>
                  <a:pt x="30808" y="71742"/>
                  <a:pt x="30808" y="77716"/>
                </a:cubicBezTo>
                <a:cubicBezTo>
                  <a:pt x="30808" y="81733"/>
                  <a:pt x="29932" y="84978"/>
                  <a:pt x="25091" y="85184"/>
                </a:cubicBezTo>
                <a:cubicBezTo>
                  <a:pt x="20558" y="85339"/>
                  <a:pt x="16026" y="85184"/>
                  <a:pt x="11545" y="85596"/>
                </a:cubicBezTo>
                <a:cubicBezTo>
                  <a:pt x="4334" y="86266"/>
                  <a:pt x="987" y="89202"/>
                  <a:pt x="678" y="96412"/>
                </a:cubicBezTo>
                <a:cubicBezTo>
                  <a:pt x="60" y="108310"/>
                  <a:pt x="60" y="120362"/>
                  <a:pt x="317" y="132414"/>
                </a:cubicBezTo>
                <a:cubicBezTo>
                  <a:pt x="472" y="138800"/>
                  <a:pt x="3510" y="141478"/>
                  <a:pt x="10154" y="141736"/>
                </a:cubicBezTo>
                <a:cubicBezTo>
                  <a:pt x="18550" y="142045"/>
                  <a:pt x="26996" y="142045"/>
                  <a:pt x="35443" y="141684"/>
                </a:cubicBezTo>
                <a:cubicBezTo>
                  <a:pt x="41829" y="141427"/>
                  <a:pt x="44971" y="138285"/>
                  <a:pt x="44971" y="132105"/>
                </a:cubicBezTo>
                <a:cubicBezTo>
                  <a:pt x="44971" y="126388"/>
                  <a:pt x="44405" y="120671"/>
                  <a:pt x="43632" y="115057"/>
                </a:cubicBezTo>
                <a:cubicBezTo>
                  <a:pt x="43014" y="110473"/>
                  <a:pt x="40130" y="108104"/>
                  <a:pt x="36473" y="108567"/>
                </a:cubicBezTo>
                <a:cubicBezTo>
                  <a:pt x="32456" y="109082"/>
                  <a:pt x="31014" y="111863"/>
                  <a:pt x="30653" y="115469"/>
                </a:cubicBezTo>
                <a:cubicBezTo>
                  <a:pt x="30499" y="116962"/>
                  <a:pt x="30396" y="118507"/>
                  <a:pt x="30550" y="119950"/>
                </a:cubicBezTo>
                <a:cubicBezTo>
                  <a:pt x="31426" y="128345"/>
                  <a:pt x="27202" y="128911"/>
                  <a:pt x="19580" y="128242"/>
                </a:cubicBezTo>
                <a:cubicBezTo>
                  <a:pt x="16850" y="127984"/>
                  <a:pt x="14944" y="126439"/>
                  <a:pt x="14893" y="123658"/>
                </a:cubicBezTo>
                <a:cubicBezTo>
                  <a:pt x="14738" y="117374"/>
                  <a:pt x="14790" y="111039"/>
                  <a:pt x="14944" y="104756"/>
                </a:cubicBezTo>
                <a:cubicBezTo>
                  <a:pt x="15047" y="102078"/>
                  <a:pt x="16644" y="100120"/>
                  <a:pt x="19425" y="99914"/>
                </a:cubicBezTo>
                <a:cubicBezTo>
                  <a:pt x="29932" y="99193"/>
                  <a:pt x="40490" y="99296"/>
                  <a:pt x="50997" y="99811"/>
                </a:cubicBezTo>
                <a:cubicBezTo>
                  <a:pt x="54654" y="100017"/>
                  <a:pt x="56096" y="102644"/>
                  <a:pt x="56096" y="106043"/>
                </a:cubicBezTo>
                <a:cubicBezTo>
                  <a:pt x="56096" y="119898"/>
                  <a:pt x="56045" y="133701"/>
                  <a:pt x="55993" y="147556"/>
                </a:cubicBezTo>
                <a:cubicBezTo>
                  <a:pt x="55942" y="152397"/>
                  <a:pt x="52851" y="153479"/>
                  <a:pt x="48731" y="153479"/>
                </a:cubicBezTo>
                <a:cubicBezTo>
                  <a:pt x="38585" y="153479"/>
                  <a:pt x="28335" y="153479"/>
                  <a:pt x="18138" y="153479"/>
                </a:cubicBezTo>
                <a:cubicBezTo>
                  <a:pt x="15408" y="153479"/>
                  <a:pt x="12730" y="153427"/>
                  <a:pt x="10000" y="153736"/>
                </a:cubicBezTo>
                <a:cubicBezTo>
                  <a:pt x="5210" y="154251"/>
                  <a:pt x="2326" y="157033"/>
                  <a:pt x="1759" y="161822"/>
                </a:cubicBezTo>
                <a:cubicBezTo>
                  <a:pt x="1450" y="164192"/>
                  <a:pt x="1502" y="166612"/>
                  <a:pt x="1502" y="169033"/>
                </a:cubicBezTo>
                <a:cubicBezTo>
                  <a:pt x="1450" y="183197"/>
                  <a:pt x="1605" y="197309"/>
                  <a:pt x="1450" y="211473"/>
                </a:cubicBezTo>
                <a:cubicBezTo>
                  <a:pt x="832" y="272144"/>
                  <a:pt x="575" y="332919"/>
                  <a:pt x="420" y="394724"/>
                </a:cubicBezTo>
                <a:lnTo>
                  <a:pt x="420" y="394724"/>
                </a:lnTo>
                <a:cubicBezTo>
                  <a:pt x="420" y="395909"/>
                  <a:pt x="420" y="397094"/>
                  <a:pt x="420" y="398278"/>
                </a:cubicBezTo>
                <a:cubicBezTo>
                  <a:pt x="420" y="399463"/>
                  <a:pt x="420" y="400647"/>
                  <a:pt x="420" y="401832"/>
                </a:cubicBezTo>
                <a:lnTo>
                  <a:pt x="420" y="401832"/>
                </a:lnTo>
                <a:cubicBezTo>
                  <a:pt x="575" y="463637"/>
                  <a:pt x="832" y="524361"/>
                  <a:pt x="1450" y="585084"/>
                </a:cubicBezTo>
                <a:cubicBezTo>
                  <a:pt x="1605" y="599248"/>
                  <a:pt x="1450" y="613360"/>
                  <a:pt x="1502" y="627523"/>
                </a:cubicBezTo>
                <a:cubicBezTo>
                  <a:pt x="1502" y="629944"/>
                  <a:pt x="1450" y="632365"/>
                  <a:pt x="1759" y="634734"/>
                </a:cubicBezTo>
                <a:cubicBezTo>
                  <a:pt x="2326" y="639575"/>
                  <a:pt x="5261" y="642305"/>
                  <a:pt x="10000" y="642820"/>
                </a:cubicBezTo>
                <a:cubicBezTo>
                  <a:pt x="12678" y="643129"/>
                  <a:pt x="15408" y="643078"/>
                  <a:pt x="18138" y="643078"/>
                </a:cubicBezTo>
                <a:cubicBezTo>
                  <a:pt x="28387" y="643078"/>
                  <a:pt x="38585" y="643078"/>
                  <a:pt x="48834" y="643026"/>
                </a:cubicBezTo>
                <a:cubicBezTo>
                  <a:pt x="52954" y="643026"/>
                  <a:pt x="56045" y="644108"/>
                  <a:pt x="56096" y="648949"/>
                </a:cubicBezTo>
                <a:cubicBezTo>
                  <a:pt x="56148" y="662804"/>
                  <a:pt x="56199" y="676607"/>
                  <a:pt x="56199" y="690462"/>
                </a:cubicBezTo>
                <a:cubicBezTo>
                  <a:pt x="56199" y="693861"/>
                  <a:pt x="54757" y="696539"/>
                  <a:pt x="51100" y="696694"/>
                </a:cubicBezTo>
                <a:cubicBezTo>
                  <a:pt x="40593" y="697209"/>
                  <a:pt x="30035" y="697312"/>
                  <a:pt x="19528" y="696591"/>
                </a:cubicBezTo>
                <a:cubicBezTo>
                  <a:pt x="16747" y="696385"/>
                  <a:pt x="15099" y="694427"/>
                  <a:pt x="15047" y="691749"/>
                </a:cubicBezTo>
                <a:cubicBezTo>
                  <a:pt x="14841" y="685466"/>
                  <a:pt x="14841" y="679131"/>
                  <a:pt x="14996" y="672847"/>
                </a:cubicBezTo>
                <a:cubicBezTo>
                  <a:pt x="15047" y="670066"/>
                  <a:pt x="17004" y="668521"/>
                  <a:pt x="19683" y="668263"/>
                </a:cubicBezTo>
                <a:cubicBezTo>
                  <a:pt x="27254" y="667594"/>
                  <a:pt x="31529" y="668160"/>
                  <a:pt x="30653" y="676555"/>
                </a:cubicBezTo>
                <a:cubicBezTo>
                  <a:pt x="30499" y="678049"/>
                  <a:pt x="30602" y="679543"/>
                  <a:pt x="30756" y="681036"/>
                </a:cubicBezTo>
                <a:cubicBezTo>
                  <a:pt x="31065" y="684642"/>
                  <a:pt x="32559" y="687423"/>
                  <a:pt x="36576" y="687938"/>
                </a:cubicBezTo>
                <a:cubicBezTo>
                  <a:pt x="40233" y="688401"/>
                  <a:pt x="43117" y="686032"/>
                  <a:pt x="43735" y="681448"/>
                </a:cubicBezTo>
                <a:cubicBezTo>
                  <a:pt x="44508" y="675783"/>
                  <a:pt x="45074" y="670066"/>
                  <a:pt x="45074" y="664400"/>
                </a:cubicBezTo>
                <a:cubicBezTo>
                  <a:pt x="45074" y="658220"/>
                  <a:pt x="41932" y="655027"/>
                  <a:pt x="35546" y="654821"/>
                </a:cubicBezTo>
                <a:cubicBezTo>
                  <a:pt x="27151" y="654512"/>
                  <a:pt x="18704" y="654460"/>
                  <a:pt x="10257" y="654769"/>
                </a:cubicBezTo>
                <a:cubicBezTo>
                  <a:pt x="3613" y="655027"/>
                  <a:pt x="575" y="657756"/>
                  <a:pt x="420" y="664091"/>
                </a:cubicBezTo>
                <a:cubicBezTo>
                  <a:pt x="60" y="676040"/>
                  <a:pt x="60" y="688092"/>
                  <a:pt x="626" y="700144"/>
                </a:cubicBezTo>
                <a:cubicBezTo>
                  <a:pt x="935" y="707355"/>
                  <a:pt x="4283" y="710291"/>
                  <a:pt x="11494" y="710960"/>
                </a:cubicBezTo>
                <a:cubicBezTo>
                  <a:pt x="15974" y="711372"/>
                  <a:pt x="20507" y="711218"/>
                  <a:pt x="25039" y="711372"/>
                </a:cubicBezTo>
                <a:cubicBezTo>
                  <a:pt x="29932" y="711527"/>
                  <a:pt x="30756" y="714772"/>
                  <a:pt x="30756" y="718840"/>
                </a:cubicBezTo>
                <a:cubicBezTo>
                  <a:pt x="30756" y="724866"/>
                  <a:pt x="29777" y="726566"/>
                  <a:pt x="24936" y="727030"/>
                </a:cubicBezTo>
                <a:cubicBezTo>
                  <a:pt x="21331" y="727390"/>
                  <a:pt x="17726" y="727184"/>
                  <a:pt x="14120" y="727339"/>
                </a:cubicBezTo>
                <a:cubicBezTo>
                  <a:pt x="3201" y="727751"/>
                  <a:pt x="111" y="730738"/>
                  <a:pt x="8" y="741502"/>
                </a:cubicBezTo>
                <a:cubicBezTo>
                  <a:pt x="-43" y="754121"/>
                  <a:pt x="163" y="766791"/>
                  <a:pt x="317" y="779409"/>
                </a:cubicBezTo>
                <a:cubicBezTo>
                  <a:pt x="369" y="781778"/>
                  <a:pt x="626" y="784251"/>
                  <a:pt x="1090" y="786568"/>
                </a:cubicBezTo>
                <a:cubicBezTo>
                  <a:pt x="2583" y="793933"/>
                  <a:pt x="5210" y="796303"/>
                  <a:pt x="12781" y="796457"/>
                </a:cubicBezTo>
                <a:cubicBezTo>
                  <a:pt x="21176" y="796663"/>
                  <a:pt x="29623" y="796457"/>
                  <a:pt x="38070" y="796354"/>
                </a:cubicBezTo>
                <a:cubicBezTo>
                  <a:pt x="45589" y="796251"/>
                  <a:pt x="53160" y="796354"/>
                  <a:pt x="60629" y="795685"/>
                </a:cubicBezTo>
                <a:cubicBezTo>
                  <a:pt x="68818" y="794964"/>
                  <a:pt x="71032" y="792182"/>
                  <a:pt x="71187" y="784045"/>
                </a:cubicBezTo>
                <a:cubicBezTo>
                  <a:pt x="71238" y="779821"/>
                  <a:pt x="71084" y="775598"/>
                  <a:pt x="71084" y="771426"/>
                </a:cubicBezTo>
                <a:cubicBezTo>
                  <a:pt x="71084" y="768387"/>
                  <a:pt x="72165" y="766121"/>
                  <a:pt x="75668" y="765967"/>
                </a:cubicBezTo>
                <a:cubicBezTo>
                  <a:pt x="79582" y="765761"/>
                  <a:pt x="81024" y="767924"/>
                  <a:pt x="81127" y="771529"/>
                </a:cubicBezTo>
                <a:cubicBezTo>
                  <a:pt x="81179" y="776061"/>
                  <a:pt x="81024" y="780594"/>
                  <a:pt x="81385" y="785075"/>
                </a:cubicBezTo>
                <a:cubicBezTo>
                  <a:pt x="81900" y="791667"/>
                  <a:pt x="84423" y="794243"/>
                  <a:pt x="91068" y="794603"/>
                </a:cubicBezTo>
                <a:cubicBezTo>
                  <a:pt x="104871" y="795273"/>
                  <a:pt x="118725" y="794758"/>
                  <a:pt x="132580" y="795530"/>
                </a:cubicBezTo>
                <a:cubicBezTo>
                  <a:pt x="140203" y="795942"/>
                  <a:pt x="143396" y="792697"/>
                  <a:pt x="144220" y="784766"/>
                </a:cubicBezTo>
                <a:cubicBezTo>
                  <a:pt x="144889" y="778482"/>
                  <a:pt x="144838" y="772147"/>
                  <a:pt x="144889" y="765864"/>
                </a:cubicBezTo>
                <a:cubicBezTo>
                  <a:pt x="144941" y="754121"/>
                  <a:pt x="141387" y="751031"/>
                  <a:pt x="129593" y="751649"/>
                </a:cubicBezTo>
                <a:cubicBezTo>
                  <a:pt x="120579" y="752112"/>
                  <a:pt x="111566" y="752267"/>
                  <a:pt x="102553" y="752215"/>
                </a:cubicBezTo>
                <a:cubicBezTo>
                  <a:pt x="95394" y="752215"/>
                  <a:pt x="94621" y="751133"/>
                  <a:pt x="94724" y="743511"/>
                </a:cubicBezTo>
                <a:cubicBezTo>
                  <a:pt x="94827" y="736352"/>
                  <a:pt x="95445" y="735476"/>
                  <a:pt x="102295" y="735373"/>
                </a:cubicBezTo>
                <a:cubicBezTo>
                  <a:pt x="114914" y="735219"/>
                  <a:pt x="127584" y="735373"/>
                  <a:pt x="140203" y="735425"/>
                </a:cubicBezTo>
                <a:cubicBezTo>
                  <a:pt x="144117" y="735425"/>
                  <a:pt x="148031" y="735322"/>
                  <a:pt x="151945" y="735528"/>
                </a:cubicBezTo>
                <a:cubicBezTo>
                  <a:pt x="157817" y="735837"/>
                  <a:pt x="158487" y="736558"/>
                  <a:pt x="158796" y="742532"/>
                </a:cubicBezTo>
                <a:cubicBezTo>
                  <a:pt x="158899" y="744335"/>
                  <a:pt x="158847" y="746138"/>
                  <a:pt x="158796" y="747940"/>
                </a:cubicBezTo>
                <a:cubicBezTo>
                  <a:pt x="158693" y="758756"/>
                  <a:pt x="158590" y="769623"/>
                  <a:pt x="158435" y="780439"/>
                </a:cubicBezTo>
                <a:cubicBezTo>
                  <a:pt x="158280" y="790792"/>
                  <a:pt x="160444" y="793058"/>
                  <a:pt x="171054" y="793212"/>
                </a:cubicBezTo>
                <a:cubicBezTo>
                  <a:pt x="174350" y="793264"/>
                  <a:pt x="177698" y="793212"/>
                  <a:pt x="180994" y="793212"/>
                </a:cubicBezTo>
                <a:cubicBezTo>
                  <a:pt x="493006" y="792440"/>
                  <a:pt x="805019" y="793470"/>
                  <a:pt x="1117031" y="791667"/>
                </a:cubicBezTo>
                <a:cubicBezTo>
                  <a:pt x="1341796" y="790380"/>
                  <a:pt x="1566560" y="791204"/>
                  <a:pt x="1791324" y="790946"/>
                </a:cubicBezTo>
                <a:cubicBezTo>
                  <a:pt x="1905355" y="790792"/>
                  <a:pt x="2019385" y="791358"/>
                  <a:pt x="2133415" y="789607"/>
                </a:cubicBezTo>
                <a:cubicBezTo>
                  <a:pt x="2135218" y="789556"/>
                  <a:pt x="2137021" y="789659"/>
                  <a:pt x="2138823" y="789504"/>
                </a:cubicBezTo>
                <a:cubicBezTo>
                  <a:pt x="2144849" y="788938"/>
                  <a:pt x="2147373" y="786723"/>
                  <a:pt x="2148403" y="780697"/>
                </a:cubicBezTo>
                <a:cubicBezTo>
                  <a:pt x="2148867" y="778070"/>
                  <a:pt x="2148815" y="775289"/>
                  <a:pt x="2148867" y="772611"/>
                </a:cubicBezTo>
                <a:cubicBezTo>
                  <a:pt x="2149021" y="763597"/>
                  <a:pt x="2149124" y="754584"/>
                  <a:pt x="2149227" y="745520"/>
                </a:cubicBezTo>
                <a:cubicBezTo>
                  <a:pt x="2149279" y="741863"/>
                  <a:pt x="2150257" y="739185"/>
                  <a:pt x="2154584" y="738618"/>
                </a:cubicBezTo>
                <a:cubicBezTo>
                  <a:pt x="2169262" y="736712"/>
                  <a:pt x="2183993" y="737073"/>
                  <a:pt x="2198723" y="736970"/>
                </a:cubicBezTo>
                <a:cubicBezTo>
                  <a:pt x="2202380" y="736970"/>
                  <a:pt x="2204234" y="738927"/>
                  <a:pt x="2204285" y="742584"/>
                </a:cubicBezTo>
                <a:cubicBezTo>
                  <a:pt x="2204337" y="753400"/>
                  <a:pt x="2204388" y="764267"/>
                  <a:pt x="2204440" y="775083"/>
                </a:cubicBezTo>
                <a:cubicBezTo>
                  <a:pt x="2204491" y="779100"/>
                  <a:pt x="2202689" y="781263"/>
                  <a:pt x="2198517" y="781212"/>
                </a:cubicBezTo>
                <a:cubicBezTo>
                  <a:pt x="2193984" y="781160"/>
                  <a:pt x="2189504" y="781263"/>
                  <a:pt x="2184971" y="781212"/>
                </a:cubicBezTo>
                <a:cubicBezTo>
                  <a:pt x="2175546" y="781057"/>
                  <a:pt x="2174052" y="779306"/>
                  <a:pt x="2174722" y="769984"/>
                </a:cubicBezTo>
                <a:cubicBezTo>
                  <a:pt x="2175031" y="765812"/>
                  <a:pt x="2176885" y="764113"/>
                  <a:pt x="2180902" y="763958"/>
                </a:cubicBezTo>
                <a:cubicBezTo>
                  <a:pt x="2184508" y="763804"/>
                  <a:pt x="2188113" y="763597"/>
                  <a:pt x="2191615" y="762876"/>
                </a:cubicBezTo>
                <a:cubicBezTo>
                  <a:pt x="2195117" y="762155"/>
                  <a:pt x="2197847" y="760044"/>
                  <a:pt x="2197435" y="756026"/>
                </a:cubicBezTo>
                <a:cubicBezTo>
                  <a:pt x="2197023" y="752009"/>
                  <a:pt x="2193984" y="750567"/>
                  <a:pt x="2190379" y="750515"/>
                </a:cubicBezTo>
                <a:cubicBezTo>
                  <a:pt x="2183786" y="750464"/>
                  <a:pt x="2177143" y="750361"/>
                  <a:pt x="2170550" y="750824"/>
                </a:cubicBezTo>
                <a:cubicBezTo>
                  <a:pt x="2164318" y="751236"/>
                  <a:pt x="2161640" y="753812"/>
                  <a:pt x="2161434" y="759838"/>
                </a:cubicBezTo>
                <a:cubicBezTo>
                  <a:pt x="2161125" y="767924"/>
                  <a:pt x="2161176" y="776113"/>
                  <a:pt x="2161743" y="784199"/>
                </a:cubicBezTo>
                <a:cubicBezTo>
                  <a:pt x="2162206" y="791204"/>
                  <a:pt x="2165039" y="794139"/>
                  <a:pt x="2171992" y="794345"/>
                </a:cubicBezTo>
                <a:cubicBezTo>
                  <a:pt x="2183993" y="794758"/>
                  <a:pt x="2196044" y="794809"/>
                  <a:pt x="2208096" y="794449"/>
                </a:cubicBezTo>
                <a:cubicBezTo>
                  <a:pt x="2215050" y="794243"/>
                  <a:pt x="2217625" y="791204"/>
                  <a:pt x="2217985" y="784199"/>
                </a:cubicBezTo>
                <a:cubicBezTo>
                  <a:pt x="2218191" y="779718"/>
                  <a:pt x="2217882" y="775186"/>
                  <a:pt x="2218088" y="770654"/>
                </a:cubicBezTo>
                <a:cubicBezTo>
                  <a:pt x="2218346" y="764937"/>
                  <a:pt x="2219891" y="763804"/>
                  <a:pt x="2226226" y="763958"/>
                </a:cubicBezTo>
                <a:cubicBezTo>
                  <a:pt x="2231891" y="764113"/>
                  <a:pt x="2232870" y="764988"/>
                  <a:pt x="2233179" y="770911"/>
                </a:cubicBezTo>
                <a:cubicBezTo>
                  <a:pt x="2233385" y="774516"/>
                  <a:pt x="2233231" y="778122"/>
                  <a:pt x="2233282" y="781727"/>
                </a:cubicBezTo>
                <a:cubicBezTo>
                  <a:pt x="2233437" y="792440"/>
                  <a:pt x="2235342" y="794397"/>
                  <a:pt x="2245901" y="794552"/>
                </a:cubicBezTo>
                <a:cubicBezTo>
                  <a:pt x="2259755" y="794809"/>
                  <a:pt x="2273558" y="793830"/>
                  <a:pt x="2287362" y="793109"/>
                </a:cubicBezTo>
                <a:cubicBezTo>
                  <a:pt x="2296478" y="792646"/>
                  <a:pt x="2298898" y="790380"/>
                  <a:pt x="2299053" y="780954"/>
                </a:cubicBezTo>
                <a:cubicBezTo>
                  <a:pt x="2299207" y="771632"/>
                  <a:pt x="2299001" y="762310"/>
                  <a:pt x="2298898" y="752988"/>
                </a:cubicBezTo>
                <a:cubicBezTo>
                  <a:pt x="2298847" y="747580"/>
                  <a:pt x="2299053" y="742120"/>
                  <a:pt x="2298692" y="736764"/>
                </a:cubicBezTo>
                <a:cubicBezTo>
                  <a:pt x="2298229" y="729656"/>
                  <a:pt x="2295757" y="727030"/>
                  <a:pt x="2288804" y="726205"/>
                </a:cubicBezTo>
                <a:cubicBezTo>
                  <a:pt x="2284941" y="725742"/>
                  <a:pt x="2280975" y="725948"/>
                  <a:pt x="2277112" y="726051"/>
                </a:cubicBezTo>
                <a:cubicBezTo>
                  <a:pt x="2273867" y="726154"/>
                  <a:pt x="2271035" y="725999"/>
                  <a:pt x="2270726" y="721725"/>
                </a:cubicBezTo>
                <a:cubicBezTo>
                  <a:pt x="2270468" y="717862"/>
                  <a:pt x="2271653" y="715390"/>
                  <a:pt x="2275824" y="714668"/>
                </a:cubicBezTo>
                <a:cubicBezTo>
                  <a:pt x="2280614" y="713793"/>
                  <a:pt x="2285404" y="713999"/>
                  <a:pt x="2290194" y="713638"/>
                </a:cubicBezTo>
                <a:cubicBezTo>
                  <a:pt x="2296838" y="713175"/>
                  <a:pt x="2299311" y="710857"/>
                  <a:pt x="2300289" y="704368"/>
                </a:cubicBezTo>
                <a:cubicBezTo>
                  <a:pt x="2300650" y="701689"/>
                  <a:pt x="2300650" y="698960"/>
                  <a:pt x="2300650" y="696282"/>
                </a:cubicBezTo>
                <a:cubicBezTo>
                  <a:pt x="2300701" y="686650"/>
                  <a:pt x="2300959" y="677019"/>
                  <a:pt x="2300547" y="667388"/>
                </a:cubicBezTo>
                <a:cubicBezTo>
                  <a:pt x="2299877" y="659353"/>
                  <a:pt x="2296632" y="655902"/>
                  <a:pt x="2290091" y="655902"/>
                </a:cubicBezTo>
                <a:close/>
                <a:moveTo>
                  <a:pt x="101008" y="15345"/>
                </a:moveTo>
                <a:cubicBezTo>
                  <a:pt x="104613" y="15087"/>
                  <a:pt x="108218" y="15293"/>
                  <a:pt x="111772" y="15293"/>
                </a:cubicBezTo>
                <a:cubicBezTo>
                  <a:pt x="111772" y="15242"/>
                  <a:pt x="111772" y="15139"/>
                  <a:pt x="111772" y="15087"/>
                </a:cubicBezTo>
                <a:cubicBezTo>
                  <a:pt x="115687" y="15087"/>
                  <a:pt x="119549" y="14881"/>
                  <a:pt x="123464" y="15139"/>
                </a:cubicBezTo>
                <a:cubicBezTo>
                  <a:pt x="128975" y="15499"/>
                  <a:pt x="130314" y="17199"/>
                  <a:pt x="130211" y="23379"/>
                </a:cubicBezTo>
                <a:cubicBezTo>
                  <a:pt x="130159" y="28942"/>
                  <a:pt x="128975" y="30744"/>
                  <a:pt x="123773" y="30899"/>
                </a:cubicBezTo>
                <a:cubicBezTo>
                  <a:pt x="115996" y="31208"/>
                  <a:pt x="108218" y="31156"/>
                  <a:pt x="100441" y="30796"/>
                </a:cubicBezTo>
                <a:cubicBezTo>
                  <a:pt x="95445" y="30538"/>
                  <a:pt x="94570" y="28890"/>
                  <a:pt x="94621" y="22813"/>
                </a:cubicBezTo>
                <a:cubicBezTo>
                  <a:pt x="94724" y="16787"/>
                  <a:pt x="95548" y="15705"/>
                  <a:pt x="101008" y="15345"/>
                </a:cubicBezTo>
                <a:close/>
                <a:moveTo>
                  <a:pt x="100441" y="765658"/>
                </a:moveTo>
                <a:cubicBezTo>
                  <a:pt x="108218" y="765297"/>
                  <a:pt x="115996" y="765246"/>
                  <a:pt x="123773" y="765503"/>
                </a:cubicBezTo>
                <a:cubicBezTo>
                  <a:pt x="128975" y="765709"/>
                  <a:pt x="130159" y="767460"/>
                  <a:pt x="130211" y="773074"/>
                </a:cubicBezTo>
                <a:cubicBezTo>
                  <a:pt x="130262" y="779203"/>
                  <a:pt x="128975" y="780954"/>
                  <a:pt x="123464" y="781315"/>
                </a:cubicBezTo>
                <a:cubicBezTo>
                  <a:pt x="119601" y="781572"/>
                  <a:pt x="115687" y="781366"/>
                  <a:pt x="111772" y="781366"/>
                </a:cubicBezTo>
                <a:cubicBezTo>
                  <a:pt x="111772" y="781315"/>
                  <a:pt x="111772" y="781212"/>
                  <a:pt x="111772" y="781160"/>
                </a:cubicBezTo>
                <a:cubicBezTo>
                  <a:pt x="108167" y="781160"/>
                  <a:pt x="104562" y="781366"/>
                  <a:pt x="101008" y="781109"/>
                </a:cubicBezTo>
                <a:cubicBezTo>
                  <a:pt x="95497" y="780748"/>
                  <a:pt x="94673" y="779615"/>
                  <a:pt x="94621" y="773641"/>
                </a:cubicBezTo>
                <a:cubicBezTo>
                  <a:pt x="94570" y="767563"/>
                  <a:pt x="95445" y="765915"/>
                  <a:pt x="100441" y="765658"/>
                </a:cubicBezTo>
                <a:close/>
                <a:moveTo>
                  <a:pt x="2277009" y="96206"/>
                </a:moveTo>
                <a:cubicBezTo>
                  <a:pt x="2282881" y="96103"/>
                  <a:pt x="2285301" y="97185"/>
                  <a:pt x="2285559" y="101666"/>
                </a:cubicBezTo>
                <a:cubicBezTo>
                  <a:pt x="2285971" y="108258"/>
                  <a:pt x="2285765" y="114851"/>
                  <a:pt x="2285713" y="121443"/>
                </a:cubicBezTo>
                <a:cubicBezTo>
                  <a:pt x="2285662" y="123658"/>
                  <a:pt x="2284580" y="125357"/>
                  <a:pt x="2282262" y="126182"/>
                </a:cubicBezTo>
                <a:cubicBezTo>
                  <a:pt x="2274897" y="128808"/>
                  <a:pt x="2270056" y="125564"/>
                  <a:pt x="2269850" y="117735"/>
                </a:cubicBezTo>
                <a:cubicBezTo>
                  <a:pt x="2269799" y="115932"/>
                  <a:pt x="2269850" y="114130"/>
                  <a:pt x="2269850" y="112327"/>
                </a:cubicBezTo>
                <a:cubicBezTo>
                  <a:pt x="2269902" y="112327"/>
                  <a:pt x="2270005" y="112327"/>
                  <a:pt x="2270056" y="112327"/>
                </a:cubicBezTo>
                <a:cubicBezTo>
                  <a:pt x="2270056" y="109031"/>
                  <a:pt x="2270056" y="105734"/>
                  <a:pt x="2270056" y="102438"/>
                </a:cubicBezTo>
                <a:cubicBezTo>
                  <a:pt x="2270056" y="97700"/>
                  <a:pt x="2272734" y="96258"/>
                  <a:pt x="2277009" y="96206"/>
                </a:cubicBezTo>
                <a:close/>
                <a:moveTo>
                  <a:pt x="2270417" y="739957"/>
                </a:moveTo>
                <a:cubicBezTo>
                  <a:pt x="2284838" y="739751"/>
                  <a:pt x="2284065" y="741090"/>
                  <a:pt x="2284271" y="754224"/>
                </a:cubicBezTo>
                <a:cubicBezTo>
                  <a:pt x="2284374" y="760507"/>
                  <a:pt x="2284941" y="766842"/>
                  <a:pt x="2285250" y="773126"/>
                </a:cubicBezTo>
                <a:cubicBezTo>
                  <a:pt x="2285456" y="777040"/>
                  <a:pt x="2283756" y="779358"/>
                  <a:pt x="2279533" y="779564"/>
                </a:cubicBezTo>
                <a:cubicBezTo>
                  <a:pt x="2270829" y="779976"/>
                  <a:pt x="2262124" y="780697"/>
                  <a:pt x="2253420" y="780851"/>
                </a:cubicBezTo>
                <a:cubicBezTo>
                  <a:pt x="2247600" y="780954"/>
                  <a:pt x="2246828" y="779924"/>
                  <a:pt x="2246519" y="773950"/>
                </a:cubicBezTo>
                <a:cubicBezTo>
                  <a:pt x="2246313" y="769469"/>
                  <a:pt x="2246622" y="764937"/>
                  <a:pt x="2246313" y="760404"/>
                </a:cubicBezTo>
                <a:cubicBezTo>
                  <a:pt x="2245798" y="753348"/>
                  <a:pt x="2243119" y="750773"/>
                  <a:pt x="2236166" y="750361"/>
                </a:cubicBezTo>
                <a:cubicBezTo>
                  <a:pt x="2232561" y="750155"/>
                  <a:pt x="2228956" y="750412"/>
                  <a:pt x="2225350" y="750309"/>
                </a:cubicBezTo>
                <a:cubicBezTo>
                  <a:pt x="2218706" y="750103"/>
                  <a:pt x="2218088" y="749537"/>
                  <a:pt x="2217728" y="743099"/>
                </a:cubicBezTo>
                <a:cubicBezTo>
                  <a:pt x="2217522" y="739803"/>
                  <a:pt x="2217779" y="736455"/>
                  <a:pt x="2217522" y="733159"/>
                </a:cubicBezTo>
                <a:cubicBezTo>
                  <a:pt x="2216904" y="725536"/>
                  <a:pt x="2213453" y="722343"/>
                  <a:pt x="2205727" y="722755"/>
                </a:cubicBezTo>
                <a:cubicBezTo>
                  <a:pt x="2186207" y="723785"/>
                  <a:pt x="2166636" y="722909"/>
                  <a:pt x="2147115" y="724969"/>
                </a:cubicBezTo>
                <a:cubicBezTo>
                  <a:pt x="2138566" y="725896"/>
                  <a:pt x="2135991" y="728008"/>
                  <a:pt x="2135733" y="736712"/>
                </a:cubicBezTo>
                <a:cubicBezTo>
                  <a:pt x="2135424" y="746653"/>
                  <a:pt x="2135527" y="756541"/>
                  <a:pt x="2134497" y="766430"/>
                </a:cubicBezTo>
                <a:cubicBezTo>
                  <a:pt x="2133518" y="775495"/>
                  <a:pt x="2133415" y="775959"/>
                  <a:pt x="2124196" y="776010"/>
                </a:cubicBezTo>
                <a:cubicBezTo>
                  <a:pt x="2081757" y="776113"/>
                  <a:pt x="2039369" y="775907"/>
                  <a:pt x="1996929" y="776216"/>
                </a:cubicBezTo>
                <a:cubicBezTo>
                  <a:pt x="1656641" y="778637"/>
                  <a:pt x="1316353" y="776319"/>
                  <a:pt x="976064" y="778225"/>
                </a:cubicBezTo>
                <a:cubicBezTo>
                  <a:pt x="713393" y="779718"/>
                  <a:pt x="450773" y="778688"/>
                  <a:pt x="188101" y="779564"/>
                </a:cubicBezTo>
                <a:cubicBezTo>
                  <a:pt x="170693" y="779615"/>
                  <a:pt x="172084" y="780388"/>
                  <a:pt x="172135" y="763288"/>
                </a:cubicBezTo>
                <a:cubicBezTo>
                  <a:pt x="172187" y="753657"/>
                  <a:pt x="172341" y="744026"/>
                  <a:pt x="172238" y="734395"/>
                </a:cubicBezTo>
                <a:cubicBezTo>
                  <a:pt x="172135" y="725072"/>
                  <a:pt x="169663" y="722085"/>
                  <a:pt x="160701" y="721931"/>
                </a:cubicBezTo>
                <a:cubicBezTo>
                  <a:pt x="138142" y="721570"/>
                  <a:pt x="115584" y="721519"/>
                  <a:pt x="93025" y="721725"/>
                </a:cubicBezTo>
                <a:cubicBezTo>
                  <a:pt x="84217" y="721776"/>
                  <a:pt x="81591" y="725072"/>
                  <a:pt x="81282" y="734137"/>
                </a:cubicBezTo>
                <a:cubicBezTo>
                  <a:pt x="81179" y="738051"/>
                  <a:pt x="81179" y="741966"/>
                  <a:pt x="81179" y="745880"/>
                </a:cubicBezTo>
                <a:cubicBezTo>
                  <a:pt x="81179" y="749897"/>
                  <a:pt x="79376" y="752061"/>
                  <a:pt x="75204" y="752009"/>
                </a:cubicBezTo>
                <a:cubicBezTo>
                  <a:pt x="72474" y="751958"/>
                  <a:pt x="69796" y="751958"/>
                  <a:pt x="67067" y="752164"/>
                </a:cubicBezTo>
                <a:cubicBezTo>
                  <a:pt x="59289" y="752679"/>
                  <a:pt x="56302" y="755820"/>
                  <a:pt x="56508" y="763649"/>
                </a:cubicBezTo>
                <a:cubicBezTo>
                  <a:pt x="56611" y="767872"/>
                  <a:pt x="57281" y="772044"/>
                  <a:pt x="57538" y="776216"/>
                </a:cubicBezTo>
                <a:cubicBezTo>
                  <a:pt x="57744" y="780233"/>
                  <a:pt x="55787" y="782499"/>
                  <a:pt x="51718" y="782551"/>
                </a:cubicBezTo>
                <a:cubicBezTo>
                  <a:pt x="41469" y="782654"/>
                  <a:pt x="31271" y="782706"/>
                  <a:pt x="21022" y="782809"/>
                </a:cubicBezTo>
                <a:cubicBezTo>
                  <a:pt x="16901" y="782860"/>
                  <a:pt x="14996" y="780748"/>
                  <a:pt x="14893" y="776731"/>
                </a:cubicBezTo>
                <a:cubicBezTo>
                  <a:pt x="14687" y="766533"/>
                  <a:pt x="14738" y="756284"/>
                  <a:pt x="13760" y="746086"/>
                </a:cubicBezTo>
                <a:cubicBezTo>
                  <a:pt x="13399" y="742326"/>
                  <a:pt x="15562" y="740627"/>
                  <a:pt x="19219" y="740575"/>
                </a:cubicBezTo>
                <a:cubicBezTo>
                  <a:pt x="24009" y="740524"/>
                  <a:pt x="28850" y="740627"/>
                  <a:pt x="33640" y="740318"/>
                </a:cubicBezTo>
                <a:cubicBezTo>
                  <a:pt x="41211" y="739803"/>
                  <a:pt x="43581" y="737330"/>
                  <a:pt x="44199" y="729708"/>
                </a:cubicBezTo>
                <a:cubicBezTo>
                  <a:pt x="44559" y="725536"/>
                  <a:pt x="44971" y="721313"/>
                  <a:pt x="45332" y="717141"/>
                </a:cubicBezTo>
                <a:cubicBezTo>
                  <a:pt x="45692" y="713175"/>
                  <a:pt x="47855" y="711269"/>
                  <a:pt x="51821" y="711166"/>
                </a:cubicBezTo>
                <a:cubicBezTo>
                  <a:pt x="54809" y="711115"/>
                  <a:pt x="57847" y="711115"/>
                  <a:pt x="60835" y="710703"/>
                </a:cubicBezTo>
                <a:cubicBezTo>
                  <a:pt x="68045" y="709673"/>
                  <a:pt x="70105" y="707355"/>
                  <a:pt x="70723" y="700196"/>
                </a:cubicBezTo>
                <a:cubicBezTo>
                  <a:pt x="70878" y="698393"/>
                  <a:pt x="70826" y="696591"/>
                  <a:pt x="70826" y="694788"/>
                </a:cubicBezTo>
                <a:cubicBezTo>
                  <a:pt x="70775" y="679131"/>
                  <a:pt x="70723" y="663525"/>
                  <a:pt x="70672" y="647868"/>
                </a:cubicBezTo>
                <a:cubicBezTo>
                  <a:pt x="70672" y="644880"/>
                  <a:pt x="70620" y="641842"/>
                  <a:pt x="70157" y="638854"/>
                </a:cubicBezTo>
                <a:cubicBezTo>
                  <a:pt x="69024" y="631592"/>
                  <a:pt x="66861" y="629532"/>
                  <a:pt x="59444" y="629429"/>
                </a:cubicBezTo>
                <a:cubicBezTo>
                  <a:pt x="49195" y="629223"/>
                  <a:pt x="38997" y="629429"/>
                  <a:pt x="28747" y="629429"/>
                </a:cubicBezTo>
                <a:cubicBezTo>
                  <a:pt x="26327" y="629429"/>
                  <a:pt x="23958" y="629326"/>
                  <a:pt x="21537" y="629378"/>
                </a:cubicBezTo>
                <a:cubicBezTo>
                  <a:pt x="16901" y="629481"/>
                  <a:pt x="15047" y="627060"/>
                  <a:pt x="15099" y="622682"/>
                </a:cubicBezTo>
                <a:cubicBezTo>
                  <a:pt x="15150" y="619386"/>
                  <a:pt x="15047" y="616089"/>
                  <a:pt x="15047" y="612742"/>
                </a:cubicBezTo>
                <a:cubicBezTo>
                  <a:pt x="14893" y="541305"/>
                  <a:pt x="14893" y="469766"/>
                  <a:pt x="14841" y="398227"/>
                </a:cubicBezTo>
                <a:cubicBezTo>
                  <a:pt x="14841" y="326687"/>
                  <a:pt x="14893" y="255148"/>
                  <a:pt x="14944" y="183609"/>
                </a:cubicBezTo>
                <a:cubicBezTo>
                  <a:pt x="14944" y="180312"/>
                  <a:pt x="15047" y="176965"/>
                  <a:pt x="14996" y="173668"/>
                </a:cubicBezTo>
                <a:cubicBezTo>
                  <a:pt x="14944" y="169291"/>
                  <a:pt x="16798" y="166870"/>
                  <a:pt x="21434" y="166973"/>
                </a:cubicBezTo>
                <a:cubicBezTo>
                  <a:pt x="23855" y="167024"/>
                  <a:pt x="26224" y="166921"/>
                  <a:pt x="28644" y="166921"/>
                </a:cubicBezTo>
                <a:cubicBezTo>
                  <a:pt x="38894" y="166921"/>
                  <a:pt x="49092" y="167076"/>
                  <a:pt x="59341" y="166921"/>
                </a:cubicBezTo>
                <a:cubicBezTo>
                  <a:pt x="66758" y="166767"/>
                  <a:pt x="68921" y="164758"/>
                  <a:pt x="70054" y="157496"/>
                </a:cubicBezTo>
                <a:cubicBezTo>
                  <a:pt x="70517" y="154560"/>
                  <a:pt x="70569" y="151522"/>
                  <a:pt x="70569" y="148483"/>
                </a:cubicBezTo>
                <a:cubicBezTo>
                  <a:pt x="70672" y="132826"/>
                  <a:pt x="70723" y="117220"/>
                  <a:pt x="70723" y="101563"/>
                </a:cubicBezTo>
                <a:cubicBezTo>
                  <a:pt x="70723" y="99760"/>
                  <a:pt x="70775" y="97957"/>
                  <a:pt x="70620" y="96155"/>
                </a:cubicBezTo>
                <a:cubicBezTo>
                  <a:pt x="70054" y="88996"/>
                  <a:pt x="67942" y="86678"/>
                  <a:pt x="60732" y="85648"/>
                </a:cubicBezTo>
                <a:cubicBezTo>
                  <a:pt x="57744" y="85236"/>
                  <a:pt x="54757" y="85236"/>
                  <a:pt x="51718" y="85184"/>
                </a:cubicBezTo>
                <a:cubicBezTo>
                  <a:pt x="47752" y="85081"/>
                  <a:pt x="45538" y="83227"/>
                  <a:pt x="45229" y="79210"/>
                </a:cubicBezTo>
                <a:cubicBezTo>
                  <a:pt x="44868" y="75038"/>
                  <a:pt x="44456" y="70815"/>
                  <a:pt x="44096" y="66643"/>
                </a:cubicBezTo>
                <a:cubicBezTo>
                  <a:pt x="43426" y="59020"/>
                  <a:pt x="41108" y="56496"/>
                  <a:pt x="33537" y="56033"/>
                </a:cubicBezTo>
                <a:cubicBezTo>
                  <a:pt x="28747" y="55724"/>
                  <a:pt x="23906" y="55827"/>
                  <a:pt x="19116" y="55775"/>
                </a:cubicBezTo>
                <a:cubicBezTo>
                  <a:pt x="15408" y="55724"/>
                  <a:pt x="13296" y="54024"/>
                  <a:pt x="13657" y="50264"/>
                </a:cubicBezTo>
                <a:cubicBezTo>
                  <a:pt x="14687" y="40067"/>
                  <a:pt x="14635" y="29869"/>
                  <a:pt x="14841" y="19619"/>
                </a:cubicBezTo>
                <a:cubicBezTo>
                  <a:pt x="14944" y="15602"/>
                  <a:pt x="16850" y="13490"/>
                  <a:pt x="20970" y="13542"/>
                </a:cubicBezTo>
                <a:cubicBezTo>
                  <a:pt x="31220" y="13645"/>
                  <a:pt x="41417" y="13696"/>
                  <a:pt x="51667" y="13799"/>
                </a:cubicBezTo>
                <a:cubicBezTo>
                  <a:pt x="55787" y="13851"/>
                  <a:pt x="57744" y="16117"/>
                  <a:pt x="57487" y="20134"/>
                </a:cubicBezTo>
                <a:cubicBezTo>
                  <a:pt x="57229" y="24358"/>
                  <a:pt x="56611" y="28530"/>
                  <a:pt x="56457" y="32701"/>
                </a:cubicBezTo>
                <a:cubicBezTo>
                  <a:pt x="56302" y="40530"/>
                  <a:pt x="59238" y="43672"/>
                  <a:pt x="67015" y="44187"/>
                </a:cubicBezTo>
                <a:cubicBezTo>
                  <a:pt x="69693" y="44341"/>
                  <a:pt x="72423" y="44341"/>
                  <a:pt x="75153" y="44341"/>
                </a:cubicBezTo>
                <a:cubicBezTo>
                  <a:pt x="79325" y="44290"/>
                  <a:pt x="81127" y="46453"/>
                  <a:pt x="81127" y="50470"/>
                </a:cubicBezTo>
                <a:cubicBezTo>
                  <a:pt x="81127" y="54385"/>
                  <a:pt x="81076" y="58299"/>
                  <a:pt x="81230" y="62213"/>
                </a:cubicBezTo>
                <a:cubicBezTo>
                  <a:pt x="81488" y="71278"/>
                  <a:pt x="84166" y="74523"/>
                  <a:pt x="92973" y="74626"/>
                </a:cubicBezTo>
                <a:cubicBezTo>
                  <a:pt x="115532" y="74832"/>
                  <a:pt x="138091" y="74780"/>
                  <a:pt x="160650" y="74420"/>
                </a:cubicBezTo>
                <a:cubicBezTo>
                  <a:pt x="169611" y="74265"/>
                  <a:pt x="172084" y="71278"/>
                  <a:pt x="172187" y="61956"/>
                </a:cubicBezTo>
                <a:cubicBezTo>
                  <a:pt x="172290" y="52325"/>
                  <a:pt x="172135" y="42693"/>
                  <a:pt x="172084" y="33062"/>
                </a:cubicBezTo>
                <a:cubicBezTo>
                  <a:pt x="172032" y="15963"/>
                  <a:pt x="170590" y="16735"/>
                  <a:pt x="188050" y="16787"/>
                </a:cubicBezTo>
                <a:cubicBezTo>
                  <a:pt x="450721" y="17714"/>
                  <a:pt x="713341" y="16684"/>
                  <a:pt x="976013" y="18126"/>
                </a:cubicBezTo>
                <a:cubicBezTo>
                  <a:pt x="1316250" y="20083"/>
                  <a:pt x="1656589" y="17765"/>
                  <a:pt x="1996878" y="20186"/>
                </a:cubicBezTo>
                <a:cubicBezTo>
                  <a:pt x="2039317" y="20495"/>
                  <a:pt x="2081705" y="20289"/>
                  <a:pt x="2124145" y="20392"/>
                </a:cubicBezTo>
                <a:cubicBezTo>
                  <a:pt x="2133364" y="20392"/>
                  <a:pt x="2133518" y="20907"/>
                  <a:pt x="2134446" y="29972"/>
                </a:cubicBezTo>
                <a:cubicBezTo>
                  <a:pt x="2135475" y="39861"/>
                  <a:pt x="2135424" y="49801"/>
                  <a:pt x="2135682" y="59690"/>
                </a:cubicBezTo>
                <a:cubicBezTo>
                  <a:pt x="2135939" y="68394"/>
                  <a:pt x="2138514" y="70506"/>
                  <a:pt x="2147064" y="71433"/>
                </a:cubicBezTo>
                <a:cubicBezTo>
                  <a:pt x="2166533" y="73493"/>
                  <a:pt x="2186156" y="72617"/>
                  <a:pt x="2205676" y="73647"/>
                </a:cubicBezTo>
                <a:cubicBezTo>
                  <a:pt x="2213401" y="74059"/>
                  <a:pt x="2216801" y="70866"/>
                  <a:pt x="2217470" y="63243"/>
                </a:cubicBezTo>
                <a:cubicBezTo>
                  <a:pt x="2217728" y="59947"/>
                  <a:pt x="2217522" y="56599"/>
                  <a:pt x="2217676" y="53303"/>
                </a:cubicBezTo>
                <a:cubicBezTo>
                  <a:pt x="2218037" y="46865"/>
                  <a:pt x="2218603" y="46350"/>
                  <a:pt x="2225299" y="46093"/>
                </a:cubicBezTo>
                <a:cubicBezTo>
                  <a:pt x="2228904" y="45990"/>
                  <a:pt x="2232510" y="46247"/>
                  <a:pt x="2236115" y="46041"/>
                </a:cubicBezTo>
                <a:cubicBezTo>
                  <a:pt x="2243068" y="45629"/>
                  <a:pt x="2245746" y="43054"/>
                  <a:pt x="2246261" y="35998"/>
                </a:cubicBezTo>
                <a:cubicBezTo>
                  <a:pt x="2246570" y="31517"/>
                  <a:pt x="2246261" y="26984"/>
                  <a:pt x="2246467" y="22452"/>
                </a:cubicBezTo>
                <a:cubicBezTo>
                  <a:pt x="2246776" y="16478"/>
                  <a:pt x="2247497" y="15448"/>
                  <a:pt x="2253369" y="15551"/>
                </a:cubicBezTo>
                <a:cubicBezTo>
                  <a:pt x="2262073" y="15654"/>
                  <a:pt x="2270777" y="16426"/>
                  <a:pt x="2279481" y="16838"/>
                </a:cubicBezTo>
                <a:cubicBezTo>
                  <a:pt x="2283705" y="17044"/>
                  <a:pt x="2285353" y="19362"/>
                  <a:pt x="2285198" y="23276"/>
                </a:cubicBezTo>
                <a:cubicBezTo>
                  <a:pt x="2284889" y="29560"/>
                  <a:pt x="2284323" y="35895"/>
                  <a:pt x="2284220" y="42178"/>
                </a:cubicBezTo>
                <a:cubicBezTo>
                  <a:pt x="2284014" y="55260"/>
                  <a:pt x="2284786" y="56599"/>
                  <a:pt x="2270365" y="56445"/>
                </a:cubicBezTo>
                <a:cubicBezTo>
                  <a:pt x="2260322" y="56342"/>
                  <a:pt x="2257077" y="59329"/>
                  <a:pt x="2256974" y="69166"/>
                </a:cubicBezTo>
                <a:cubicBezTo>
                  <a:pt x="2256820" y="81939"/>
                  <a:pt x="2255480" y="81579"/>
                  <a:pt x="2244098" y="81527"/>
                </a:cubicBezTo>
                <a:cubicBezTo>
                  <a:pt x="2233231" y="81476"/>
                  <a:pt x="2230037" y="84618"/>
                  <a:pt x="2229934" y="95434"/>
                </a:cubicBezTo>
                <a:cubicBezTo>
                  <a:pt x="2229780" y="115881"/>
                  <a:pt x="2229728" y="136328"/>
                  <a:pt x="2229883" y="156827"/>
                </a:cubicBezTo>
                <a:cubicBezTo>
                  <a:pt x="2229934" y="166973"/>
                  <a:pt x="2233282" y="170115"/>
                  <a:pt x="2243634" y="170321"/>
                </a:cubicBezTo>
                <a:cubicBezTo>
                  <a:pt x="2254450" y="170527"/>
                  <a:pt x="2265318" y="170321"/>
                  <a:pt x="2276134" y="170475"/>
                </a:cubicBezTo>
                <a:cubicBezTo>
                  <a:pt x="2284889" y="170578"/>
                  <a:pt x="2285301" y="171093"/>
                  <a:pt x="2285507" y="179643"/>
                </a:cubicBezTo>
                <a:cubicBezTo>
                  <a:pt x="2285559" y="180828"/>
                  <a:pt x="2285507" y="182064"/>
                  <a:pt x="2285507" y="183248"/>
                </a:cubicBezTo>
                <a:cubicBezTo>
                  <a:pt x="2285765" y="254891"/>
                  <a:pt x="2285816" y="326533"/>
                  <a:pt x="2285816" y="398175"/>
                </a:cubicBezTo>
                <a:cubicBezTo>
                  <a:pt x="2285816" y="469818"/>
                  <a:pt x="2285765" y="541460"/>
                  <a:pt x="2285507" y="613102"/>
                </a:cubicBezTo>
                <a:cubicBezTo>
                  <a:pt x="2285507" y="614287"/>
                  <a:pt x="2285507" y="615523"/>
                  <a:pt x="2285507" y="616708"/>
                </a:cubicBezTo>
                <a:cubicBezTo>
                  <a:pt x="2285301" y="625257"/>
                  <a:pt x="2284838" y="625772"/>
                  <a:pt x="2276134" y="625875"/>
                </a:cubicBezTo>
                <a:cubicBezTo>
                  <a:pt x="2265318" y="626030"/>
                  <a:pt x="2254450" y="625824"/>
                  <a:pt x="2243634" y="626030"/>
                </a:cubicBezTo>
                <a:cubicBezTo>
                  <a:pt x="2233282" y="626236"/>
                  <a:pt x="2229934" y="629378"/>
                  <a:pt x="2229883" y="639524"/>
                </a:cubicBezTo>
                <a:cubicBezTo>
                  <a:pt x="2229728" y="659971"/>
                  <a:pt x="2229728" y="680418"/>
                  <a:pt x="2229934" y="700917"/>
                </a:cubicBezTo>
                <a:cubicBezTo>
                  <a:pt x="2230037" y="711733"/>
                  <a:pt x="2233231" y="714875"/>
                  <a:pt x="2244098" y="714823"/>
                </a:cubicBezTo>
                <a:cubicBezTo>
                  <a:pt x="2255480" y="714772"/>
                  <a:pt x="2256871" y="714411"/>
                  <a:pt x="2256974" y="727184"/>
                </a:cubicBezTo>
                <a:cubicBezTo>
                  <a:pt x="2257129" y="737073"/>
                  <a:pt x="2260373" y="740112"/>
                  <a:pt x="2270417" y="739957"/>
                </a:cubicBezTo>
                <a:close/>
                <a:moveTo>
                  <a:pt x="2285559" y="694788"/>
                </a:moveTo>
                <a:cubicBezTo>
                  <a:pt x="2285250" y="699269"/>
                  <a:pt x="2282881" y="700350"/>
                  <a:pt x="2277009" y="700247"/>
                </a:cubicBezTo>
                <a:cubicBezTo>
                  <a:pt x="2272734" y="700196"/>
                  <a:pt x="2270056" y="698754"/>
                  <a:pt x="2270056" y="694015"/>
                </a:cubicBezTo>
                <a:cubicBezTo>
                  <a:pt x="2270056" y="690719"/>
                  <a:pt x="2270056" y="687423"/>
                  <a:pt x="2270056" y="684127"/>
                </a:cubicBezTo>
                <a:cubicBezTo>
                  <a:pt x="2270005" y="684127"/>
                  <a:pt x="2269902" y="684127"/>
                  <a:pt x="2269850" y="684127"/>
                </a:cubicBezTo>
                <a:cubicBezTo>
                  <a:pt x="2269850" y="682324"/>
                  <a:pt x="2269799" y="680521"/>
                  <a:pt x="2269850" y="678719"/>
                </a:cubicBezTo>
                <a:cubicBezTo>
                  <a:pt x="2270005" y="670890"/>
                  <a:pt x="2274846" y="667594"/>
                  <a:pt x="2282262" y="670272"/>
                </a:cubicBezTo>
                <a:cubicBezTo>
                  <a:pt x="2284580" y="671096"/>
                  <a:pt x="2285662" y="672796"/>
                  <a:pt x="2285713" y="675010"/>
                </a:cubicBezTo>
                <a:cubicBezTo>
                  <a:pt x="2285816" y="681603"/>
                  <a:pt x="2286022" y="688247"/>
                  <a:pt x="2285559" y="694788"/>
                </a:cubicBezTo>
                <a:close/>
              </a:path>
            </a:pathLst>
          </a:custGeom>
          <a:solidFill>
            <a:srgbClr val="A94D41"/>
          </a:solidFill>
          <a:ln w="51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汉仪旗黑-55简" panose="00020600040101010101" pitchFamily="18" charset="-122"/>
              <a:ea typeface="汉仪颜楷W" panose="00020600040101010101" charset="-122"/>
              <a:sym typeface="汉仪旗黑-55简" panose="00020600040101010101" pitchFamily="18" charset="-122"/>
            </a:endParaRPr>
          </a:p>
        </p:txBody>
      </p:sp>
      <p:pic>
        <p:nvPicPr>
          <p:cNvPr id="204" name="图片 203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07"/>
          <a:stretch>
            <a:fillRect/>
          </a:stretch>
        </p:blipFill>
        <p:spPr>
          <a:xfrm flipH="1">
            <a:off x="0" y="6439326"/>
            <a:ext cx="586704" cy="52072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08455" y="482312"/>
            <a:ext cx="36921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</a:rPr>
              <a:t>一、钧瓷</a:t>
            </a:r>
            <a:endParaRPr lang="zh-CN" altLang="en-US" sz="3200" dirty="0">
              <a:solidFill>
                <a:srgbClr val="A94D4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  <a:cs typeface="+mn-ea"/>
            </a:endParaRPr>
          </a:p>
          <a:p>
            <a:endParaRPr lang="zh-CN" altLang="en-US" sz="3200" dirty="0">
              <a:solidFill>
                <a:srgbClr val="A94D4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  <a:cs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09600" y="723900"/>
            <a:ext cx="197684" cy="197684"/>
          </a:xfrm>
          <a:prstGeom prst="ellipse">
            <a:avLst/>
          </a:prstGeom>
          <a:solidFill>
            <a:srgbClr val="A94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aphicFrame>
        <p:nvGraphicFramePr>
          <p:cNvPr id="11" name="图表 10"/>
          <p:cNvGraphicFramePr/>
          <p:nvPr/>
        </p:nvGraphicFramePr>
        <p:xfrm>
          <a:off x="2249806" y="3300193"/>
          <a:ext cx="8179540" cy="4238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建筑的设计&#10;&#10;描述已自动生成"/>
          <p:cNvPicPr>
            <a:picLocks noChangeAspect="1"/>
          </p:cNvPicPr>
          <p:nvPr/>
        </p:nvPicPr>
        <p:blipFill rotWithShape="1">
          <a:blip r:embed="rId1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6"/>
          <a:stretch>
            <a:fillRect/>
          </a:stretch>
        </p:blipFill>
        <p:spPr>
          <a:xfrm>
            <a:off x="3376879" y="3012435"/>
            <a:ext cx="8815121" cy="3798367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7"/>
          <a:stretch>
            <a:fillRect/>
          </a:stretch>
        </p:blipFill>
        <p:spPr>
          <a:xfrm>
            <a:off x="11416883" y="3670299"/>
            <a:ext cx="775117" cy="689075"/>
          </a:xfrm>
          <a:prstGeom prst="rect">
            <a:avLst/>
          </a:prstGeom>
        </p:spPr>
      </p:pic>
      <p:sp>
        <p:nvSpPr>
          <p:cNvPr id="10" name="任意多边形: 形状 9"/>
          <p:cNvSpPr/>
          <p:nvPr/>
        </p:nvSpPr>
        <p:spPr>
          <a:xfrm>
            <a:off x="6645285" y="15282"/>
            <a:ext cx="5546714" cy="1305616"/>
          </a:xfrm>
          <a:custGeom>
            <a:avLst/>
            <a:gdLst>
              <a:gd name="connsiteX0" fmla="*/ 5184791 w 5546714"/>
              <a:gd name="connsiteY0" fmla="*/ 0 h 1305616"/>
              <a:gd name="connsiteX1" fmla="*/ 4074819 w 5546714"/>
              <a:gd name="connsiteY1" fmla="*/ 0 h 1305616"/>
              <a:gd name="connsiteX2" fmla="*/ 4123648 w 5546714"/>
              <a:gd name="connsiteY2" fmla="*/ 8339 h 1305616"/>
              <a:gd name="connsiteX3" fmla="*/ 4787026 w 5546714"/>
              <a:gd name="connsiteY3" fmla="*/ 254450 h 1305616"/>
              <a:gd name="connsiteX4" fmla="*/ 1483126 w 5546714"/>
              <a:gd name="connsiteY4" fmla="*/ 503060 h 1305616"/>
              <a:gd name="connsiteX5" fmla="*/ 1666300 w 5546714"/>
              <a:gd name="connsiteY5" fmla="*/ 1144215 h 1305616"/>
              <a:gd name="connsiteX6" fmla="*/ 4540 w 5546714"/>
              <a:gd name="connsiteY6" fmla="*/ 1285373 h 1305616"/>
              <a:gd name="connsiteX7" fmla="*/ 2403822 w 5546714"/>
              <a:gd name="connsiteY7" fmla="*/ 1183999 h 1305616"/>
              <a:gd name="connsiteX8" fmla="*/ 1383733 w 5546714"/>
              <a:gd name="connsiteY8" fmla="*/ 854016 h 1305616"/>
              <a:gd name="connsiteX9" fmla="*/ 5513236 w 5546714"/>
              <a:gd name="connsiteY9" fmla="*/ 679715 h 1305616"/>
              <a:gd name="connsiteX10" fmla="*/ 5546714 w 5546714"/>
              <a:gd name="connsiteY10" fmla="*/ 669343 h 1305616"/>
              <a:gd name="connsiteX11" fmla="*/ 5546714 w 5546714"/>
              <a:gd name="connsiteY11" fmla="*/ 97007 h 1305616"/>
              <a:gd name="connsiteX12" fmla="*/ 5346652 w 5546714"/>
              <a:gd name="connsiteY12" fmla="*/ 39614 h 130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6714" h="1305616">
                <a:moveTo>
                  <a:pt x="5184791" y="0"/>
                </a:moveTo>
                <a:lnTo>
                  <a:pt x="4074819" y="0"/>
                </a:lnTo>
                <a:lnTo>
                  <a:pt x="4123648" y="8339"/>
                </a:lnTo>
                <a:cubicBezTo>
                  <a:pt x="4404194" y="41821"/>
                  <a:pt x="4770672" y="-35862"/>
                  <a:pt x="4787026" y="254450"/>
                </a:cubicBezTo>
                <a:cubicBezTo>
                  <a:pt x="4813194" y="718951"/>
                  <a:pt x="1751353" y="391839"/>
                  <a:pt x="1483126" y="503060"/>
                </a:cubicBezTo>
                <a:cubicBezTo>
                  <a:pt x="1214898" y="614280"/>
                  <a:pt x="1031693" y="1000277"/>
                  <a:pt x="1666300" y="1144215"/>
                </a:cubicBezTo>
                <a:cubicBezTo>
                  <a:pt x="2300906" y="1288153"/>
                  <a:pt x="-118381" y="1278742"/>
                  <a:pt x="4540" y="1285373"/>
                </a:cubicBezTo>
                <a:cubicBezTo>
                  <a:pt x="127460" y="1292004"/>
                  <a:pt x="2202531" y="1365430"/>
                  <a:pt x="2403822" y="1183999"/>
                </a:cubicBezTo>
                <a:cubicBezTo>
                  <a:pt x="2605113" y="1002569"/>
                  <a:pt x="1303647" y="1047600"/>
                  <a:pt x="1383733" y="854016"/>
                </a:cubicBezTo>
                <a:cubicBezTo>
                  <a:pt x="1463819" y="660432"/>
                  <a:pt x="4949290" y="837431"/>
                  <a:pt x="5513236" y="679715"/>
                </a:cubicBezTo>
                <a:lnTo>
                  <a:pt x="5546714" y="669343"/>
                </a:lnTo>
                <a:lnTo>
                  <a:pt x="5546714" y="97007"/>
                </a:lnTo>
                <a:lnTo>
                  <a:pt x="5346652" y="39614"/>
                </a:lnTo>
                <a:close/>
              </a:path>
            </a:pathLst>
          </a:custGeom>
          <a:gradFill flip="none" rotWithShape="1">
            <a:gsLst>
              <a:gs pos="100000">
                <a:srgbClr val="E7B5A1">
                  <a:alpha val="0"/>
                </a:srgbClr>
              </a:gs>
              <a:gs pos="25000">
                <a:srgbClr val="CE6A42">
                  <a:alpha val="15000"/>
                </a:srgbClr>
              </a:gs>
            </a:gsLst>
            <a:lin ang="0" scaled="1"/>
            <a:tileRect/>
          </a:gradFill>
          <a:ln w="62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7" name="矩形 236"/>
          <p:cNvSpPr/>
          <p:nvPr/>
        </p:nvSpPr>
        <p:spPr>
          <a:xfrm rot="5400000">
            <a:off x="4861432" y="1615536"/>
            <a:ext cx="2303164" cy="6840892"/>
          </a:xfrm>
          <a:prstGeom prst="rect">
            <a:avLst/>
          </a:prstGeom>
          <a:solidFill>
            <a:srgbClr val="99794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441163" y="1390383"/>
            <a:ext cx="9287193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  </a:t>
            </a:r>
            <a:r>
              <a:rPr lang="en-US" altLang="zh-CN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 </a:t>
            </a:r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 在上千年的时间中，制瓷工匠不断探索、追求完美，制造出了无数漂亮的瓷器。“追求完美”的职业精神不仅制造瓷器的工匠具有，其他行业的工匠也有这种精神。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17" name="图形 12"/>
          <p:cNvSpPr/>
          <p:nvPr/>
        </p:nvSpPr>
        <p:spPr>
          <a:xfrm>
            <a:off x="1220516" y="1271525"/>
            <a:ext cx="9716069" cy="1989638"/>
          </a:xfrm>
          <a:custGeom>
            <a:avLst/>
            <a:gdLst>
              <a:gd name="connsiteX0" fmla="*/ 2290091 w 2300776"/>
              <a:gd name="connsiteY0" fmla="*/ 655902 h 796545"/>
              <a:gd name="connsiteX1" fmla="*/ 2265730 w 2300776"/>
              <a:gd name="connsiteY1" fmla="*/ 656778 h 796545"/>
              <a:gd name="connsiteX2" fmla="*/ 2255429 w 2300776"/>
              <a:gd name="connsiteY2" fmla="*/ 667748 h 796545"/>
              <a:gd name="connsiteX3" fmla="*/ 2255892 w 2300776"/>
              <a:gd name="connsiteY3" fmla="*/ 674959 h 796545"/>
              <a:gd name="connsiteX4" fmla="*/ 2256356 w 2300776"/>
              <a:gd name="connsiteY4" fmla="*/ 695715 h 796545"/>
              <a:gd name="connsiteX5" fmla="*/ 2249300 w 2300776"/>
              <a:gd name="connsiteY5" fmla="*/ 701432 h 796545"/>
              <a:gd name="connsiteX6" fmla="*/ 2244304 w 2300776"/>
              <a:gd name="connsiteY6" fmla="*/ 694324 h 796545"/>
              <a:gd name="connsiteX7" fmla="*/ 2244304 w 2300776"/>
              <a:gd name="connsiteY7" fmla="*/ 647404 h 796545"/>
              <a:gd name="connsiteX8" fmla="*/ 2252339 w 2300776"/>
              <a:gd name="connsiteY8" fmla="*/ 639524 h 796545"/>
              <a:gd name="connsiteX9" fmla="*/ 2264957 w 2300776"/>
              <a:gd name="connsiteY9" fmla="*/ 639472 h 796545"/>
              <a:gd name="connsiteX10" fmla="*/ 2287516 w 2300776"/>
              <a:gd name="connsiteY10" fmla="*/ 639369 h 796545"/>
              <a:gd name="connsiteX11" fmla="*/ 2298898 w 2300776"/>
              <a:gd name="connsiteY11" fmla="*/ 627781 h 796545"/>
              <a:gd name="connsiteX12" fmla="*/ 2298950 w 2300776"/>
              <a:gd name="connsiteY12" fmla="*/ 625051 h 796545"/>
              <a:gd name="connsiteX13" fmla="*/ 2299825 w 2300776"/>
              <a:gd name="connsiteY13" fmla="*/ 415687 h 796545"/>
              <a:gd name="connsiteX14" fmla="*/ 2299877 w 2300776"/>
              <a:gd name="connsiteY14" fmla="*/ 401729 h 796545"/>
              <a:gd name="connsiteX15" fmla="*/ 2299877 w 2300776"/>
              <a:gd name="connsiteY15" fmla="*/ 401729 h 796545"/>
              <a:gd name="connsiteX16" fmla="*/ 2299877 w 2300776"/>
              <a:gd name="connsiteY16" fmla="*/ 398175 h 796545"/>
              <a:gd name="connsiteX17" fmla="*/ 2299877 w 2300776"/>
              <a:gd name="connsiteY17" fmla="*/ 394621 h 796545"/>
              <a:gd name="connsiteX18" fmla="*/ 2299877 w 2300776"/>
              <a:gd name="connsiteY18" fmla="*/ 394621 h 796545"/>
              <a:gd name="connsiteX19" fmla="*/ 2299825 w 2300776"/>
              <a:gd name="connsiteY19" fmla="*/ 380664 h 796545"/>
              <a:gd name="connsiteX20" fmla="*/ 2298950 w 2300776"/>
              <a:gd name="connsiteY20" fmla="*/ 171299 h 796545"/>
              <a:gd name="connsiteX21" fmla="*/ 2298898 w 2300776"/>
              <a:gd name="connsiteY21" fmla="*/ 168570 h 796545"/>
              <a:gd name="connsiteX22" fmla="*/ 2287516 w 2300776"/>
              <a:gd name="connsiteY22" fmla="*/ 156981 h 796545"/>
              <a:gd name="connsiteX23" fmla="*/ 2264957 w 2300776"/>
              <a:gd name="connsiteY23" fmla="*/ 156878 h 796545"/>
              <a:gd name="connsiteX24" fmla="*/ 2252339 w 2300776"/>
              <a:gd name="connsiteY24" fmla="*/ 156827 h 796545"/>
              <a:gd name="connsiteX25" fmla="*/ 2244304 w 2300776"/>
              <a:gd name="connsiteY25" fmla="*/ 148946 h 796545"/>
              <a:gd name="connsiteX26" fmla="*/ 2244304 w 2300776"/>
              <a:gd name="connsiteY26" fmla="*/ 102026 h 796545"/>
              <a:gd name="connsiteX27" fmla="*/ 2249300 w 2300776"/>
              <a:gd name="connsiteY27" fmla="*/ 94919 h 796545"/>
              <a:gd name="connsiteX28" fmla="*/ 2256356 w 2300776"/>
              <a:gd name="connsiteY28" fmla="*/ 100635 h 796545"/>
              <a:gd name="connsiteX29" fmla="*/ 2255892 w 2300776"/>
              <a:gd name="connsiteY29" fmla="*/ 121392 h 796545"/>
              <a:gd name="connsiteX30" fmla="*/ 2255429 w 2300776"/>
              <a:gd name="connsiteY30" fmla="*/ 128602 h 796545"/>
              <a:gd name="connsiteX31" fmla="*/ 2265730 w 2300776"/>
              <a:gd name="connsiteY31" fmla="*/ 139573 h 796545"/>
              <a:gd name="connsiteX32" fmla="*/ 2290091 w 2300776"/>
              <a:gd name="connsiteY32" fmla="*/ 140448 h 796545"/>
              <a:gd name="connsiteX33" fmla="*/ 2300186 w 2300776"/>
              <a:gd name="connsiteY33" fmla="*/ 129169 h 796545"/>
              <a:gd name="connsiteX34" fmla="*/ 2300289 w 2300776"/>
              <a:gd name="connsiteY34" fmla="*/ 100275 h 796545"/>
              <a:gd name="connsiteX35" fmla="*/ 2299929 w 2300776"/>
              <a:gd name="connsiteY35" fmla="*/ 92189 h 796545"/>
              <a:gd name="connsiteX36" fmla="*/ 2289834 w 2300776"/>
              <a:gd name="connsiteY36" fmla="*/ 82918 h 796545"/>
              <a:gd name="connsiteX37" fmla="*/ 2275464 w 2300776"/>
              <a:gd name="connsiteY37" fmla="*/ 81888 h 796545"/>
              <a:gd name="connsiteX38" fmla="*/ 2270365 w 2300776"/>
              <a:gd name="connsiteY38" fmla="*/ 74832 h 796545"/>
              <a:gd name="connsiteX39" fmla="*/ 2276752 w 2300776"/>
              <a:gd name="connsiteY39" fmla="*/ 70506 h 796545"/>
              <a:gd name="connsiteX40" fmla="*/ 2288443 w 2300776"/>
              <a:gd name="connsiteY40" fmla="*/ 70351 h 796545"/>
              <a:gd name="connsiteX41" fmla="*/ 2298332 w 2300776"/>
              <a:gd name="connsiteY41" fmla="*/ 59793 h 796545"/>
              <a:gd name="connsiteX42" fmla="*/ 2298538 w 2300776"/>
              <a:gd name="connsiteY42" fmla="*/ 43569 h 796545"/>
              <a:gd name="connsiteX43" fmla="*/ 2298692 w 2300776"/>
              <a:gd name="connsiteY43" fmla="*/ 15602 h 796545"/>
              <a:gd name="connsiteX44" fmla="*/ 2287001 w 2300776"/>
              <a:gd name="connsiteY44" fmla="*/ 3447 h 796545"/>
              <a:gd name="connsiteX45" fmla="*/ 2245540 w 2300776"/>
              <a:gd name="connsiteY45" fmla="*/ 2005 h 796545"/>
              <a:gd name="connsiteX46" fmla="*/ 2232922 w 2300776"/>
              <a:gd name="connsiteY46" fmla="*/ 14829 h 796545"/>
              <a:gd name="connsiteX47" fmla="*/ 2232819 w 2300776"/>
              <a:gd name="connsiteY47" fmla="*/ 25645 h 796545"/>
              <a:gd name="connsiteX48" fmla="*/ 2225865 w 2300776"/>
              <a:gd name="connsiteY48" fmla="*/ 32598 h 796545"/>
              <a:gd name="connsiteX49" fmla="*/ 2217728 w 2300776"/>
              <a:gd name="connsiteY49" fmla="*/ 25903 h 796545"/>
              <a:gd name="connsiteX50" fmla="*/ 2217625 w 2300776"/>
              <a:gd name="connsiteY50" fmla="*/ 12357 h 796545"/>
              <a:gd name="connsiteX51" fmla="*/ 2207736 w 2300776"/>
              <a:gd name="connsiteY51" fmla="*/ 2108 h 796545"/>
              <a:gd name="connsiteX52" fmla="*/ 2171632 w 2300776"/>
              <a:gd name="connsiteY52" fmla="*/ 2211 h 796545"/>
              <a:gd name="connsiteX53" fmla="*/ 2161382 w 2300776"/>
              <a:gd name="connsiteY53" fmla="*/ 12357 h 796545"/>
              <a:gd name="connsiteX54" fmla="*/ 2161073 w 2300776"/>
              <a:gd name="connsiteY54" fmla="*/ 36719 h 796545"/>
              <a:gd name="connsiteX55" fmla="*/ 2170189 w 2300776"/>
              <a:gd name="connsiteY55" fmla="*/ 45732 h 796545"/>
              <a:gd name="connsiteX56" fmla="*/ 2190019 w 2300776"/>
              <a:gd name="connsiteY56" fmla="*/ 46041 h 796545"/>
              <a:gd name="connsiteX57" fmla="*/ 2197075 w 2300776"/>
              <a:gd name="connsiteY57" fmla="*/ 40530 h 796545"/>
              <a:gd name="connsiteX58" fmla="*/ 2191255 w 2300776"/>
              <a:gd name="connsiteY58" fmla="*/ 33680 h 796545"/>
              <a:gd name="connsiteX59" fmla="*/ 2180542 w 2300776"/>
              <a:gd name="connsiteY59" fmla="*/ 32598 h 796545"/>
              <a:gd name="connsiteX60" fmla="*/ 2174361 w 2300776"/>
              <a:gd name="connsiteY60" fmla="*/ 26572 h 796545"/>
              <a:gd name="connsiteX61" fmla="*/ 2184611 w 2300776"/>
              <a:gd name="connsiteY61" fmla="*/ 15345 h 796545"/>
              <a:gd name="connsiteX62" fmla="*/ 2198156 w 2300776"/>
              <a:gd name="connsiteY62" fmla="*/ 15345 h 796545"/>
              <a:gd name="connsiteX63" fmla="*/ 2204079 w 2300776"/>
              <a:gd name="connsiteY63" fmla="*/ 21474 h 796545"/>
              <a:gd name="connsiteX64" fmla="*/ 2203925 w 2300776"/>
              <a:gd name="connsiteY64" fmla="*/ 53973 h 796545"/>
              <a:gd name="connsiteX65" fmla="*/ 2198362 w 2300776"/>
              <a:gd name="connsiteY65" fmla="*/ 59587 h 796545"/>
              <a:gd name="connsiteX66" fmla="*/ 2154223 w 2300776"/>
              <a:gd name="connsiteY66" fmla="*/ 57939 h 796545"/>
              <a:gd name="connsiteX67" fmla="*/ 2148867 w 2300776"/>
              <a:gd name="connsiteY67" fmla="*/ 51037 h 796545"/>
              <a:gd name="connsiteX68" fmla="*/ 2148506 w 2300776"/>
              <a:gd name="connsiteY68" fmla="*/ 23946 h 796545"/>
              <a:gd name="connsiteX69" fmla="*/ 2148043 w 2300776"/>
              <a:gd name="connsiteY69" fmla="*/ 15860 h 796545"/>
              <a:gd name="connsiteX70" fmla="*/ 2138463 w 2300776"/>
              <a:gd name="connsiteY70" fmla="*/ 7052 h 796545"/>
              <a:gd name="connsiteX71" fmla="*/ 2133055 w 2300776"/>
              <a:gd name="connsiteY71" fmla="*/ 6949 h 796545"/>
              <a:gd name="connsiteX72" fmla="*/ 1790964 w 2300776"/>
              <a:gd name="connsiteY72" fmla="*/ 5610 h 796545"/>
              <a:gd name="connsiteX73" fmla="*/ 1116671 w 2300776"/>
              <a:gd name="connsiteY73" fmla="*/ 4889 h 796545"/>
              <a:gd name="connsiteX74" fmla="*/ 180891 w 2300776"/>
              <a:gd name="connsiteY74" fmla="*/ 3447 h 796545"/>
              <a:gd name="connsiteX75" fmla="*/ 170951 w 2300776"/>
              <a:gd name="connsiteY75" fmla="*/ 3447 h 796545"/>
              <a:gd name="connsiteX76" fmla="*/ 158332 w 2300776"/>
              <a:gd name="connsiteY76" fmla="*/ 16220 h 796545"/>
              <a:gd name="connsiteX77" fmla="*/ 158693 w 2300776"/>
              <a:gd name="connsiteY77" fmla="*/ 48719 h 796545"/>
              <a:gd name="connsiteX78" fmla="*/ 158693 w 2300776"/>
              <a:gd name="connsiteY78" fmla="*/ 54127 h 796545"/>
              <a:gd name="connsiteX79" fmla="*/ 151842 w 2300776"/>
              <a:gd name="connsiteY79" fmla="*/ 61132 h 796545"/>
              <a:gd name="connsiteX80" fmla="*/ 140100 w 2300776"/>
              <a:gd name="connsiteY80" fmla="*/ 61235 h 796545"/>
              <a:gd name="connsiteX81" fmla="*/ 102192 w 2300776"/>
              <a:gd name="connsiteY81" fmla="*/ 61286 h 796545"/>
              <a:gd name="connsiteX82" fmla="*/ 94621 w 2300776"/>
              <a:gd name="connsiteY82" fmla="*/ 53149 h 796545"/>
              <a:gd name="connsiteX83" fmla="*/ 102450 w 2300776"/>
              <a:gd name="connsiteY83" fmla="*/ 44444 h 796545"/>
              <a:gd name="connsiteX84" fmla="*/ 129490 w 2300776"/>
              <a:gd name="connsiteY84" fmla="*/ 45011 h 796545"/>
              <a:gd name="connsiteX85" fmla="*/ 144786 w 2300776"/>
              <a:gd name="connsiteY85" fmla="*/ 30796 h 796545"/>
              <a:gd name="connsiteX86" fmla="*/ 144117 w 2300776"/>
              <a:gd name="connsiteY86" fmla="*/ 11894 h 796545"/>
              <a:gd name="connsiteX87" fmla="*/ 132477 w 2300776"/>
              <a:gd name="connsiteY87" fmla="*/ 1129 h 796545"/>
              <a:gd name="connsiteX88" fmla="*/ 90964 w 2300776"/>
              <a:gd name="connsiteY88" fmla="*/ 2056 h 796545"/>
              <a:gd name="connsiteX89" fmla="*/ 81282 w 2300776"/>
              <a:gd name="connsiteY89" fmla="*/ 11585 h 796545"/>
              <a:gd name="connsiteX90" fmla="*/ 81024 w 2300776"/>
              <a:gd name="connsiteY90" fmla="*/ 25130 h 796545"/>
              <a:gd name="connsiteX91" fmla="*/ 75565 w 2300776"/>
              <a:gd name="connsiteY91" fmla="*/ 30693 h 796545"/>
              <a:gd name="connsiteX92" fmla="*/ 71084 w 2300776"/>
              <a:gd name="connsiteY92" fmla="*/ 25130 h 796545"/>
              <a:gd name="connsiteX93" fmla="*/ 71187 w 2300776"/>
              <a:gd name="connsiteY93" fmla="*/ 12512 h 796545"/>
              <a:gd name="connsiteX94" fmla="*/ 60629 w 2300776"/>
              <a:gd name="connsiteY94" fmla="*/ 872 h 796545"/>
              <a:gd name="connsiteX95" fmla="*/ 38070 w 2300776"/>
              <a:gd name="connsiteY95" fmla="*/ 202 h 796545"/>
              <a:gd name="connsiteX96" fmla="*/ 12833 w 2300776"/>
              <a:gd name="connsiteY96" fmla="*/ 99 h 796545"/>
              <a:gd name="connsiteX97" fmla="*/ 1141 w 2300776"/>
              <a:gd name="connsiteY97" fmla="*/ 9988 h 796545"/>
              <a:gd name="connsiteX98" fmla="*/ 369 w 2300776"/>
              <a:gd name="connsiteY98" fmla="*/ 17147 h 796545"/>
              <a:gd name="connsiteX99" fmla="*/ 60 w 2300776"/>
              <a:gd name="connsiteY99" fmla="*/ 55054 h 796545"/>
              <a:gd name="connsiteX100" fmla="*/ 14172 w 2300776"/>
              <a:gd name="connsiteY100" fmla="*/ 69218 h 796545"/>
              <a:gd name="connsiteX101" fmla="*/ 24988 w 2300776"/>
              <a:gd name="connsiteY101" fmla="*/ 69527 h 796545"/>
              <a:gd name="connsiteX102" fmla="*/ 30808 w 2300776"/>
              <a:gd name="connsiteY102" fmla="*/ 77716 h 796545"/>
              <a:gd name="connsiteX103" fmla="*/ 25091 w 2300776"/>
              <a:gd name="connsiteY103" fmla="*/ 85184 h 796545"/>
              <a:gd name="connsiteX104" fmla="*/ 11545 w 2300776"/>
              <a:gd name="connsiteY104" fmla="*/ 85596 h 796545"/>
              <a:gd name="connsiteX105" fmla="*/ 678 w 2300776"/>
              <a:gd name="connsiteY105" fmla="*/ 96412 h 796545"/>
              <a:gd name="connsiteX106" fmla="*/ 317 w 2300776"/>
              <a:gd name="connsiteY106" fmla="*/ 132414 h 796545"/>
              <a:gd name="connsiteX107" fmla="*/ 10154 w 2300776"/>
              <a:gd name="connsiteY107" fmla="*/ 141736 h 796545"/>
              <a:gd name="connsiteX108" fmla="*/ 35443 w 2300776"/>
              <a:gd name="connsiteY108" fmla="*/ 141684 h 796545"/>
              <a:gd name="connsiteX109" fmla="*/ 44971 w 2300776"/>
              <a:gd name="connsiteY109" fmla="*/ 132105 h 796545"/>
              <a:gd name="connsiteX110" fmla="*/ 43632 w 2300776"/>
              <a:gd name="connsiteY110" fmla="*/ 115057 h 796545"/>
              <a:gd name="connsiteX111" fmla="*/ 36473 w 2300776"/>
              <a:gd name="connsiteY111" fmla="*/ 108567 h 796545"/>
              <a:gd name="connsiteX112" fmla="*/ 30653 w 2300776"/>
              <a:gd name="connsiteY112" fmla="*/ 115469 h 796545"/>
              <a:gd name="connsiteX113" fmla="*/ 30550 w 2300776"/>
              <a:gd name="connsiteY113" fmla="*/ 119950 h 796545"/>
              <a:gd name="connsiteX114" fmla="*/ 19580 w 2300776"/>
              <a:gd name="connsiteY114" fmla="*/ 128242 h 796545"/>
              <a:gd name="connsiteX115" fmla="*/ 14893 w 2300776"/>
              <a:gd name="connsiteY115" fmla="*/ 123658 h 796545"/>
              <a:gd name="connsiteX116" fmla="*/ 14944 w 2300776"/>
              <a:gd name="connsiteY116" fmla="*/ 104756 h 796545"/>
              <a:gd name="connsiteX117" fmla="*/ 19425 w 2300776"/>
              <a:gd name="connsiteY117" fmla="*/ 99914 h 796545"/>
              <a:gd name="connsiteX118" fmla="*/ 50997 w 2300776"/>
              <a:gd name="connsiteY118" fmla="*/ 99811 h 796545"/>
              <a:gd name="connsiteX119" fmla="*/ 56096 w 2300776"/>
              <a:gd name="connsiteY119" fmla="*/ 106043 h 796545"/>
              <a:gd name="connsiteX120" fmla="*/ 55993 w 2300776"/>
              <a:gd name="connsiteY120" fmla="*/ 147556 h 796545"/>
              <a:gd name="connsiteX121" fmla="*/ 48731 w 2300776"/>
              <a:gd name="connsiteY121" fmla="*/ 153479 h 796545"/>
              <a:gd name="connsiteX122" fmla="*/ 18138 w 2300776"/>
              <a:gd name="connsiteY122" fmla="*/ 153479 h 796545"/>
              <a:gd name="connsiteX123" fmla="*/ 10000 w 2300776"/>
              <a:gd name="connsiteY123" fmla="*/ 153736 h 796545"/>
              <a:gd name="connsiteX124" fmla="*/ 1759 w 2300776"/>
              <a:gd name="connsiteY124" fmla="*/ 161822 h 796545"/>
              <a:gd name="connsiteX125" fmla="*/ 1502 w 2300776"/>
              <a:gd name="connsiteY125" fmla="*/ 169033 h 796545"/>
              <a:gd name="connsiteX126" fmla="*/ 1450 w 2300776"/>
              <a:gd name="connsiteY126" fmla="*/ 211473 h 796545"/>
              <a:gd name="connsiteX127" fmla="*/ 420 w 2300776"/>
              <a:gd name="connsiteY127" fmla="*/ 394724 h 796545"/>
              <a:gd name="connsiteX128" fmla="*/ 420 w 2300776"/>
              <a:gd name="connsiteY128" fmla="*/ 394724 h 796545"/>
              <a:gd name="connsiteX129" fmla="*/ 420 w 2300776"/>
              <a:gd name="connsiteY129" fmla="*/ 398278 h 796545"/>
              <a:gd name="connsiteX130" fmla="*/ 420 w 2300776"/>
              <a:gd name="connsiteY130" fmla="*/ 401832 h 796545"/>
              <a:gd name="connsiteX131" fmla="*/ 420 w 2300776"/>
              <a:gd name="connsiteY131" fmla="*/ 401832 h 796545"/>
              <a:gd name="connsiteX132" fmla="*/ 1450 w 2300776"/>
              <a:gd name="connsiteY132" fmla="*/ 585084 h 796545"/>
              <a:gd name="connsiteX133" fmla="*/ 1502 w 2300776"/>
              <a:gd name="connsiteY133" fmla="*/ 627523 h 796545"/>
              <a:gd name="connsiteX134" fmla="*/ 1759 w 2300776"/>
              <a:gd name="connsiteY134" fmla="*/ 634734 h 796545"/>
              <a:gd name="connsiteX135" fmla="*/ 10000 w 2300776"/>
              <a:gd name="connsiteY135" fmla="*/ 642820 h 796545"/>
              <a:gd name="connsiteX136" fmla="*/ 18138 w 2300776"/>
              <a:gd name="connsiteY136" fmla="*/ 643078 h 796545"/>
              <a:gd name="connsiteX137" fmla="*/ 48834 w 2300776"/>
              <a:gd name="connsiteY137" fmla="*/ 643026 h 796545"/>
              <a:gd name="connsiteX138" fmla="*/ 56096 w 2300776"/>
              <a:gd name="connsiteY138" fmla="*/ 648949 h 796545"/>
              <a:gd name="connsiteX139" fmla="*/ 56199 w 2300776"/>
              <a:gd name="connsiteY139" fmla="*/ 690462 h 796545"/>
              <a:gd name="connsiteX140" fmla="*/ 51100 w 2300776"/>
              <a:gd name="connsiteY140" fmla="*/ 696694 h 796545"/>
              <a:gd name="connsiteX141" fmla="*/ 19528 w 2300776"/>
              <a:gd name="connsiteY141" fmla="*/ 696591 h 796545"/>
              <a:gd name="connsiteX142" fmla="*/ 15047 w 2300776"/>
              <a:gd name="connsiteY142" fmla="*/ 691749 h 796545"/>
              <a:gd name="connsiteX143" fmla="*/ 14996 w 2300776"/>
              <a:gd name="connsiteY143" fmla="*/ 672847 h 796545"/>
              <a:gd name="connsiteX144" fmla="*/ 19683 w 2300776"/>
              <a:gd name="connsiteY144" fmla="*/ 668263 h 796545"/>
              <a:gd name="connsiteX145" fmla="*/ 30653 w 2300776"/>
              <a:gd name="connsiteY145" fmla="*/ 676555 h 796545"/>
              <a:gd name="connsiteX146" fmla="*/ 30756 w 2300776"/>
              <a:gd name="connsiteY146" fmla="*/ 681036 h 796545"/>
              <a:gd name="connsiteX147" fmla="*/ 36576 w 2300776"/>
              <a:gd name="connsiteY147" fmla="*/ 687938 h 796545"/>
              <a:gd name="connsiteX148" fmla="*/ 43735 w 2300776"/>
              <a:gd name="connsiteY148" fmla="*/ 681448 h 796545"/>
              <a:gd name="connsiteX149" fmla="*/ 45074 w 2300776"/>
              <a:gd name="connsiteY149" fmla="*/ 664400 h 796545"/>
              <a:gd name="connsiteX150" fmla="*/ 35546 w 2300776"/>
              <a:gd name="connsiteY150" fmla="*/ 654821 h 796545"/>
              <a:gd name="connsiteX151" fmla="*/ 10257 w 2300776"/>
              <a:gd name="connsiteY151" fmla="*/ 654769 h 796545"/>
              <a:gd name="connsiteX152" fmla="*/ 420 w 2300776"/>
              <a:gd name="connsiteY152" fmla="*/ 664091 h 796545"/>
              <a:gd name="connsiteX153" fmla="*/ 626 w 2300776"/>
              <a:gd name="connsiteY153" fmla="*/ 700144 h 796545"/>
              <a:gd name="connsiteX154" fmla="*/ 11494 w 2300776"/>
              <a:gd name="connsiteY154" fmla="*/ 710960 h 796545"/>
              <a:gd name="connsiteX155" fmla="*/ 25039 w 2300776"/>
              <a:gd name="connsiteY155" fmla="*/ 711372 h 796545"/>
              <a:gd name="connsiteX156" fmla="*/ 30756 w 2300776"/>
              <a:gd name="connsiteY156" fmla="*/ 718840 h 796545"/>
              <a:gd name="connsiteX157" fmla="*/ 24936 w 2300776"/>
              <a:gd name="connsiteY157" fmla="*/ 727030 h 796545"/>
              <a:gd name="connsiteX158" fmla="*/ 14120 w 2300776"/>
              <a:gd name="connsiteY158" fmla="*/ 727339 h 796545"/>
              <a:gd name="connsiteX159" fmla="*/ 8 w 2300776"/>
              <a:gd name="connsiteY159" fmla="*/ 741502 h 796545"/>
              <a:gd name="connsiteX160" fmla="*/ 317 w 2300776"/>
              <a:gd name="connsiteY160" fmla="*/ 779409 h 796545"/>
              <a:gd name="connsiteX161" fmla="*/ 1090 w 2300776"/>
              <a:gd name="connsiteY161" fmla="*/ 786568 h 796545"/>
              <a:gd name="connsiteX162" fmla="*/ 12781 w 2300776"/>
              <a:gd name="connsiteY162" fmla="*/ 796457 h 796545"/>
              <a:gd name="connsiteX163" fmla="*/ 38070 w 2300776"/>
              <a:gd name="connsiteY163" fmla="*/ 796354 h 796545"/>
              <a:gd name="connsiteX164" fmla="*/ 60629 w 2300776"/>
              <a:gd name="connsiteY164" fmla="*/ 795685 h 796545"/>
              <a:gd name="connsiteX165" fmla="*/ 71187 w 2300776"/>
              <a:gd name="connsiteY165" fmla="*/ 784045 h 796545"/>
              <a:gd name="connsiteX166" fmla="*/ 71084 w 2300776"/>
              <a:gd name="connsiteY166" fmla="*/ 771426 h 796545"/>
              <a:gd name="connsiteX167" fmla="*/ 75668 w 2300776"/>
              <a:gd name="connsiteY167" fmla="*/ 765967 h 796545"/>
              <a:gd name="connsiteX168" fmla="*/ 81127 w 2300776"/>
              <a:gd name="connsiteY168" fmla="*/ 771529 h 796545"/>
              <a:gd name="connsiteX169" fmla="*/ 81385 w 2300776"/>
              <a:gd name="connsiteY169" fmla="*/ 785075 h 796545"/>
              <a:gd name="connsiteX170" fmla="*/ 91068 w 2300776"/>
              <a:gd name="connsiteY170" fmla="*/ 794603 h 796545"/>
              <a:gd name="connsiteX171" fmla="*/ 132580 w 2300776"/>
              <a:gd name="connsiteY171" fmla="*/ 795530 h 796545"/>
              <a:gd name="connsiteX172" fmla="*/ 144220 w 2300776"/>
              <a:gd name="connsiteY172" fmla="*/ 784766 h 796545"/>
              <a:gd name="connsiteX173" fmla="*/ 144889 w 2300776"/>
              <a:gd name="connsiteY173" fmla="*/ 765864 h 796545"/>
              <a:gd name="connsiteX174" fmla="*/ 129593 w 2300776"/>
              <a:gd name="connsiteY174" fmla="*/ 751649 h 796545"/>
              <a:gd name="connsiteX175" fmla="*/ 102553 w 2300776"/>
              <a:gd name="connsiteY175" fmla="*/ 752215 h 796545"/>
              <a:gd name="connsiteX176" fmla="*/ 94724 w 2300776"/>
              <a:gd name="connsiteY176" fmla="*/ 743511 h 796545"/>
              <a:gd name="connsiteX177" fmla="*/ 102295 w 2300776"/>
              <a:gd name="connsiteY177" fmla="*/ 735373 h 796545"/>
              <a:gd name="connsiteX178" fmla="*/ 140203 w 2300776"/>
              <a:gd name="connsiteY178" fmla="*/ 735425 h 796545"/>
              <a:gd name="connsiteX179" fmla="*/ 151945 w 2300776"/>
              <a:gd name="connsiteY179" fmla="*/ 735528 h 796545"/>
              <a:gd name="connsiteX180" fmla="*/ 158796 w 2300776"/>
              <a:gd name="connsiteY180" fmla="*/ 742532 h 796545"/>
              <a:gd name="connsiteX181" fmla="*/ 158796 w 2300776"/>
              <a:gd name="connsiteY181" fmla="*/ 747940 h 796545"/>
              <a:gd name="connsiteX182" fmla="*/ 158435 w 2300776"/>
              <a:gd name="connsiteY182" fmla="*/ 780439 h 796545"/>
              <a:gd name="connsiteX183" fmla="*/ 171054 w 2300776"/>
              <a:gd name="connsiteY183" fmla="*/ 793212 h 796545"/>
              <a:gd name="connsiteX184" fmla="*/ 180994 w 2300776"/>
              <a:gd name="connsiteY184" fmla="*/ 793212 h 796545"/>
              <a:gd name="connsiteX185" fmla="*/ 1117031 w 2300776"/>
              <a:gd name="connsiteY185" fmla="*/ 791667 h 796545"/>
              <a:gd name="connsiteX186" fmla="*/ 1791324 w 2300776"/>
              <a:gd name="connsiteY186" fmla="*/ 790946 h 796545"/>
              <a:gd name="connsiteX187" fmla="*/ 2133415 w 2300776"/>
              <a:gd name="connsiteY187" fmla="*/ 789607 h 796545"/>
              <a:gd name="connsiteX188" fmla="*/ 2138823 w 2300776"/>
              <a:gd name="connsiteY188" fmla="*/ 789504 h 796545"/>
              <a:gd name="connsiteX189" fmla="*/ 2148403 w 2300776"/>
              <a:gd name="connsiteY189" fmla="*/ 780697 h 796545"/>
              <a:gd name="connsiteX190" fmla="*/ 2148867 w 2300776"/>
              <a:gd name="connsiteY190" fmla="*/ 772611 h 796545"/>
              <a:gd name="connsiteX191" fmla="*/ 2149227 w 2300776"/>
              <a:gd name="connsiteY191" fmla="*/ 745520 h 796545"/>
              <a:gd name="connsiteX192" fmla="*/ 2154584 w 2300776"/>
              <a:gd name="connsiteY192" fmla="*/ 738618 h 796545"/>
              <a:gd name="connsiteX193" fmla="*/ 2198723 w 2300776"/>
              <a:gd name="connsiteY193" fmla="*/ 736970 h 796545"/>
              <a:gd name="connsiteX194" fmla="*/ 2204285 w 2300776"/>
              <a:gd name="connsiteY194" fmla="*/ 742584 h 796545"/>
              <a:gd name="connsiteX195" fmla="*/ 2204440 w 2300776"/>
              <a:gd name="connsiteY195" fmla="*/ 775083 h 796545"/>
              <a:gd name="connsiteX196" fmla="*/ 2198517 w 2300776"/>
              <a:gd name="connsiteY196" fmla="*/ 781212 h 796545"/>
              <a:gd name="connsiteX197" fmla="*/ 2184971 w 2300776"/>
              <a:gd name="connsiteY197" fmla="*/ 781212 h 796545"/>
              <a:gd name="connsiteX198" fmla="*/ 2174722 w 2300776"/>
              <a:gd name="connsiteY198" fmla="*/ 769984 h 796545"/>
              <a:gd name="connsiteX199" fmla="*/ 2180902 w 2300776"/>
              <a:gd name="connsiteY199" fmla="*/ 763958 h 796545"/>
              <a:gd name="connsiteX200" fmla="*/ 2191615 w 2300776"/>
              <a:gd name="connsiteY200" fmla="*/ 762876 h 796545"/>
              <a:gd name="connsiteX201" fmla="*/ 2197435 w 2300776"/>
              <a:gd name="connsiteY201" fmla="*/ 756026 h 796545"/>
              <a:gd name="connsiteX202" fmla="*/ 2190379 w 2300776"/>
              <a:gd name="connsiteY202" fmla="*/ 750515 h 796545"/>
              <a:gd name="connsiteX203" fmla="*/ 2170550 w 2300776"/>
              <a:gd name="connsiteY203" fmla="*/ 750824 h 796545"/>
              <a:gd name="connsiteX204" fmla="*/ 2161434 w 2300776"/>
              <a:gd name="connsiteY204" fmla="*/ 759838 h 796545"/>
              <a:gd name="connsiteX205" fmla="*/ 2161743 w 2300776"/>
              <a:gd name="connsiteY205" fmla="*/ 784199 h 796545"/>
              <a:gd name="connsiteX206" fmla="*/ 2171992 w 2300776"/>
              <a:gd name="connsiteY206" fmla="*/ 794345 h 796545"/>
              <a:gd name="connsiteX207" fmla="*/ 2208096 w 2300776"/>
              <a:gd name="connsiteY207" fmla="*/ 794449 h 796545"/>
              <a:gd name="connsiteX208" fmla="*/ 2217985 w 2300776"/>
              <a:gd name="connsiteY208" fmla="*/ 784199 h 796545"/>
              <a:gd name="connsiteX209" fmla="*/ 2218088 w 2300776"/>
              <a:gd name="connsiteY209" fmla="*/ 770654 h 796545"/>
              <a:gd name="connsiteX210" fmla="*/ 2226226 w 2300776"/>
              <a:gd name="connsiteY210" fmla="*/ 763958 h 796545"/>
              <a:gd name="connsiteX211" fmla="*/ 2233179 w 2300776"/>
              <a:gd name="connsiteY211" fmla="*/ 770911 h 796545"/>
              <a:gd name="connsiteX212" fmla="*/ 2233282 w 2300776"/>
              <a:gd name="connsiteY212" fmla="*/ 781727 h 796545"/>
              <a:gd name="connsiteX213" fmla="*/ 2245901 w 2300776"/>
              <a:gd name="connsiteY213" fmla="*/ 794552 h 796545"/>
              <a:gd name="connsiteX214" fmla="*/ 2287362 w 2300776"/>
              <a:gd name="connsiteY214" fmla="*/ 793109 h 796545"/>
              <a:gd name="connsiteX215" fmla="*/ 2299053 w 2300776"/>
              <a:gd name="connsiteY215" fmla="*/ 780954 h 796545"/>
              <a:gd name="connsiteX216" fmla="*/ 2298898 w 2300776"/>
              <a:gd name="connsiteY216" fmla="*/ 752988 h 796545"/>
              <a:gd name="connsiteX217" fmla="*/ 2298692 w 2300776"/>
              <a:gd name="connsiteY217" fmla="*/ 736764 h 796545"/>
              <a:gd name="connsiteX218" fmla="*/ 2288804 w 2300776"/>
              <a:gd name="connsiteY218" fmla="*/ 726205 h 796545"/>
              <a:gd name="connsiteX219" fmla="*/ 2277112 w 2300776"/>
              <a:gd name="connsiteY219" fmla="*/ 726051 h 796545"/>
              <a:gd name="connsiteX220" fmla="*/ 2270726 w 2300776"/>
              <a:gd name="connsiteY220" fmla="*/ 721725 h 796545"/>
              <a:gd name="connsiteX221" fmla="*/ 2275824 w 2300776"/>
              <a:gd name="connsiteY221" fmla="*/ 714668 h 796545"/>
              <a:gd name="connsiteX222" fmla="*/ 2290194 w 2300776"/>
              <a:gd name="connsiteY222" fmla="*/ 713638 h 796545"/>
              <a:gd name="connsiteX223" fmla="*/ 2300289 w 2300776"/>
              <a:gd name="connsiteY223" fmla="*/ 704368 h 796545"/>
              <a:gd name="connsiteX224" fmla="*/ 2300650 w 2300776"/>
              <a:gd name="connsiteY224" fmla="*/ 696282 h 796545"/>
              <a:gd name="connsiteX225" fmla="*/ 2300547 w 2300776"/>
              <a:gd name="connsiteY225" fmla="*/ 667388 h 796545"/>
              <a:gd name="connsiteX226" fmla="*/ 2290091 w 2300776"/>
              <a:gd name="connsiteY226" fmla="*/ 655902 h 796545"/>
              <a:gd name="connsiteX227" fmla="*/ 101008 w 2300776"/>
              <a:gd name="connsiteY227" fmla="*/ 15345 h 796545"/>
              <a:gd name="connsiteX228" fmla="*/ 111772 w 2300776"/>
              <a:gd name="connsiteY228" fmla="*/ 15293 h 796545"/>
              <a:gd name="connsiteX229" fmla="*/ 111772 w 2300776"/>
              <a:gd name="connsiteY229" fmla="*/ 15087 h 796545"/>
              <a:gd name="connsiteX230" fmla="*/ 123464 w 2300776"/>
              <a:gd name="connsiteY230" fmla="*/ 15139 h 796545"/>
              <a:gd name="connsiteX231" fmla="*/ 130211 w 2300776"/>
              <a:gd name="connsiteY231" fmla="*/ 23379 h 796545"/>
              <a:gd name="connsiteX232" fmla="*/ 123773 w 2300776"/>
              <a:gd name="connsiteY232" fmla="*/ 30899 h 796545"/>
              <a:gd name="connsiteX233" fmla="*/ 100441 w 2300776"/>
              <a:gd name="connsiteY233" fmla="*/ 30796 h 796545"/>
              <a:gd name="connsiteX234" fmla="*/ 94621 w 2300776"/>
              <a:gd name="connsiteY234" fmla="*/ 22813 h 796545"/>
              <a:gd name="connsiteX235" fmla="*/ 101008 w 2300776"/>
              <a:gd name="connsiteY235" fmla="*/ 15345 h 796545"/>
              <a:gd name="connsiteX236" fmla="*/ 100441 w 2300776"/>
              <a:gd name="connsiteY236" fmla="*/ 765658 h 796545"/>
              <a:gd name="connsiteX237" fmla="*/ 123773 w 2300776"/>
              <a:gd name="connsiteY237" fmla="*/ 765503 h 796545"/>
              <a:gd name="connsiteX238" fmla="*/ 130211 w 2300776"/>
              <a:gd name="connsiteY238" fmla="*/ 773074 h 796545"/>
              <a:gd name="connsiteX239" fmla="*/ 123464 w 2300776"/>
              <a:gd name="connsiteY239" fmla="*/ 781315 h 796545"/>
              <a:gd name="connsiteX240" fmla="*/ 111772 w 2300776"/>
              <a:gd name="connsiteY240" fmla="*/ 781366 h 796545"/>
              <a:gd name="connsiteX241" fmla="*/ 111772 w 2300776"/>
              <a:gd name="connsiteY241" fmla="*/ 781160 h 796545"/>
              <a:gd name="connsiteX242" fmla="*/ 101008 w 2300776"/>
              <a:gd name="connsiteY242" fmla="*/ 781109 h 796545"/>
              <a:gd name="connsiteX243" fmla="*/ 94621 w 2300776"/>
              <a:gd name="connsiteY243" fmla="*/ 773641 h 796545"/>
              <a:gd name="connsiteX244" fmla="*/ 100441 w 2300776"/>
              <a:gd name="connsiteY244" fmla="*/ 765658 h 796545"/>
              <a:gd name="connsiteX245" fmla="*/ 2277009 w 2300776"/>
              <a:gd name="connsiteY245" fmla="*/ 96206 h 796545"/>
              <a:gd name="connsiteX246" fmla="*/ 2285559 w 2300776"/>
              <a:gd name="connsiteY246" fmla="*/ 101666 h 796545"/>
              <a:gd name="connsiteX247" fmla="*/ 2285713 w 2300776"/>
              <a:gd name="connsiteY247" fmla="*/ 121443 h 796545"/>
              <a:gd name="connsiteX248" fmla="*/ 2282262 w 2300776"/>
              <a:gd name="connsiteY248" fmla="*/ 126182 h 796545"/>
              <a:gd name="connsiteX249" fmla="*/ 2269850 w 2300776"/>
              <a:gd name="connsiteY249" fmla="*/ 117735 h 796545"/>
              <a:gd name="connsiteX250" fmla="*/ 2269850 w 2300776"/>
              <a:gd name="connsiteY250" fmla="*/ 112327 h 796545"/>
              <a:gd name="connsiteX251" fmla="*/ 2270056 w 2300776"/>
              <a:gd name="connsiteY251" fmla="*/ 112327 h 796545"/>
              <a:gd name="connsiteX252" fmla="*/ 2270056 w 2300776"/>
              <a:gd name="connsiteY252" fmla="*/ 102438 h 796545"/>
              <a:gd name="connsiteX253" fmla="*/ 2277009 w 2300776"/>
              <a:gd name="connsiteY253" fmla="*/ 96206 h 796545"/>
              <a:gd name="connsiteX254" fmla="*/ 2270417 w 2300776"/>
              <a:gd name="connsiteY254" fmla="*/ 739957 h 796545"/>
              <a:gd name="connsiteX255" fmla="*/ 2284271 w 2300776"/>
              <a:gd name="connsiteY255" fmla="*/ 754224 h 796545"/>
              <a:gd name="connsiteX256" fmla="*/ 2285250 w 2300776"/>
              <a:gd name="connsiteY256" fmla="*/ 773126 h 796545"/>
              <a:gd name="connsiteX257" fmla="*/ 2279533 w 2300776"/>
              <a:gd name="connsiteY257" fmla="*/ 779564 h 796545"/>
              <a:gd name="connsiteX258" fmla="*/ 2253420 w 2300776"/>
              <a:gd name="connsiteY258" fmla="*/ 780851 h 796545"/>
              <a:gd name="connsiteX259" fmla="*/ 2246519 w 2300776"/>
              <a:gd name="connsiteY259" fmla="*/ 773950 h 796545"/>
              <a:gd name="connsiteX260" fmla="*/ 2246313 w 2300776"/>
              <a:gd name="connsiteY260" fmla="*/ 760404 h 796545"/>
              <a:gd name="connsiteX261" fmla="*/ 2236166 w 2300776"/>
              <a:gd name="connsiteY261" fmla="*/ 750361 h 796545"/>
              <a:gd name="connsiteX262" fmla="*/ 2225350 w 2300776"/>
              <a:gd name="connsiteY262" fmla="*/ 750309 h 796545"/>
              <a:gd name="connsiteX263" fmla="*/ 2217728 w 2300776"/>
              <a:gd name="connsiteY263" fmla="*/ 743099 h 796545"/>
              <a:gd name="connsiteX264" fmla="*/ 2217522 w 2300776"/>
              <a:gd name="connsiteY264" fmla="*/ 733159 h 796545"/>
              <a:gd name="connsiteX265" fmla="*/ 2205727 w 2300776"/>
              <a:gd name="connsiteY265" fmla="*/ 722755 h 796545"/>
              <a:gd name="connsiteX266" fmla="*/ 2147115 w 2300776"/>
              <a:gd name="connsiteY266" fmla="*/ 724969 h 796545"/>
              <a:gd name="connsiteX267" fmla="*/ 2135733 w 2300776"/>
              <a:gd name="connsiteY267" fmla="*/ 736712 h 796545"/>
              <a:gd name="connsiteX268" fmla="*/ 2134497 w 2300776"/>
              <a:gd name="connsiteY268" fmla="*/ 766430 h 796545"/>
              <a:gd name="connsiteX269" fmla="*/ 2124196 w 2300776"/>
              <a:gd name="connsiteY269" fmla="*/ 776010 h 796545"/>
              <a:gd name="connsiteX270" fmla="*/ 1996929 w 2300776"/>
              <a:gd name="connsiteY270" fmla="*/ 776216 h 796545"/>
              <a:gd name="connsiteX271" fmla="*/ 976064 w 2300776"/>
              <a:gd name="connsiteY271" fmla="*/ 778225 h 796545"/>
              <a:gd name="connsiteX272" fmla="*/ 188101 w 2300776"/>
              <a:gd name="connsiteY272" fmla="*/ 779564 h 796545"/>
              <a:gd name="connsiteX273" fmla="*/ 172135 w 2300776"/>
              <a:gd name="connsiteY273" fmla="*/ 763288 h 796545"/>
              <a:gd name="connsiteX274" fmla="*/ 172238 w 2300776"/>
              <a:gd name="connsiteY274" fmla="*/ 734395 h 796545"/>
              <a:gd name="connsiteX275" fmla="*/ 160701 w 2300776"/>
              <a:gd name="connsiteY275" fmla="*/ 721931 h 796545"/>
              <a:gd name="connsiteX276" fmla="*/ 93025 w 2300776"/>
              <a:gd name="connsiteY276" fmla="*/ 721725 h 796545"/>
              <a:gd name="connsiteX277" fmla="*/ 81282 w 2300776"/>
              <a:gd name="connsiteY277" fmla="*/ 734137 h 796545"/>
              <a:gd name="connsiteX278" fmla="*/ 81179 w 2300776"/>
              <a:gd name="connsiteY278" fmla="*/ 745880 h 796545"/>
              <a:gd name="connsiteX279" fmla="*/ 75204 w 2300776"/>
              <a:gd name="connsiteY279" fmla="*/ 752009 h 796545"/>
              <a:gd name="connsiteX280" fmla="*/ 67067 w 2300776"/>
              <a:gd name="connsiteY280" fmla="*/ 752164 h 796545"/>
              <a:gd name="connsiteX281" fmla="*/ 56508 w 2300776"/>
              <a:gd name="connsiteY281" fmla="*/ 763649 h 796545"/>
              <a:gd name="connsiteX282" fmla="*/ 57538 w 2300776"/>
              <a:gd name="connsiteY282" fmla="*/ 776216 h 796545"/>
              <a:gd name="connsiteX283" fmla="*/ 51718 w 2300776"/>
              <a:gd name="connsiteY283" fmla="*/ 782551 h 796545"/>
              <a:gd name="connsiteX284" fmla="*/ 21022 w 2300776"/>
              <a:gd name="connsiteY284" fmla="*/ 782809 h 796545"/>
              <a:gd name="connsiteX285" fmla="*/ 14893 w 2300776"/>
              <a:gd name="connsiteY285" fmla="*/ 776731 h 796545"/>
              <a:gd name="connsiteX286" fmla="*/ 13760 w 2300776"/>
              <a:gd name="connsiteY286" fmla="*/ 746086 h 796545"/>
              <a:gd name="connsiteX287" fmla="*/ 19219 w 2300776"/>
              <a:gd name="connsiteY287" fmla="*/ 740575 h 796545"/>
              <a:gd name="connsiteX288" fmla="*/ 33640 w 2300776"/>
              <a:gd name="connsiteY288" fmla="*/ 740318 h 796545"/>
              <a:gd name="connsiteX289" fmla="*/ 44199 w 2300776"/>
              <a:gd name="connsiteY289" fmla="*/ 729708 h 796545"/>
              <a:gd name="connsiteX290" fmla="*/ 45332 w 2300776"/>
              <a:gd name="connsiteY290" fmla="*/ 717141 h 796545"/>
              <a:gd name="connsiteX291" fmla="*/ 51821 w 2300776"/>
              <a:gd name="connsiteY291" fmla="*/ 711166 h 796545"/>
              <a:gd name="connsiteX292" fmla="*/ 60835 w 2300776"/>
              <a:gd name="connsiteY292" fmla="*/ 710703 h 796545"/>
              <a:gd name="connsiteX293" fmla="*/ 70723 w 2300776"/>
              <a:gd name="connsiteY293" fmla="*/ 700196 h 796545"/>
              <a:gd name="connsiteX294" fmla="*/ 70826 w 2300776"/>
              <a:gd name="connsiteY294" fmla="*/ 694788 h 796545"/>
              <a:gd name="connsiteX295" fmla="*/ 70672 w 2300776"/>
              <a:gd name="connsiteY295" fmla="*/ 647868 h 796545"/>
              <a:gd name="connsiteX296" fmla="*/ 70157 w 2300776"/>
              <a:gd name="connsiteY296" fmla="*/ 638854 h 796545"/>
              <a:gd name="connsiteX297" fmla="*/ 59444 w 2300776"/>
              <a:gd name="connsiteY297" fmla="*/ 629429 h 796545"/>
              <a:gd name="connsiteX298" fmla="*/ 28747 w 2300776"/>
              <a:gd name="connsiteY298" fmla="*/ 629429 h 796545"/>
              <a:gd name="connsiteX299" fmla="*/ 21537 w 2300776"/>
              <a:gd name="connsiteY299" fmla="*/ 629378 h 796545"/>
              <a:gd name="connsiteX300" fmla="*/ 15099 w 2300776"/>
              <a:gd name="connsiteY300" fmla="*/ 622682 h 796545"/>
              <a:gd name="connsiteX301" fmla="*/ 15047 w 2300776"/>
              <a:gd name="connsiteY301" fmla="*/ 612742 h 796545"/>
              <a:gd name="connsiteX302" fmla="*/ 14841 w 2300776"/>
              <a:gd name="connsiteY302" fmla="*/ 398227 h 796545"/>
              <a:gd name="connsiteX303" fmla="*/ 14944 w 2300776"/>
              <a:gd name="connsiteY303" fmla="*/ 183609 h 796545"/>
              <a:gd name="connsiteX304" fmla="*/ 14996 w 2300776"/>
              <a:gd name="connsiteY304" fmla="*/ 173668 h 796545"/>
              <a:gd name="connsiteX305" fmla="*/ 21434 w 2300776"/>
              <a:gd name="connsiteY305" fmla="*/ 166973 h 796545"/>
              <a:gd name="connsiteX306" fmla="*/ 28644 w 2300776"/>
              <a:gd name="connsiteY306" fmla="*/ 166921 h 796545"/>
              <a:gd name="connsiteX307" fmla="*/ 59341 w 2300776"/>
              <a:gd name="connsiteY307" fmla="*/ 166921 h 796545"/>
              <a:gd name="connsiteX308" fmla="*/ 70054 w 2300776"/>
              <a:gd name="connsiteY308" fmla="*/ 157496 h 796545"/>
              <a:gd name="connsiteX309" fmla="*/ 70569 w 2300776"/>
              <a:gd name="connsiteY309" fmla="*/ 148483 h 796545"/>
              <a:gd name="connsiteX310" fmla="*/ 70723 w 2300776"/>
              <a:gd name="connsiteY310" fmla="*/ 101563 h 796545"/>
              <a:gd name="connsiteX311" fmla="*/ 70620 w 2300776"/>
              <a:gd name="connsiteY311" fmla="*/ 96155 h 796545"/>
              <a:gd name="connsiteX312" fmla="*/ 60732 w 2300776"/>
              <a:gd name="connsiteY312" fmla="*/ 85648 h 796545"/>
              <a:gd name="connsiteX313" fmla="*/ 51718 w 2300776"/>
              <a:gd name="connsiteY313" fmla="*/ 85184 h 796545"/>
              <a:gd name="connsiteX314" fmla="*/ 45229 w 2300776"/>
              <a:gd name="connsiteY314" fmla="*/ 79210 h 796545"/>
              <a:gd name="connsiteX315" fmla="*/ 44096 w 2300776"/>
              <a:gd name="connsiteY315" fmla="*/ 66643 h 796545"/>
              <a:gd name="connsiteX316" fmla="*/ 33537 w 2300776"/>
              <a:gd name="connsiteY316" fmla="*/ 56033 h 796545"/>
              <a:gd name="connsiteX317" fmla="*/ 19116 w 2300776"/>
              <a:gd name="connsiteY317" fmla="*/ 55775 h 796545"/>
              <a:gd name="connsiteX318" fmla="*/ 13657 w 2300776"/>
              <a:gd name="connsiteY318" fmla="*/ 50264 h 796545"/>
              <a:gd name="connsiteX319" fmla="*/ 14841 w 2300776"/>
              <a:gd name="connsiteY319" fmla="*/ 19619 h 796545"/>
              <a:gd name="connsiteX320" fmla="*/ 20970 w 2300776"/>
              <a:gd name="connsiteY320" fmla="*/ 13542 h 796545"/>
              <a:gd name="connsiteX321" fmla="*/ 51667 w 2300776"/>
              <a:gd name="connsiteY321" fmla="*/ 13799 h 796545"/>
              <a:gd name="connsiteX322" fmla="*/ 57487 w 2300776"/>
              <a:gd name="connsiteY322" fmla="*/ 20134 h 796545"/>
              <a:gd name="connsiteX323" fmla="*/ 56457 w 2300776"/>
              <a:gd name="connsiteY323" fmla="*/ 32701 h 796545"/>
              <a:gd name="connsiteX324" fmla="*/ 67015 w 2300776"/>
              <a:gd name="connsiteY324" fmla="*/ 44187 h 796545"/>
              <a:gd name="connsiteX325" fmla="*/ 75153 w 2300776"/>
              <a:gd name="connsiteY325" fmla="*/ 44341 h 796545"/>
              <a:gd name="connsiteX326" fmla="*/ 81127 w 2300776"/>
              <a:gd name="connsiteY326" fmla="*/ 50470 h 796545"/>
              <a:gd name="connsiteX327" fmla="*/ 81230 w 2300776"/>
              <a:gd name="connsiteY327" fmla="*/ 62213 h 796545"/>
              <a:gd name="connsiteX328" fmla="*/ 92973 w 2300776"/>
              <a:gd name="connsiteY328" fmla="*/ 74626 h 796545"/>
              <a:gd name="connsiteX329" fmla="*/ 160650 w 2300776"/>
              <a:gd name="connsiteY329" fmla="*/ 74420 h 796545"/>
              <a:gd name="connsiteX330" fmla="*/ 172187 w 2300776"/>
              <a:gd name="connsiteY330" fmla="*/ 61956 h 796545"/>
              <a:gd name="connsiteX331" fmla="*/ 172084 w 2300776"/>
              <a:gd name="connsiteY331" fmla="*/ 33062 h 796545"/>
              <a:gd name="connsiteX332" fmla="*/ 188050 w 2300776"/>
              <a:gd name="connsiteY332" fmla="*/ 16787 h 796545"/>
              <a:gd name="connsiteX333" fmla="*/ 976013 w 2300776"/>
              <a:gd name="connsiteY333" fmla="*/ 18126 h 796545"/>
              <a:gd name="connsiteX334" fmla="*/ 1996878 w 2300776"/>
              <a:gd name="connsiteY334" fmla="*/ 20186 h 796545"/>
              <a:gd name="connsiteX335" fmla="*/ 2124145 w 2300776"/>
              <a:gd name="connsiteY335" fmla="*/ 20392 h 796545"/>
              <a:gd name="connsiteX336" fmla="*/ 2134446 w 2300776"/>
              <a:gd name="connsiteY336" fmla="*/ 29972 h 796545"/>
              <a:gd name="connsiteX337" fmla="*/ 2135682 w 2300776"/>
              <a:gd name="connsiteY337" fmla="*/ 59690 h 796545"/>
              <a:gd name="connsiteX338" fmla="*/ 2147064 w 2300776"/>
              <a:gd name="connsiteY338" fmla="*/ 71433 h 796545"/>
              <a:gd name="connsiteX339" fmla="*/ 2205676 w 2300776"/>
              <a:gd name="connsiteY339" fmla="*/ 73647 h 796545"/>
              <a:gd name="connsiteX340" fmla="*/ 2217470 w 2300776"/>
              <a:gd name="connsiteY340" fmla="*/ 63243 h 796545"/>
              <a:gd name="connsiteX341" fmla="*/ 2217676 w 2300776"/>
              <a:gd name="connsiteY341" fmla="*/ 53303 h 796545"/>
              <a:gd name="connsiteX342" fmla="*/ 2225299 w 2300776"/>
              <a:gd name="connsiteY342" fmla="*/ 46093 h 796545"/>
              <a:gd name="connsiteX343" fmla="*/ 2236115 w 2300776"/>
              <a:gd name="connsiteY343" fmla="*/ 46041 h 796545"/>
              <a:gd name="connsiteX344" fmla="*/ 2246261 w 2300776"/>
              <a:gd name="connsiteY344" fmla="*/ 35998 h 796545"/>
              <a:gd name="connsiteX345" fmla="*/ 2246467 w 2300776"/>
              <a:gd name="connsiteY345" fmla="*/ 22452 h 796545"/>
              <a:gd name="connsiteX346" fmla="*/ 2253369 w 2300776"/>
              <a:gd name="connsiteY346" fmla="*/ 15551 h 796545"/>
              <a:gd name="connsiteX347" fmla="*/ 2279481 w 2300776"/>
              <a:gd name="connsiteY347" fmla="*/ 16838 h 796545"/>
              <a:gd name="connsiteX348" fmla="*/ 2285198 w 2300776"/>
              <a:gd name="connsiteY348" fmla="*/ 23276 h 796545"/>
              <a:gd name="connsiteX349" fmla="*/ 2284220 w 2300776"/>
              <a:gd name="connsiteY349" fmla="*/ 42178 h 796545"/>
              <a:gd name="connsiteX350" fmla="*/ 2270365 w 2300776"/>
              <a:gd name="connsiteY350" fmla="*/ 56445 h 796545"/>
              <a:gd name="connsiteX351" fmla="*/ 2256974 w 2300776"/>
              <a:gd name="connsiteY351" fmla="*/ 69166 h 796545"/>
              <a:gd name="connsiteX352" fmla="*/ 2244098 w 2300776"/>
              <a:gd name="connsiteY352" fmla="*/ 81527 h 796545"/>
              <a:gd name="connsiteX353" fmla="*/ 2229934 w 2300776"/>
              <a:gd name="connsiteY353" fmla="*/ 95434 h 796545"/>
              <a:gd name="connsiteX354" fmla="*/ 2229883 w 2300776"/>
              <a:gd name="connsiteY354" fmla="*/ 156827 h 796545"/>
              <a:gd name="connsiteX355" fmla="*/ 2243634 w 2300776"/>
              <a:gd name="connsiteY355" fmla="*/ 170321 h 796545"/>
              <a:gd name="connsiteX356" fmla="*/ 2276134 w 2300776"/>
              <a:gd name="connsiteY356" fmla="*/ 170475 h 796545"/>
              <a:gd name="connsiteX357" fmla="*/ 2285507 w 2300776"/>
              <a:gd name="connsiteY357" fmla="*/ 179643 h 796545"/>
              <a:gd name="connsiteX358" fmla="*/ 2285507 w 2300776"/>
              <a:gd name="connsiteY358" fmla="*/ 183248 h 796545"/>
              <a:gd name="connsiteX359" fmla="*/ 2285816 w 2300776"/>
              <a:gd name="connsiteY359" fmla="*/ 398175 h 796545"/>
              <a:gd name="connsiteX360" fmla="*/ 2285507 w 2300776"/>
              <a:gd name="connsiteY360" fmla="*/ 613102 h 796545"/>
              <a:gd name="connsiteX361" fmla="*/ 2285507 w 2300776"/>
              <a:gd name="connsiteY361" fmla="*/ 616708 h 796545"/>
              <a:gd name="connsiteX362" fmla="*/ 2276134 w 2300776"/>
              <a:gd name="connsiteY362" fmla="*/ 625875 h 796545"/>
              <a:gd name="connsiteX363" fmla="*/ 2243634 w 2300776"/>
              <a:gd name="connsiteY363" fmla="*/ 626030 h 796545"/>
              <a:gd name="connsiteX364" fmla="*/ 2229883 w 2300776"/>
              <a:gd name="connsiteY364" fmla="*/ 639524 h 796545"/>
              <a:gd name="connsiteX365" fmla="*/ 2229934 w 2300776"/>
              <a:gd name="connsiteY365" fmla="*/ 700917 h 796545"/>
              <a:gd name="connsiteX366" fmla="*/ 2244098 w 2300776"/>
              <a:gd name="connsiteY366" fmla="*/ 714823 h 796545"/>
              <a:gd name="connsiteX367" fmla="*/ 2256974 w 2300776"/>
              <a:gd name="connsiteY367" fmla="*/ 727184 h 796545"/>
              <a:gd name="connsiteX368" fmla="*/ 2270417 w 2300776"/>
              <a:gd name="connsiteY368" fmla="*/ 739957 h 796545"/>
              <a:gd name="connsiteX369" fmla="*/ 2285559 w 2300776"/>
              <a:gd name="connsiteY369" fmla="*/ 694788 h 796545"/>
              <a:gd name="connsiteX370" fmla="*/ 2277009 w 2300776"/>
              <a:gd name="connsiteY370" fmla="*/ 700247 h 796545"/>
              <a:gd name="connsiteX371" fmla="*/ 2270056 w 2300776"/>
              <a:gd name="connsiteY371" fmla="*/ 694015 h 796545"/>
              <a:gd name="connsiteX372" fmla="*/ 2270056 w 2300776"/>
              <a:gd name="connsiteY372" fmla="*/ 684127 h 796545"/>
              <a:gd name="connsiteX373" fmla="*/ 2269850 w 2300776"/>
              <a:gd name="connsiteY373" fmla="*/ 684127 h 796545"/>
              <a:gd name="connsiteX374" fmla="*/ 2269850 w 2300776"/>
              <a:gd name="connsiteY374" fmla="*/ 678719 h 796545"/>
              <a:gd name="connsiteX375" fmla="*/ 2282262 w 2300776"/>
              <a:gd name="connsiteY375" fmla="*/ 670272 h 796545"/>
              <a:gd name="connsiteX376" fmla="*/ 2285713 w 2300776"/>
              <a:gd name="connsiteY376" fmla="*/ 675010 h 796545"/>
              <a:gd name="connsiteX377" fmla="*/ 2285559 w 2300776"/>
              <a:gd name="connsiteY377" fmla="*/ 694788 h 79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2300776" h="796545">
                <a:moveTo>
                  <a:pt x="2290091" y="655902"/>
                </a:moveTo>
                <a:cubicBezTo>
                  <a:pt x="2281953" y="655902"/>
                  <a:pt x="2273867" y="656211"/>
                  <a:pt x="2265730" y="656778"/>
                </a:cubicBezTo>
                <a:cubicBezTo>
                  <a:pt x="2258365" y="657293"/>
                  <a:pt x="2255686" y="660280"/>
                  <a:pt x="2255429" y="667748"/>
                </a:cubicBezTo>
                <a:cubicBezTo>
                  <a:pt x="2255326" y="670117"/>
                  <a:pt x="2255841" y="672538"/>
                  <a:pt x="2255892" y="674959"/>
                </a:cubicBezTo>
                <a:cubicBezTo>
                  <a:pt x="2256098" y="681860"/>
                  <a:pt x="2256510" y="688813"/>
                  <a:pt x="2256356" y="695715"/>
                </a:cubicBezTo>
                <a:cubicBezTo>
                  <a:pt x="2256253" y="700453"/>
                  <a:pt x="2253987" y="701895"/>
                  <a:pt x="2249300" y="701432"/>
                </a:cubicBezTo>
                <a:cubicBezTo>
                  <a:pt x="2244716" y="700968"/>
                  <a:pt x="2244304" y="697775"/>
                  <a:pt x="2244304" y="694324"/>
                </a:cubicBezTo>
                <a:cubicBezTo>
                  <a:pt x="2244253" y="678667"/>
                  <a:pt x="2244149" y="663061"/>
                  <a:pt x="2244304" y="647404"/>
                </a:cubicBezTo>
                <a:cubicBezTo>
                  <a:pt x="2244355" y="640554"/>
                  <a:pt x="2245386" y="639781"/>
                  <a:pt x="2252339" y="639524"/>
                </a:cubicBezTo>
                <a:cubicBezTo>
                  <a:pt x="2256562" y="639369"/>
                  <a:pt x="2260785" y="639472"/>
                  <a:pt x="2264957" y="639472"/>
                </a:cubicBezTo>
                <a:cubicBezTo>
                  <a:pt x="2272477" y="639472"/>
                  <a:pt x="2279996" y="639575"/>
                  <a:pt x="2287516" y="639369"/>
                </a:cubicBezTo>
                <a:cubicBezTo>
                  <a:pt x="2296169" y="639112"/>
                  <a:pt x="2298486" y="636588"/>
                  <a:pt x="2298898" y="627781"/>
                </a:cubicBezTo>
                <a:cubicBezTo>
                  <a:pt x="2298950" y="626905"/>
                  <a:pt x="2298898" y="625978"/>
                  <a:pt x="2298950" y="625051"/>
                </a:cubicBezTo>
                <a:cubicBezTo>
                  <a:pt x="2299516" y="555263"/>
                  <a:pt x="2299620" y="485475"/>
                  <a:pt x="2299825" y="415687"/>
                </a:cubicBezTo>
                <a:cubicBezTo>
                  <a:pt x="2299825" y="411051"/>
                  <a:pt x="2299825" y="406416"/>
                  <a:pt x="2299877" y="401729"/>
                </a:cubicBezTo>
                <a:lnTo>
                  <a:pt x="2299877" y="401729"/>
                </a:lnTo>
                <a:cubicBezTo>
                  <a:pt x="2299877" y="400544"/>
                  <a:pt x="2299877" y="399360"/>
                  <a:pt x="2299877" y="398175"/>
                </a:cubicBezTo>
                <a:cubicBezTo>
                  <a:pt x="2299877" y="396991"/>
                  <a:pt x="2299877" y="395806"/>
                  <a:pt x="2299877" y="394621"/>
                </a:cubicBezTo>
                <a:lnTo>
                  <a:pt x="2299877" y="394621"/>
                </a:lnTo>
                <a:cubicBezTo>
                  <a:pt x="2299877" y="389986"/>
                  <a:pt x="2299877" y="385351"/>
                  <a:pt x="2299825" y="380664"/>
                </a:cubicBezTo>
                <a:cubicBezTo>
                  <a:pt x="2299620" y="310876"/>
                  <a:pt x="2299516" y="241087"/>
                  <a:pt x="2298950" y="171299"/>
                </a:cubicBezTo>
                <a:cubicBezTo>
                  <a:pt x="2298950" y="170372"/>
                  <a:pt x="2298950" y="169497"/>
                  <a:pt x="2298898" y="168570"/>
                </a:cubicBezTo>
                <a:cubicBezTo>
                  <a:pt x="2298486" y="159762"/>
                  <a:pt x="2296169" y="157239"/>
                  <a:pt x="2287516" y="156981"/>
                </a:cubicBezTo>
                <a:cubicBezTo>
                  <a:pt x="2279996" y="156775"/>
                  <a:pt x="2272477" y="156878"/>
                  <a:pt x="2264957" y="156878"/>
                </a:cubicBezTo>
                <a:cubicBezTo>
                  <a:pt x="2260734" y="156878"/>
                  <a:pt x="2256510" y="156981"/>
                  <a:pt x="2252339" y="156827"/>
                </a:cubicBezTo>
                <a:cubicBezTo>
                  <a:pt x="2245386" y="156569"/>
                  <a:pt x="2244355" y="155796"/>
                  <a:pt x="2244304" y="148946"/>
                </a:cubicBezTo>
                <a:cubicBezTo>
                  <a:pt x="2244149" y="133289"/>
                  <a:pt x="2244253" y="117683"/>
                  <a:pt x="2244304" y="102026"/>
                </a:cubicBezTo>
                <a:cubicBezTo>
                  <a:pt x="2244304" y="98524"/>
                  <a:pt x="2244767" y="95331"/>
                  <a:pt x="2249300" y="94919"/>
                </a:cubicBezTo>
                <a:cubicBezTo>
                  <a:pt x="2253987" y="94455"/>
                  <a:pt x="2256253" y="95897"/>
                  <a:pt x="2256356" y="100635"/>
                </a:cubicBezTo>
                <a:cubicBezTo>
                  <a:pt x="2256510" y="107537"/>
                  <a:pt x="2256098" y="114439"/>
                  <a:pt x="2255892" y="121392"/>
                </a:cubicBezTo>
                <a:cubicBezTo>
                  <a:pt x="2255841" y="123812"/>
                  <a:pt x="2255326" y="126182"/>
                  <a:pt x="2255429" y="128602"/>
                </a:cubicBezTo>
                <a:cubicBezTo>
                  <a:pt x="2255686" y="136070"/>
                  <a:pt x="2258313" y="139058"/>
                  <a:pt x="2265730" y="139573"/>
                </a:cubicBezTo>
                <a:cubicBezTo>
                  <a:pt x="2273816" y="140139"/>
                  <a:pt x="2281953" y="140397"/>
                  <a:pt x="2290091" y="140448"/>
                </a:cubicBezTo>
                <a:cubicBezTo>
                  <a:pt x="2296632" y="140448"/>
                  <a:pt x="2299877" y="136997"/>
                  <a:pt x="2300186" y="129169"/>
                </a:cubicBezTo>
                <a:cubicBezTo>
                  <a:pt x="2300547" y="119538"/>
                  <a:pt x="2300289" y="109906"/>
                  <a:pt x="2300289" y="100275"/>
                </a:cubicBezTo>
                <a:cubicBezTo>
                  <a:pt x="2300289" y="97597"/>
                  <a:pt x="2300289" y="94816"/>
                  <a:pt x="2299929" y="92189"/>
                </a:cubicBezTo>
                <a:cubicBezTo>
                  <a:pt x="2299001" y="85699"/>
                  <a:pt x="2296478" y="83382"/>
                  <a:pt x="2289834" y="82918"/>
                </a:cubicBezTo>
                <a:cubicBezTo>
                  <a:pt x="2285044" y="82558"/>
                  <a:pt x="2280202" y="82764"/>
                  <a:pt x="2275464" y="81888"/>
                </a:cubicBezTo>
                <a:cubicBezTo>
                  <a:pt x="2271292" y="81115"/>
                  <a:pt x="2270108" y="78643"/>
                  <a:pt x="2270365" y="74832"/>
                </a:cubicBezTo>
                <a:cubicBezTo>
                  <a:pt x="2270674" y="70557"/>
                  <a:pt x="2273507" y="70403"/>
                  <a:pt x="2276752" y="70506"/>
                </a:cubicBezTo>
                <a:cubicBezTo>
                  <a:pt x="2280666" y="70609"/>
                  <a:pt x="2284580" y="70815"/>
                  <a:pt x="2288443" y="70351"/>
                </a:cubicBezTo>
                <a:cubicBezTo>
                  <a:pt x="2295396" y="69527"/>
                  <a:pt x="2297868" y="66900"/>
                  <a:pt x="2298332" y="59793"/>
                </a:cubicBezTo>
                <a:cubicBezTo>
                  <a:pt x="2298692" y="54385"/>
                  <a:pt x="2298486" y="48977"/>
                  <a:pt x="2298538" y="43569"/>
                </a:cubicBezTo>
                <a:cubicBezTo>
                  <a:pt x="2298589" y="34247"/>
                  <a:pt x="2298795" y="24924"/>
                  <a:pt x="2298692" y="15602"/>
                </a:cubicBezTo>
                <a:cubicBezTo>
                  <a:pt x="2298538" y="6177"/>
                  <a:pt x="2296169" y="3911"/>
                  <a:pt x="2287001" y="3447"/>
                </a:cubicBezTo>
                <a:cubicBezTo>
                  <a:pt x="2273198" y="2726"/>
                  <a:pt x="2259395" y="1747"/>
                  <a:pt x="2245540" y="2005"/>
                </a:cubicBezTo>
                <a:cubicBezTo>
                  <a:pt x="2234982" y="2211"/>
                  <a:pt x="2233076" y="4168"/>
                  <a:pt x="2232922" y="14829"/>
                </a:cubicBezTo>
                <a:cubicBezTo>
                  <a:pt x="2232870" y="18435"/>
                  <a:pt x="2233024" y="22040"/>
                  <a:pt x="2232819" y="25645"/>
                </a:cubicBezTo>
                <a:cubicBezTo>
                  <a:pt x="2232510" y="31568"/>
                  <a:pt x="2231531" y="32444"/>
                  <a:pt x="2225865" y="32598"/>
                </a:cubicBezTo>
                <a:cubicBezTo>
                  <a:pt x="2219530" y="32753"/>
                  <a:pt x="2217985" y="31671"/>
                  <a:pt x="2217728" y="25903"/>
                </a:cubicBezTo>
                <a:cubicBezTo>
                  <a:pt x="2217522" y="21422"/>
                  <a:pt x="2217831" y="16890"/>
                  <a:pt x="2217625" y="12357"/>
                </a:cubicBezTo>
                <a:cubicBezTo>
                  <a:pt x="2217264" y="5353"/>
                  <a:pt x="2214689" y="2314"/>
                  <a:pt x="2207736" y="2108"/>
                </a:cubicBezTo>
                <a:cubicBezTo>
                  <a:pt x="2195735" y="1747"/>
                  <a:pt x="2183684" y="1799"/>
                  <a:pt x="2171632" y="2211"/>
                </a:cubicBezTo>
                <a:cubicBezTo>
                  <a:pt x="2164678" y="2468"/>
                  <a:pt x="2161846" y="5353"/>
                  <a:pt x="2161382" y="12357"/>
                </a:cubicBezTo>
                <a:cubicBezTo>
                  <a:pt x="2160867" y="20443"/>
                  <a:pt x="2160816" y="28581"/>
                  <a:pt x="2161073" y="36719"/>
                </a:cubicBezTo>
                <a:cubicBezTo>
                  <a:pt x="2161279" y="42745"/>
                  <a:pt x="2163957" y="45320"/>
                  <a:pt x="2170189" y="45732"/>
                </a:cubicBezTo>
                <a:cubicBezTo>
                  <a:pt x="2176782" y="46196"/>
                  <a:pt x="2183426" y="46093"/>
                  <a:pt x="2190019" y="46041"/>
                </a:cubicBezTo>
                <a:cubicBezTo>
                  <a:pt x="2193624" y="45990"/>
                  <a:pt x="2196663" y="44547"/>
                  <a:pt x="2197075" y="40530"/>
                </a:cubicBezTo>
                <a:cubicBezTo>
                  <a:pt x="2197487" y="36513"/>
                  <a:pt x="2194757" y="34401"/>
                  <a:pt x="2191255" y="33680"/>
                </a:cubicBezTo>
                <a:cubicBezTo>
                  <a:pt x="2187752" y="32959"/>
                  <a:pt x="2184095" y="32753"/>
                  <a:pt x="2180542" y="32598"/>
                </a:cubicBezTo>
                <a:cubicBezTo>
                  <a:pt x="2176524" y="32444"/>
                  <a:pt x="2174670" y="30744"/>
                  <a:pt x="2174361" y="26572"/>
                </a:cubicBezTo>
                <a:cubicBezTo>
                  <a:pt x="2173743" y="17302"/>
                  <a:pt x="2175185" y="15499"/>
                  <a:pt x="2184611" y="15345"/>
                </a:cubicBezTo>
                <a:cubicBezTo>
                  <a:pt x="2189143" y="15293"/>
                  <a:pt x="2193624" y="15396"/>
                  <a:pt x="2198156" y="15345"/>
                </a:cubicBezTo>
                <a:cubicBezTo>
                  <a:pt x="2202328" y="15293"/>
                  <a:pt x="2204131" y="17456"/>
                  <a:pt x="2204079" y="21474"/>
                </a:cubicBezTo>
                <a:cubicBezTo>
                  <a:pt x="2204028" y="32289"/>
                  <a:pt x="2203976" y="43157"/>
                  <a:pt x="2203925" y="53973"/>
                </a:cubicBezTo>
                <a:cubicBezTo>
                  <a:pt x="2203925" y="57629"/>
                  <a:pt x="2202071" y="59587"/>
                  <a:pt x="2198362" y="59587"/>
                </a:cubicBezTo>
                <a:cubicBezTo>
                  <a:pt x="2183632" y="59484"/>
                  <a:pt x="2168902" y="59844"/>
                  <a:pt x="2154223" y="57939"/>
                </a:cubicBezTo>
                <a:cubicBezTo>
                  <a:pt x="2149897" y="57372"/>
                  <a:pt x="2148918" y="54694"/>
                  <a:pt x="2148867" y="51037"/>
                </a:cubicBezTo>
                <a:cubicBezTo>
                  <a:pt x="2148764" y="42024"/>
                  <a:pt x="2148661" y="33010"/>
                  <a:pt x="2148506" y="23946"/>
                </a:cubicBezTo>
                <a:cubicBezTo>
                  <a:pt x="2148455" y="21268"/>
                  <a:pt x="2148506" y="18486"/>
                  <a:pt x="2148043" y="15860"/>
                </a:cubicBezTo>
                <a:cubicBezTo>
                  <a:pt x="2147013" y="9834"/>
                  <a:pt x="2144489" y="7619"/>
                  <a:pt x="2138463" y="7052"/>
                </a:cubicBezTo>
                <a:cubicBezTo>
                  <a:pt x="2136660" y="6898"/>
                  <a:pt x="2134857" y="6949"/>
                  <a:pt x="2133055" y="6949"/>
                </a:cubicBezTo>
                <a:cubicBezTo>
                  <a:pt x="2019025" y="5198"/>
                  <a:pt x="1904994" y="5713"/>
                  <a:pt x="1790964" y="5610"/>
                </a:cubicBezTo>
                <a:cubicBezTo>
                  <a:pt x="1566199" y="5353"/>
                  <a:pt x="1341435" y="6177"/>
                  <a:pt x="1116671" y="4889"/>
                </a:cubicBezTo>
                <a:cubicBezTo>
                  <a:pt x="804916" y="3190"/>
                  <a:pt x="492903" y="4220"/>
                  <a:pt x="180891" y="3447"/>
                </a:cubicBezTo>
                <a:cubicBezTo>
                  <a:pt x="177595" y="3447"/>
                  <a:pt x="174247" y="3396"/>
                  <a:pt x="170951" y="3447"/>
                </a:cubicBezTo>
                <a:cubicBezTo>
                  <a:pt x="160341" y="3653"/>
                  <a:pt x="158177" y="5868"/>
                  <a:pt x="158332" y="16220"/>
                </a:cubicBezTo>
                <a:cubicBezTo>
                  <a:pt x="158487" y="27036"/>
                  <a:pt x="158590" y="37903"/>
                  <a:pt x="158693" y="48719"/>
                </a:cubicBezTo>
                <a:cubicBezTo>
                  <a:pt x="158693" y="50522"/>
                  <a:pt x="158796" y="52325"/>
                  <a:pt x="158693" y="54127"/>
                </a:cubicBezTo>
                <a:cubicBezTo>
                  <a:pt x="158332" y="60102"/>
                  <a:pt x="157714" y="60823"/>
                  <a:pt x="151842" y="61132"/>
                </a:cubicBezTo>
                <a:cubicBezTo>
                  <a:pt x="147928" y="61338"/>
                  <a:pt x="144014" y="61183"/>
                  <a:pt x="140100" y="61235"/>
                </a:cubicBezTo>
                <a:cubicBezTo>
                  <a:pt x="127481" y="61286"/>
                  <a:pt x="114811" y="61389"/>
                  <a:pt x="102192" y="61286"/>
                </a:cubicBezTo>
                <a:cubicBezTo>
                  <a:pt x="95342" y="61235"/>
                  <a:pt x="94724" y="60308"/>
                  <a:pt x="94621" y="53149"/>
                </a:cubicBezTo>
                <a:cubicBezTo>
                  <a:pt x="94518" y="45526"/>
                  <a:pt x="95291" y="44444"/>
                  <a:pt x="102450" y="44444"/>
                </a:cubicBezTo>
                <a:cubicBezTo>
                  <a:pt x="111463" y="44393"/>
                  <a:pt x="120476" y="44547"/>
                  <a:pt x="129490" y="45011"/>
                </a:cubicBezTo>
                <a:cubicBezTo>
                  <a:pt x="141284" y="45629"/>
                  <a:pt x="144838" y="42539"/>
                  <a:pt x="144786" y="30796"/>
                </a:cubicBezTo>
                <a:cubicBezTo>
                  <a:pt x="144735" y="24461"/>
                  <a:pt x="144735" y="18126"/>
                  <a:pt x="144117" y="11894"/>
                </a:cubicBezTo>
                <a:cubicBezTo>
                  <a:pt x="143293" y="3962"/>
                  <a:pt x="140100" y="717"/>
                  <a:pt x="132477" y="1129"/>
                </a:cubicBezTo>
                <a:cubicBezTo>
                  <a:pt x="118622" y="1902"/>
                  <a:pt x="104819" y="1335"/>
                  <a:pt x="90964" y="2056"/>
                </a:cubicBezTo>
                <a:cubicBezTo>
                  <a:pt x="84320" y="2365"/>
                  <a:pt x="81848" y="4992"/>
                  <a:pt x="81282" y="11585"/>
                </a:cubicBezTo>
                <a:cubicBezTo>
                  <a:pt x="80921" y="16066"/>
                  <a:pt x="81076" y="20598"/>
                  <a:pt x="81024" y="25130"/>
                </a:cubicBezTo>
                <a:cubicBezTo>
                  <a:pt x="80973" y="28684"/>
                  <a:pt x="79479" y="30847"/>
                  <a:pt x="75565" y="30693"/>
                </a:cubicBezTo>
                <a:cubicBezTo>
                  <a:pt x="72165" y="30435"/>
                  <a:pt x="71084" y="28169"/>
                  <a:pt x="71084" y="25130"/>
                </a:cubicBezTo>
                <a:cubicBezTo>
                  <a:pt x="71084" y="20907"/>
                  <a:pt x="71290" y="16684"/>
                  <a:pt x="71187" y="12512"/>
                </a:cubicBezTo>
                <a:cubicBezTo>
                  <a:pt x="71032" y="4426"/>
                  <a:pt x="68818" y="1644"/>
                  <a:pt x="60629" y="872"/>
                </a:cubicBezTo>
                <a:cubicBezTo>
                  <a:pt x="53160" y="202"/>
                  <a:pt x="45589" y="305"/>
                  <a:pt x="38070" y="202"/>
                </a:cubicBezTo>
                <a:cubicBezTo>
                  <a:pt x="29674" y="48"/>
                  <a:pt x="21228" y="-107"/>
                  <a:pt x="12833" y="99"/>
                </a:cubicBezTo>
                <a:cubicBezTo>
                  <a:pt x="5261" y="254"/>
                  <a:pt x="2635" y="2623"/>
                  <a:pt x="1141" y="9988"/>
                </a:cubicBezTo>
                <a:cubicBezTo>
                  <a:pt x="678" y="12306"/>
                  <a:pt x="420" y="14726"/>
                  <a:pt x="369" y="17147"/>
                </a:cubicBezTo>
                <a:cubicBezTo>
                  <a:pt x="214" y="29766"/>
                  <a:pt x="8" y="42384"/>
                  <a:pt x="60" y="55054"/>
                </a:cubicBezTo>
                <a:cubicBezTo>
                  <a:pt x="111" y="65819"/>
                  <a:pt x="3253" y="68806"/>
                  <a:pt x="14172" y="69218"/>
                </a:cubicBezTo>
                <a:cubicBezTo>
                  <a:pt x="17777" y="69372"/>
                  <a:pt x="21434" y="69166"/>
                  <a:pt x="24988" y="69527"/>
                </a:cubicBezTo>
                <a:cubicBezTo>
                  <a:pt x="29829" y="69990"/>
                  <a:pt x="30808" y="71742"/>
                  <a:pt x="30808" y="77716"/>
                </a:cubicBezTo>
                <a:cubicBezTo>
                  <a:pt x="30808" y="81733"/>
                  <a:pt x="29932" y="84978"/>
                  <a:pt x="25091" y="85184"/>
                </a:cubicBezTo>
                <a:cubicBezTo>
                  <a:pt x="20558" y="85339"/>
                  <a:pt x="16026" y="85184"/>
                  <a:pt x="11545" y="85596"/>
                </a:cubicBezTo>
                <a:cubicBezTo>
                  <a:pt x="4334" y="86266"/>
                  <a:pt x="987" y="89202"/>
                  <a:pt x="678" y="96412"/>
                </a:cubicBezTo>
                <a:cubicBezTo>
                  <a:pt x="60" y="108310"/>
                  <a:pt x="60" y="120362"/>
                  <a:pt x="317" y="132414"/>
                </a:cubicBezTo>
                <a:cubicBezTo>
                  <a:pt x="472" y="138800"/>
                  <a:pt x="3510" y="141478"/>
                  <a:pt x="10154" y="141736"/>
                </a:cubicBezTo>
                <a:cubicBezTo>
                  <a:pt x="18550" y="142045"/>
                  <a:pt x="26996" y="142045"/>
                  <a:pt x="35443" y="141684"/>
                </a:cubicBezTo>
                <a:cubicBezTo>
                  <a:pt x="41829" y="141427"/>
                  <a:pt x="44971" y="138285"/>
                  <a:pt x="44971" y="132105"/>
                </a:cubicBezTo>
                <a:cubicBezTo>
                  <a:pt x="44971" y="126388"/>
                  <a:pt x="44405" y="120671"/>
                  <a:pt x="43632" y="115057"/>
                </a:cubicBezTo>
                <a:cubicBezTo>
                  <a:pt x="43014" y="110473"/>
                  <a:pt x="40130" y="108104"/>
                  <a:pt x="36473" y="108567"/>
                </a:cubicBezTo>
                <a:cubicBezTo>
                  <a:pt x="32456" y="109082"/>
                  <a:pt x="31014" y="111863"/>
                  <a:pt x="30653" y="115469"/>
                </a:cubicBezTo>
                <a:cubicBezTo>
                  <a:pt x="30499" y="116962"/>
                  <a:pt x="30396" y="118507"/>
                  <a:pt x="30550" y="119950"/>
                </a:cubicBezTo>
                <a:cubicBezTo>
                  <a:pt x="31426" y="128345"/>
                  <a:pt x="27202" y="128911"/>
                  <a:pt x="19580" y="128242"/>
                </a:cubicBezTo>
                <a:cubicBezTo>
                  <a:pt x="16850" y="127984"/>
                  <a:pt x="14944" y="126439"/>
                  <a:pt x="14893" y="123658"/>
                </a:cubicBezTo>
                <a:cubicBezTo>
                  <a:pt x="14738" y="117374"/>
                  <a:pt x="14790" y="111039"/>
                  <a:pt x="14944" y="104756"/>
                </a:cubicBezTo>
                <a:cubicBezTo>
                  <a:pt x="15047" y="102078"/>
                  <a:pt x="16644" y="100120"/>
                  <a:pt x="19425" y="99914"/>
                </a:cubicBezTo>
                <a:cubicBezTo>
                  <a:pt x="29932" y="99193"/>
                  <a:pt x="40490" y="99296"/>
                  <a:pt x="50997" y="99811"/>
                </a:cubicBezTo>
                <a:cubicBezTo>
                  <a:pt x="54654" y="100017"/>
                  <a:pt x="56096" y="102644"/>
                  <a:pt x="56096" y="106043"/>
                </a:cubicBezTo>
                <a:cubicBezTo>
                  <a:pt x="56096" y="119898"/>
                  <a:pt x="56045" y="133701"/>
                  <a:pt x="55993" y="147556"/>
                </a:cubicBezTo>
                <a:cubicBezTo>
                  <a:pt x="55942" y="152397"/>
                  <a:pt x="52851" y="153479"/>
                  <a:pt x="48731" y="153479"/>
                </a:cubicBezTo>
                <a:cubicBezTo>
                  <a:pt x="38585" y="153479"/>
                  <a:pt x="28335" y="153479"/>
                  <a:pt x="18138" y="153479"/>
                </a:cubicBezTo>
                <a:cubicBezTo>
                  <a:pt x="15408" y="153479"/>
                  <a:pt x="12730" y="153427"/>
                  <a:pt x="10000" y="153736"/>
                </a:cubicBezTo>
                <a:cubicBezTo>
                  <a:pt x="5210" y="154251"/>
                  <a:pt x="2326" y="157033"/>
                  <a:pt x="1759" y="161822"/>
                </a:cubicBezTo>
                <a:cubicBezTo>
                  <a:pt x="1450" y="164192"/>
                  <a:pt x="1502" y="166612"/>
                  <a:pt x="1502" y="169033"/>
                </a:cubicBezTo>
                <a:cubicBezTo>
                  <a:pt x="1450" y="183197"/>
                  <a:pt x="1605" y="197309"/>
                  <a:pt x="1450" y="211473"/>
                </a:cubicBezTo>
                <a:cubicBezTo>
                  <a:pt x="832" y="272144"/>
                  <a:pt x="575" y="332919"/>
                  <a:pt x="420" y="394724"/>
                </a:cubicBezTo>
                <a:lnTo>
                  <a:pt x="420" y="394724"/>
                </a:lnTo>
                <a:cubicBezTo>
                  <a:pt x="420" y="395909"/>
                  <a:pt x="420" y="397094"/>
                  <a:pt x="420" y="398278"/>
                </a:cubicBezTo>
                <a:cubicBezTo>
                  <a:pt x="420" y="399463"/>
                  <a:pt x="420" y="400647"/>
                  <a:pt x="420" y="401832"/>
                </a:cubicBezTo>
                <a:lnTo>
                  <a:pt x="420" y="401832"/>
                </a:lnTo>
                <a:cubicBezTo>
                  <a:pt x="575" y="463637"/>
                  <a:pt x="832" y="524361"/>
                  <a:pt x="1450" y="585084"/>
                </a:cubicBezTo>
                <a:cubicBezTo>
                  <a:pt x="1605" y="599248"/>
                  <a:pt x="1450" y="613360"/>
                  <a:pt x="1502" y="627523"/>
                </a:cubicBezTo>
                <a:cubicBezTo>
                  <a:pt x="1502" y="629944"/>
                  <a:pt x="1450" y="632365"/>
                  <a:pt x="1759" y="634734"/>
                </a:cubicBezTo>
                <a:cubicBezTo>
                  <a:pt x="2326" y="639575"/>
                  <a:pt x="5261" y="642305"/>
                  <a:pt x="10000" y="642820"/>
                </a:cubicBezTo>
                <a:cubicBezTo>
                  <a:pt x="12678" y="643129"/>
                  <a:pt x="15408" y="643078"/>
                  <a:pt x="18138" y="643078"/>
                </a:cubicBezTo>
                <a:cubicBezTo>
                  <a:pt x="28387" y="643078"/>
                  <a:pt x="38585" y="643078"/>
                  <a:pt x="48834" y="643026"/>
                </a:cubicBezTo>
                <a:cubicBezTo>
                  <a:pt x="52954" y="643026"/>
                  <a:pt x="56045" y="644108"/>
                  <a:pt x="56096" y="648949"/>
                </a:cubicBezTo>
                <a:cubicBezTo>
                  <a:pt x="56148" y="662804"/>
                  <a:pt x="56199" y="676607"/>
                  <a:pt x="56199" y="690462"/>
                </a:cubicBezTo>
                <a:cubicBezTo>
                  <a:pt x="56199" y="693861"/>
                  <a:pt x="54757" y="696539"/>
                  <a:pt x="51100" y="696694"/>
                </a:cubicBezTo>
                <a:cubicBezTo>
                  <a:pt x="40593" y="697209"/>
                  <a:pt x="30035" y="697312"/>
                  <a:pt x="19528" y="696591"/>
                </a:cubicBezTo>
                <a:cubicBezTo>
                  <a:pt x="16747" y="696385"/>
                  <a:pt x="15099" y="694427"/>
                  <a:pt x="15047" y="691749"/>
                </a:cubicBezTo>
                <a:cubicBezTo>
                  <a:pt x="14841" y="685466"/>
                  <a:pt x="14841" y="679131"/>
                  <a:pt x="14996" y="672847"/>
                </a:cubicBezTo>
                <a:cubicBezTo>
                  <a:pt x="15047" y="670066"/>
                  <a:pt x="17004" y="668521"/>
                  <a:pt x="19683" y="668263"/>
                </a:cubicBezTo>
                <a:cubicBezTo>
                  <a:pt x="27254" y="667594"/>
                  <a:pt x="31529" y="668160"/>
                  <a:pt x="30653" y="676555"/>
                </a:cubicBezTo>
                <a:cubicBezTo>
                  <a:pt x="30499" y="678049"/>
                  <a:pt x="30602" y="679543"/>
                  <a:pt x="30756" y="681036"/>
                </a:cubicBezTo>
                <a:cubicBezTo>
                  <a:pt x="31065" y="684642"/>
                  <a:pt x="32559" y="687423"/>
                  <a:pt x="36576" y="687938"/>
                </a:cubicBezTo>
                <a:cubicBezTo>
                  <a:pt x="40233" y="688401"/>
                  <a:pt x="43117" y="686032"/>
                  <a:pt x="43735" y="681448"/>
                </a:cubicBezTo>
                <a:cubicBezTo>
                  <a:pt x="44508" y="675783"/>
                  <a:pt x="45074" y="670066"/>
                  <a:pt x="45074" y="664400"/>
                </a:cubicBezTo>
                <a:cubicBezTo>
                  <a:pt x="45074" y="658220"/>
                  <a:pt x="41932" y="655027"/>
                  <a:pt x="35546" y="654821"/>
                </a:cubicBezTo>
                <a:cubicBezTo>
                  <a:pt x="27151" y="654512"/>
                  <a:pt x="18704" y="654460"/>
                  <a:pt x="10257" y="654769"/>
                </a:cubicBezTo>
                <a:cubicBezTo>
                  <a:pt x="3613" y="655027"/>
                  <a:pt x="575" y="657756"/>
                  <a:pt x="420" y="664091"/>
                </a:cubicBezTo>
                <a:cubicBezTo>
                  <a:pt x="60" y="676040"/>
                  <a:pt x="60" y="688092"/>
                  <a:pt x="626" y="700144"/>
                </a:cubicBezTo>
                <a:cubicBezTo>
                  <a:pt x="935" y="707355"/>
                  <a:pt x="4283" y="710291"/>
                  <a:pt x="11494" y="710960"/>
                </a:cubicBezTo>
                <a:cubicBezTo>
                  <a:pt x="15974" y="711372"/>
                  <a:pt x="20507" y="711218"/>
                  <a:pt x="25039" y="711372"/>
                </a:cubicBezTo>
                <a:cubicBezTo>
                  <a:pt x="29932" y="711527"/>
                  <a:pt x="30756" y="714772"/>
                  <a:pt x="30756" y="718840"/>
                </a:cubicBezTo>
                <a:cubicBezTo>
                  <a:pt x="30756" y="724866"/>
                  <a:pt x="29777" y="726566"/>
                  <a:pt x="24936" y="727030"/>
                </a:cubicBezTo>
                <a:cubicBezTo>
                  <a:pt x="21331" y="727390"/>
                  <a:pt x="17726" y="727184"/>
                  <a:pt x="14120" y="727339"/>
                </a:cubicBezTo>
                <a:cubicBezTo>
                  <a:pt x="3201" y="727751"/>
                  <a:pt x="111" y="730738"/>
                  <a:pt x="8" y="741502"/>
                </a:cubicBezTo>
                <a:cubicBezTo>
                  <a:pt x="-43" y="754121"/>
                  <a:pt x="163" y="766791"/>
                  <a:pt x="317" y="779409"/>
                </a:cubicBezTo>
                <a:cubicBezTo>
                  <a:pt x="369" y="781778"/>
                  <a:pt x="626" y="784251"/>
                  <a:pt x="1090" y="786568"/>
                </a:cubicBezTo>
                <a:cubicBezTo>
                  <a:pt x="2583" y="793933"/>
                  <a:pt x="5210" y="796303"/>
                  <a:pt x="12781" y="796457"/>
                </a:cubicBezTo>
                <a:cubicBezTo>
                  <a:pt x="21176" y="796663"/>
                  <a:pt x="29623" y="796457"/>
                  <a:pt x="38070" y="796354"/>
                </a:cubicBezTo>
                <a:cubicBezTo>
                  <a:pt x="45589" y="796251"/>
                  <a:pt x="53160" y="796354"/>
                  <a:pt x="60629" y="795685"/>
                </a:cubicBezTo>
                <a:cubicBezTo>
                  <a:pt x="68818" y="794964"/>
                  <a:pt x="71032" y="792182"/>
                  <a:pt x="71187" y="784045"/>
                </a:cubicBezTo>
                <a:cubicBezTo>
                  <a:pt x="71238" y="779821"/>
                  <a:pt x="71084" y="775598"/>
                  <a:pt x="71084" y="771426"/>
                </a:cubicBezTo>
                <a:cubicBezTo>
                  <a:pt x="71084" y="768387"/>
                  <a:pt x="72165" y="766121"/>
                  <a:pt x="75668" y="765967"/>
                </a:cubicBezTo>
                <a:cubicBezTo>
                  <a:pt x="79582" y="765761"/>
                  <a:pt x="81024" y="767924"/>
                  <a:pt x="81127" y="771529"/>
                </a:cubicBezTo>
                <a:cubicBezTo>
                  <a:pt x="81179" y="776061"/>
                  <a:pt x="81024" y="780594"/>
                  <a:pt x="81385" y="785075"/>
                </a:cubicBezTo>
                <a:cubicBezTo>
                  <a:pt x="81900" y="791667"/>
                  <a:pt x="84423" y="794243"/>
                  <a:pt x="91068" y="794603"/>
                </a:cubicBezTo>
                <a:cubicBezTo>
                  <a:pt x="104871" y="795273"/>
                  <a:pt x="118725" y="794758"/>
                  <a:pt x="132580" y="795530"/>
                </a:cubicBezTo>
                <a:cubicBezTo>
                  <a:pt x="140203" y="795942"/>
                  <a:pt x="143396" y="792697"/>
                  <a:pt x="144220" y="784766"/>
                </a:cubicBezTo>
                <a:cubicBezTo>
                  <a:pt x="144889" y="778482"/>
                  <a:pt x="144838" y="772147"/>
                  <a:pt x="144889" y="765864"/>
                </a:cubicBezTo>
                <a:cubicBezTo>
                  <a:pt x="144941" y="754121"/>
                  <a:pt x="141387" y="751031"/>
                  <a:pt x="129593" y="751649"/>
                </a:cubicBezTo>
                <a:cubicBezTo>
                  <a:pt x="120579" y="752112"/>
                  <a:pt x="111566" y="752267"/>
                  <a:pt x="102553" y="752215"/>
                </a:cubicBezTo>
                <a:cubicBezTo>
                  <a:pt x="95394" y="752215"/>
                  <a:pt x="94621" y="751133"/>
                  <a:pt x="94724" y="743511"/>
                </a:cubicBezTo>
                <a:cubicBezTo>
                  <a:pt x="94827" y="736352"/>
                  <a:pt x="95445" y="735476"/>
                  <a:pt x="102295" y="735373"/>
                </a:cubicBezTo>
                <a:cubicBezTo>
                  <a:pt x="114914" y="735219"/>
                  <a:pt x="127584" y="735373"/>
                  <a:pt x="140203" y="735425"/>
                </a:cubicBezTo>
                <a:cubicBezTo>
                  <a:pt x="144117" y="735425"/>
                  <a:pt x="148031" y="735322"/>
                  <a:pt x="151945" y="735528"/>
                </a:cubicBezTo>
                <a:cubicBezTo>
                  <a:pt x="157817" y="735837"/>
                  <a:pt x="158487" y="736558"/>
                  <a:pt x="158796" y="742532"/>
                </a:cubicBezTo>
                <a:cubicBezTo>
                  <a:pt x="158899" y="744335"/>
                  <a:pt x="158847" y="746138"/>
                  <a:pt x="158796" y="747940"/>
                </a:cubicBezTo>
                <a:cubicBezTo>
                  <a:pt x="158693" y="758756"/>
                  <a:pt x="158590" y="769623"/>
                  <a:pt x="158435" y="780439"/>
                </a:cubicBezTo>
                <a:cubicBezTo>
                  <a:pt x="158280" y="790792"/>
                  <a:pt x="160444" y="793058"/>
                  <a:pt x="171054" y="793212"/>
                </a:cubicBezTo>
                <a:cubicBezTo>
                  <a:pt x="174350" y="793264"/>
                  <a:pt x="177698" y="793212"/>
                  <a:pt x="180994" y="793212"/>
                </a:cubicBezTo>
                <a:cubicBezTo>
                  <a:pt x="493006" y="792440"/>
                  <a:pt x="805019" y="793470"/>
                  <a:pt x="1117031" y="791667"/>
                </a:cubicBezTo>
                <a:cubicBezTo>
                  <a:pt x="1341796" y="790380"/>
                  <a:pt x="1566560" y="791204"/>
                  <a:pt x="1791324" y="790946"/>
                </a:cubicBezTo>
                <a:cubicBezTo>
                  <a:pt x="1905355" y="790792"/>
                  <a:pt x="2019385" y="791358"/>
                  <a:pt x="2133415" y="789607"/>
                </a:cubicBezTo>
                <a:cubicBezTo>
                  <a:pt x="2135218" y="789556"/>
                  <a:pt x="2137021" y="789659"/>
                  <a:pt x="2138823" y="789504"/>
                </a:cubicBezTo>
                <a:cubicBezTo>
                  <a:pt x="2144849" y="788938"/>
                  <a:pt x="2147373" y="786723"/>
                  <a:pt x="2148403" y="780697"/>
                </a:cubicBezTo>
                <a:cubicBezTo>
                  <a:pt x="2148867" y="778070"/>
                  <a:pt x="2148815" y="775289"/>
                  <a:pt x="2148867" y="772611"/>
                </a:cubicBezTo>
                <a:cubicBezTo>
                  <a:pt x="2149021" y="763597"/>
                  <a:pt x="2149124" y="754584"/>
                  <a:pt x="2149227" y="745520"/>
                </a:cubicBezTo>
                <a:cubicBezTo>
                  <a:pt x="2149279" y="741863"/>
                  <a:pt x="2150257" y="739185"/>
                  <a:pt x="2154584" y="738618"/>
                </a:cubicBezTo>
                <a:cubicBezTo>
                  <a:pt x="2169262" y="736712"/>
                  <a:pt x="2183993" y="737073"/>
                  <a:pt x="2198723" y="736970"/>
                </a:cubicBezTo>
                <a:cubicBezTo>
                  <a:pt x="2202380" y="736970"/>
                  <a:pt x="2204234" y="738927"/>
                  <a:pt x="2204285" y="742584"/>
                </a:cubicBezTo>
                <a:cubicBezTo>
                  <a:pt x="2204337" y="753400"/>
                  <a:pt x="2204388" y="764267"/>
                  <a:pt x="2204440" y="775083"/>
                </a:cubicBezTo>
                <a:cubicBezTo>
                  <a:pt x="2204491" y="779100"/>
                  <a:pt x="2202689" y="781263"/>
                  <a:pt x="2198517" y="781212"/>
                </a:cubicBezTo>
                <a:cubicBezTo>
                  <a:pt x="2193984" y="781160"/>
                  <a:pt x="2189504" y="781263"/>
                  <a:pt x="2184971" y="781212"/>
                </a:cubicBezTo>
                <a:cubicBezTo>
                  <a:pt x="2175546" y="781057"/>
                  <a:pt x="2174052" y="779306"/>
                  <a:pt x="2174722" y="769984"/>
                </a:cubicBezTo>
                <a:cubicBezTo>
                  <a:pt x="2175031" y="765812"/>
                  <a:pt x="2176885" y="764113"/>
                  <a:pt x="2180902" y="763958"/>
                </a:cubicBezTo>
                <a:cubicBezTo>
                  <a:pt x="2184508" y="763804"/>
                  <a:pt x="2188113" y="763597"/>
                  <a:pt x="2191615" y="762876"/>
                </a:cubicBezTo>
                <a:cubicBezTo>
                  <a:pt x="2195117" y="762155"/>
                  <a:pt x="2197847" y="760044"/>
                  <a:pt x="2197435" y="756026"/>
                </a:cubicBezTo>
                <a:cubicBezTo>
                  <a:pt x="2197023" y="752009"/>
                  <a:pt x="2193984" y="750567"/>
                  <a:pt x="2190379" y="750515"/>
                </a:cubicBezTo>
                <a:cubicBezTo>
                  <a:pt x="2183786" y="750464"/>
                  <a:pt x="2177143" y="750361"/>
                  <a:pt x="2170550" y="750824"/>
                </a:cubicBezTo>
                <a:cubicBezTo>
                  <a:pt x="2164318" y="751236"/>
                  <a:pt x="2161640" y="753812"/>
                  <a:pt x="2161434" y="759838"/>
                </a:cubicBezTo>
                <a:cubicBezTo>
                  <a:pt x="2161125" y="767924"/>
                  <a:pt x="2161176" y="776113"/>
                  <a:pt x="2161743" y="784199"/>
                </a:cubicBezTo>
                <a:cubicBezTo>
                  <a:pt x="2162206" y="791204"/>
                  <a:pt x="2165039" y="794139"/>
                  <a:pt x="2171992" y="794345"/>
                </a:cubicBezTo>
                <a:cubicBezTo>
                  <a:pt x="2183993" y="794758"/>
                  <a:pt x="2196044" y="794809"/>
                  <a:pt x="2208096" y="794449"/>
                </a:cubicBezTo>
                <a:cubicBezTo>
                  <a:pt x="2215050" y="794243"/>
                  <a:pt x="2217625" y="791204"/>
                  <a:pt x="2217985" y="784199"/>
                </a:cubicBezTo>
                <a:cubicBezTo>
                  <a:pt x="2218191" y="779718"/>
                  <a:pt x="2217882" y="775186"/>
                  <a:pt x="2218088" y="770654"/>
                </a:cubicBezTo>
                <a:cubicBezTo>
                  <a:pt x="2218346" y="764937"/>
                  <a:pt x="2219891" y="763804"/>
                  <a:pt x="2226226" y="763958"/>
                </a:cubicBezTo>
                <a:cubicBezTo>
                  <a:pt x="2231891" y="764113"/>
                  <a:pt x="2232870" y="764988"/>
                  <a:pt x="2233179" y="770911"/>
                </a:cubicBezTo>
                <a:cubicBezTo>
                  <a:pt x="2233385" y="774516"/>
                  <a:pt x="2233231" y="778122"/>
                  <a:pt x="2233282" y="781727"/>
                </a:cubicBezTo>
                <a:cubicBezTo>
                  <a:pt x="2233437" y="792440"/>
                  <a:pt x="2235342" y="794397"/>
                  <a:pt x="2245901" y="794552"/>
                </a:cubicBezTo>
                <a:cubicBezTo>
                  <a:pt x="2259755" y="794809"/>
                  <a:pt x="2273558" y="793830"/>
                  <a:pt x="2287362" y="793109"/>
                </a:cubicBezTo>
                <a:cubicBezTo>
                  <a:pt x="2296478" y="792646"/>
                  <a:pt x="2298898" y="790380"/>
                  <a:pt x="2299053" y="780954"/>
                </a:cubicBezTo>
                <a:cubicBezTo>
                  <a:pt x="2299207" y="771632"/>
                  <a:pt x="2299001" y="762310"/>
                  <a:pt x="2298898" y="752988"/>
                </a:cubicBezTo>
                <a:cubicBezTo>
                  <a:pt x="2298847" y="747580"/>
                  <a:pt x="2299053" y="742120"/>
                  <a:pt x="2298692" y="736764"/>
                </a:cubicBezTo>
                <a:cubicBezTo>
                  <a:pt x="2298229" y="729656"/>
                  <a:pt x="2295757" y="727030"/>
                  <a:pt x="2288804" y="726205"/>
                </a:cubicBezTo>
                <a:cubicBezTo>
                  <a:pt x="2284941" y="725742"/>
                  <a:pt x="2280975" y="725948"/>
                  <a:pt x="2277112" y="726051"/>
                </a:cubicBezTo>
                <a:cubicBezTo>
                  <a:pt x="2273867" y="726154"/>
                  <a:pt x="2271035" y="725999"/>
                  <a:pt x="2270726" y="721725"/>
                </a:cubicBezTo>
                <a:cubicBezTo>
                  <a:pt x="2270468" y="717862"/>
                  <a:pt x="2271653" y="715390"/>
                  <a:pt x="2275824" y="714668"/>
                </a:cubicBezTo>
                <a:cubicBezTo>
                  <a:pt x="2280614" y="713793"/>
                  <a:pt x="2285404" y="713999"/>
                  <a:pt x="2290194" y="713638"/>
                </a:cubicBezTo>
                <a:cubicBezTo>
                  <a:pt x="2296838" y="713175"/>
                  <a:pt x="2299311" y="710857"/>
                  <a:pt x="2300289" y="704368"/>
                </a:cubicBezTo>
                <a:cubicBezTo>
                  <a:pt x="2300650" y="701689"/>
                  <a:pt x="2300650" y="698960"/>
                  <a:pt x="2300650" y="696282"/>
                </a:cubicBezTo>
                <a:cubicBezTo>
                  <a:pt x="2300701" y="686650"/>
                  <a:pt x="2300959" y="677019"/>
                  <a:pt x="2300547" y="667388"/>
                </a:cubicBezTo>
                <a:cubicBezTo>
                  <a:pt x="2299877" y="659353"/>
                  <a:pt x="2296632" y="655902"/>
                  <a:pt x="2290091" y="655902"/>
                </a:cubicBezTo>
                <a:close/>
                <a:moveTo>
                  <a:pt x="101008" y="15345"/>
                </a:moveTo>
                <a:cubicBezTo>
                  <a:pt x="104613" y="15087"/>
                  <a:pt x="108218" y="15293"/>
                  <a:pt x="111772" y="15293"/>
                </a:cubicBezTo>
                <a:cubicBezTo>
                  <a:pt x="111772" y="15242"/>
                  <a:pt x="111772" y="15139"/>
                  <a:pt x="111772" y="15087"/>
                </a:cubicBezTo>
                <a:cubicBezTo>
                  <a:pt x="115687" y="15087"/>
                  <a:pt x="119549" y="14881"/>
                  <a:pt x="123464" y="15139"/>
                </a:cubicBezTo>
                <a:cubicBezTo>
                  <a:pt x="128975" y="15499"/>
                  <a:pt x="130314" y="17199"/>
                  <a:pt x="130211" y="23379"/>
                </a:cubicBezTo>
                <a:cubicBezTo>
                  <a:pt x="130159" y="28942"/>
                  <a:pt x="128975" y="30744"/>
                  <a:pt x="123773" y="30899"/>
                </a:cubicBezTo>
                <a:cubicBezTo>
                  <a:pt x="115996" y="31208"/>
                  <a:pt x="108218" y="31156"/>
                  <a:pt x="100441" y="30796"/>
                </a:cubicBezTo>
                <a:cubicBezTo>
                  <a:pt x="95445" y="30538"/>
                  <a:pt x="94570" y="28890"/>
                  <a:pt x="94621" y="22813"/>
                </a:cubicBezTo>
                <a:cubicBezTo>
                  <a:pt x="94724" y="16787"/>
                  <a:pt x="95548" y="15705"/>
                  <a:pt x="101008" y="15345"/>
                </a:cubicBezTo>
                <a:close/>
                <a:moveTo>
                  <a:pt x="100441" y="765658"/>
                </a:moveTo>
                <a:cubicBezTo>
                  <a:pt x="108218" y="765297"/>
                  <a:pt x="115996" y="765246"/>
                  <a:pt x="123773" y="765503"/>
                </a:cubicBezTo>
                <a:cubicBezTo>
                  <a:pt x="128975" y="765709"/>
                  <a:pt x="130159" y="767460"/>
                  <a:pt x="130211" y="773074"/>
                </a:cubicBezTo>
                <a:cubicBezTo>
                  <a:pt x="130262" y="779203"/>
                  <a:pt x="128975" y="780954"/>
                  <a:pt x="123464" y="781315"/>
                </a:cubicBezTo>
                <a:cubicBezTo>
                  <a:pt x="119601" y="781572"/>
                  <a:pt x="115687" y="781366"/>
                  <a:pt x="111772" y="781366"/>
                </a:cubicBezTo>
                <a:cubicBezTo>
                  <a:pt x="111772" y="781315"/>
                  <a:pt x="111772" y="781212"/>
                  <a:pt x="111772" y="781160"/>
                </a:cubicBezTo>
                <a:cubicBezTo>
                  <a:pt x="108167" y="781160"/>
                  <a:pt x="104562" y="781366"/>
                  <a:pt x="101008" y="781109"/>
                </a:cubicBezTo>
                <a:cubicBezTo>
                  <a:pt x="95497" y="780748"/>
                  <a:pt x="94673" y="779615"/>
                  <a:pt x="94621" y="773641"/>
                </a:cubicBezTo>
                <a:cubicBezTo>
                  <a:pt x="94570" y="767563"/>
                  <a:pt x="95445" y="765915"/>
                  <a:pt x="100441" y="765658"/>
                </a:cubicBezTo>
                <a:close/>
                <a:moveTo>
                  <a:pt x="2277009" y="96206"/>
                </a:moveTo>
                <a:cubicBezTo>
                  <a:pt x="2282881" y="96103"/>
                  <a:pt x="2285301" y="97185"/>
                  <a:pt x="2285559" y="101666"/>
                </a:cubicBezTo>
                <a:cubicBezTo>
                  <a:pt x="2285971" y="108258"/>
                  <a:pt x="2285765" y="114851"/>
                  <a:pt x="2285713" y="121443"/>
                </a:cubicBezTo>
                <a:cubicBezTo>
                  <a:pt x="2285662" y="123658"/>
                  <a:pt x="2284580" y="125357"/>
                  <a:pt x="2282262" y="126182"/>
                </a:cubicBezTo>
                <a:cubicBezTo>
                  <a:pt x="2274897" y="128808"/>
                  <a:pt x="2270056" y="125564"/>
                  <a:pt x="2269850" y="117735"/>
                </a:cubicBezTo>
                <a:cubicBezTo>
                  <a:pt x="2269799" y="115932"/>
                  <a:pt x="2269850" y="114130"/>
                  <a:pt x="2269850" y="112327"/>
                </a:cubicBezTo>
                <a:cubicBezTo>
                  <a:pt x="2269902" y="112327"/>
                  <a:pt x="2270005" y="112327"/>
                  <a:pt x="2270056" y="112327"/>
                </a:cubicBezTo>
                <a:cubicBezTo>
                  <a:pt x="2270056" y="109031"/>
                  <a:pt x="2270056" y="105734"/>
                  <a:pt x="2270056" y="102438"/>
                </a:cubicBezTo>
                <a:cubicBezTo>
                  <a:pt x="2270056" y="97700"/>
                  <a:pt x="2272734" y="96258"/>
                  <a:pt x="2277009" y="96206"/>
                </a:cubicBezTo>
                <a:close/>
                <a:moveTo>
                  <a:pt x="2270417" y="739957"/>
                </a:moveTo>
                <a:cubicBezTo>
                  <a:pt x="2284838" y="739751"/>
                  <a:pt x="2284065" y="741090"/>
                  <a:pt x="2284271" y="754224"/>
                </a:cubicBezTo>
                <a:cubicBezTo>
                  <a:pt x="2284374" y="760507"/>
                  <a:pt x="2284941" y="766842"/>
                  <a:pt x="2285250" y="773126"/>
                </a:cubicBezTo>
                <a:cubicBezTo>
                  <a:pt x="2285456" y="777040"/>
                  <a:pt x="2283756" y="779358"/>
                  <a:pt x="2279533" y="779564"/>
                </a:cubicBezTo>
                <a:cubicBezTo>
                  <a:pt x="2270829" y="779976"/>
                  <a:pt x="2262124" y="780697"/>
                  <a:pt x="2253420" y="780851"/>
                </a:cubicBezTo>
                <a:cubicBezTo>
                  <a:pt x="2247600" y="780954"/>
                  <a:pt x="2246828" y="779924"/>
                  <a:pt x="2246519" y="773950"/>
                </a:cubicBezTo>
                <a:cubicBezTo>
                  <a:pt x="2246313" y="769469"/>
                  <a:pt x="2246622" y="764937"/>
                  <a:pt x="2246313" y="760404"/>
                </a:cubicBezTo>
                <a:cubicBezTo>
                  <a:pt x="2245798" y="753348"/>
                  <a:pt x="2243119" y="750773"/>
                  <a:pt x="2236166" y="750361"/>
                </a:cubicBezTo>
                <a:cubicBezTo>
                  <a:pt x="2232561" y="750155"/>
                  <a:pt x="2228956" y="750412"/>
                  <a:pt x="2225350" y="750309"/>
                </a:cubicBezTo>
                <a:cubicBezTo>
                  <a:pt x="2218706" y="750103"/>
                  <a:pt x="2218088" y="749537"/>
                  <a:pt x="2217728" y="743099"/>
                </a:cubicBezTo>
                <a:cubicBezTo>
                  <a:pt x="2217522" y="739803"/>
                  <a:pt x="2217779" y="736455"/>
                  <a:pt x="2217522" y="733159"/>
                </a:cubicBezTo>
                <a:cubicBezTo>
                  <a:pt x="2216904" y="725536"/>
                  <a:pt x="2213453" y="722343"/>
                  <a:pt x="2205727" y="722755"/>
                </a:cubicBezTo>
                <a:cubicBezTo>
                  <a:pt x="2186207" y="723785"/>
                  <a:pt x="2166636" y="722909"/>
                  <a:pt x="2147115" y="724969"/>
                </a:cubicBezTo>
                <a:cubicBezTo>
                  <a:pt x="2138566" y="725896"/>
                  <a:pt x="2135991" y="728008"/>
                  <a:pt x="2135733" y="736712"/>
                </a:cubicBezTo>
                <a:cubicBezTo>
                  <a:pt x="2135424" y="746653"/>
                  <a:pt x="2135527" y="756541"/>
                  <a:pt x="2134497" y="766430"/>
                </a:cubicBezTo>
                <a:cubicBezTo>
                  <a:pt x="2133518" y="775495"/>
                  <a:pt x="2133415" y="775959"/>
                  <a:pt x="2124196" y="776010"/>
                </a:cubicBezTo>
                <a:cubicBezTo>
                  <a:pt x="2081757" y="776113"/>
                  <a:pt x="2039369" y="775907"/>
                  <a:pt x="1996929" y="776216"/>
                </a:cubicBezTo>
                <a:cubicBezTo>
                  <a:pt x="1656641" y="778637"/>
                  <a:pt x="1316353" y="776319"/>
                  <a:pt x="976064" y="778225"/>
                </a:cubicBezTo>
                <a:cubicBezTo>
                  <a:pt x="713393" y="779718"/>
                  <a:pt x="450773" y="778688"/>
                  <a:pt x="188101" y="779564"/>
                </a:cubicBezTo>
                <a:cubicBezTo>
                  <a:pt x="170693" y="779615"/>
                  <a:pt x="172084" y="780388"/>
                  <a:pt x="172135" y="763288"/>
                </a:cubicBezTo>
                <a:cubicBezTo>
                  <a:pt x="172187" y="753657"/>
                  <a:pt x="172341" y="744026"/>
                  <a:pt x="172238" y="734395"/>
                </a:cubicBezTo>
                <a:cubicBezTo>
                  <a:pt x="172135" y="725072"/>
                  <a:pt x="169663" y="722085"/>
                  <a:pt x="160701" y="721931"/>
                </a:cubicBezTo>
                <a:cubicBezTo>
                  <a:pt x="138142" y="721570"/>
                  <a:pt x="115584" y="721519"/>
                  <a:pt x="93025" y="721725"/>
                </a:cubicBezTo>
                <a:cubicBezTo>
                  <a:pt x="84217" y="721776"/>
                  <a:pt x="81591" y="725072"/>
                  <a:pt x="81282" y="734137"/>
                </a:cubicBezTo>
                <a:cubicBezTo>
                  <a:pt x="81179" y="738051"/>
                  <a:pt x="81179" y="741966"/>
                  <a:pt x="81179" y="745880"/>
                </a:cubicBezTo>
                <a:cubicBezTo>
                  <a:pt x="81179" y="749897"/>
                  <a:pt x="79376" y="752061"/>
                  <a:pt x="75204" y="752009"/>
                </a:cubicBezTo>
                <a:cubicBezTo>
                  <a:pt x="72474" y="751958"/>
                  <a:pt x="69796" y="751958"/>
                  <a:pt x="67067" y="752164"/>
                </a:cubicBezTo>
                <a:cubicBezTo>
                  <a:pt x="59289" y="752679"/>
                  <a:pt x="56302" y="755820"/>
                  <a:pt x="56508" y="763649"/>
                </a:cubicBezTo>
                <a:cubicBezTo>
                  <a:pt x="56611" y="767872"/>
                  <a:pt x="57281" y="772044"/>
                  <a:pt x="57538" y="776216"/>
                </a:cubicBezTo>
                <a:cubicBezTo>
                  <a:pt x="57744" y="780233"/>
                  <a:pt x="55787" y="782499"/>
                  <a:pt x="51718" y="782551"/>
                </a:cubicBezTo>
                <a:cubicBezTo>
                  <a:pt x="41469" y="782654"/>
                  <a:pt x="31271" y="782706"/>
                  <a:pt x="21022" y="782809"/>
                </a:cubicBezTo>
                <a:cubicBezTo>
                  <a:pt x="16901" y="782860"/>
                  <a:pt x="14996" y="780748"/>
                  <a:pt x="14893" y="776731"/>
                </a:cubicBezTo>
                <a:cubicBezTo>
                  <a:pt x="14687" y="766533"/>
                  <a:pt x="14738" y="756284"/>
                  <a:pt x="13760" y="746086"/>
                </a:cubicBezTo>
                <a:cubicBezTo>
                  <a:pt x="13399" y="742326"/>
                  <a:pt x="15562" y="740627"/>
                  <a:pt x="19219" y="740575"/>
                </a:cubicBezTo>
                <a:cubicBezTo>
                  <a:pt x="24009" y="740524"/>
                  <a:pt x="28850" y="740627"/>
                  <a:pt x="33640" y="740318"/>
                </a:cubicBezTo>
                <a:cubicBezTo>
                  <a:pt x="41211" y="739803"/>
                  <a:pt x="43581" y="737330"/>
                  <a:pt x="44199" y="729708"/>
                </a:cubicBezTo>
                <a:cubicBezTo>
                  <a:pt x="44559" y="725536"/>
                  <a:pt x="44971" y="721313"/>
                  <a:pt x="45332" y="717141"/>
                </a:cubicBezTo>
                <a:cubicBezTo>
                  <a:pt x="45692" y="713175"/>
                  <a:pt x="47855" y="711269"/>
                  <a:pt x="51821" y="711166"/>
                </a:cubicBezTo>
                <a:cubicBezTo>
                  <a:pt x="54809" y="711115"/>
                  <a:pt x="57847" y="711115"/>
                  <a:pt x="60835" y="710703"/>
                </a:cubicBezTo>
                <a:cubicBezTo>
                  <a:pt x="68045" y="709673"/>
                  <a:pt x="70105" y="707355"/>
                  <a:pt x="70723" y="700196"/>
                </a:cubicBezTo>
                <a:cubicBezTo>
                  <a:pt x="70878" y="698393"/>
                  <a:pt x="70826" y="696591"/>
                  <a:pt x="70826" y="694788"/>
                </a:cubicBezTo>
                <a:cubicBezTo>
                  <a:pt x="70775" y="679131"/>
                  <a:pt x="70723" y="663525"/>
                  <a:pt x="70672" y="647868"/>
                </a:cubicBezTo>
                <a:cubicBezTo>
                  <a:pt x="70672" y="644880"/>
                  <a:pt x="70620" y="641842"/>
                  <a:pt x="70157" y="638854"/>
                </a:cubicBezTo>
                <a:cubicBezTo>
                  <a:pt x="69024" y="631592"/>
                  <a:pt x="66861" y="629532"/>
                  <a:pt x="59444" y="629429"/>
                </a:cubicBezTo>
                <a:cubicBezTo>
                  <a:pt x="49195" y="629223"/>
                  <a:pt x="38997" y="629429"/>
                  <a:pt x="28747" y="629429"/>
                </a:cubicBezTo>
                <a:cubicBezTo>
                  <a:pt x="26327" y="629429"/>
                  <a:pt x="23958" y="629326"/>
                  <a:pt x="21537" y="629378"/>
                </a:cubicBezTo>
                <a:cubicBezTo>
                  <a:pt x="16901" y="629481"/>
                  <a:pt x="15047" y="627060"/>
                  <a:pt x="15099" y="622682"/>
                </a:cubicBezTo>
                <a:cubicBezTo>
                  <a:pt x="15150" y="619386"/>
                  <a:pt x="15047" y="616089"/>
                  <a:pt x="15047" y="612742"/>
                </a:cubicBezTo>
                <a:cubicBezTo>
                  <a:pt x="14893" y="541305"/>
                  <a:pt x="14893" y="469766"/>
                  <a:pt x="14841" y="398227"/>
                </a:cubicBezTo>
                <a:cubicBezTo>
                  <a:pt x="14841" y="326687"/>
                  <a:pt x="14893" y="255148"/>
                  <a:pt x="14944" y="183609"/>
                </a:cubicBezTo>
                <a:cubicBezTo>
                  <a:pt x="14944" y="180312"/>
                  <a:pt x="15047" y="176965"/>
                  <a:pt x="14996" y="173668"/>
                </a:cubicBezTo>
                <a:cubicBezTo>
                  <a:pt x="14944" y="169291"/>
                  <a:pt x="16798" y="166870"/>
                  <a:pt x="21434" y="166973"/>
                </a:cubicBezTo>
                <a:cubicBezTo>
                  <a:pt x="23855" y="167024"/>
                  <a:pt x="26224" y="166921"/>
                  <a:pt x="28644" y="166921"/>
                </a:cubicBezTo>
                <a:cubicBezTo>
                  <a:pt x="38894" y="166921"/>
                  <a:pt x="49092" y="167076"/>
                  <a:pt x="59341" y="166921"/>
                </a:cubicBezTo>
                <a:cubicBezTo>
                  <a:pt x="66758" y="166767"/>
                  <a:pt x="68921" y="164758"/>
                  <a:pt x="70054" y="157496"/>
                </a:cubicBezTo>
                <a:cubicBezTo>
                  <a:pt x="70517" y="154560"/>
                  <a:pt x="70569" y="151522"/>
                  <a:pt x="70569" y="148483"/>
                </a:cubicBezTo>
                <a:cubicBezTo>
                  <a:pt x="70672" y="132826"/>
                  <a:pt x="70723" y="117220"/>
                  <a:pt x="70723" y="101563"/>
                </a:cubicBezTo>
                <a:cubicBezTo>
                  <a:pt x="70723" y="99760"/>
                  <a:pt x="70775" y="97957"/>
                  <a:pt x="70620" y="96155"/>
                </a:cubicBezTo>
                <a:cubicBezTo>
                  <a:pt x="70054" y="88996"/>
                  <a:pt x="67942" y="86678"/>
                  <a:pt x="60732" y="85648"/>
                </a:cubicBezTo>
                <a:cubicBezTo>
                  <a:pt x="57744" y="85236"/>
                  <a:pt x="54757" y="85236"/>
                  <a:pt x="51718" y="85184"/>
                </a:cubicBezTo>
                <a:cubicBezTo>
                  <a:pt x="47752" y="85081"/>
                  <a:pt x="45538" y="83227"/>
                  <a:pt x="45229" y="79210"/>
                </a:cubicBezTo>
                <a:cubicBezTo>
                  <a:pt x="44868" y="75038"/>
                  <a:pt x="44456" y="70815"/>
                  <a:pt x="44096" y="66643"/>
                </a:cubicBezTo>
                <a:cubicBezTo>
                  <a:pt x="43426" y="59020"/>
                  <a:pt x="41108" y="56496"/>
                  <a:pt x="33537" y="56033"/>
                </a:cubicBezTo>
                <a:cubicBezTo>
                  <a:pt x="28747" y="55724"/>
                  <a:pt x="23906" y="55827"/>
                  <a:pt x="19116" y="55775"/>
                </a:cubicBezTo>
                <a:cubicBezTo>
                  <a:pt x="15408" y="55724"/>
                  <a:pt x="13296" y="54024"/>
                  <a:pt x="13657" y="50264"/>
                </a:cubicBezTo>
                <a:cubicBezTo>
                  <a:pt x="14687" y="40067"/>
                  <a:pt x="14635" y="29869"/>
                  <a:pt x="14841" y="19619"/>
                </a:cubicBezTo>
                <a:cubicBezTo>
                  <a:pt x="14944" y="15602"/>
                  <a:pt x="16850" y="13490"/>
                  <a:pt x="20970" y="13542"/>
                </a:cubicBezTo>
                <a:cubicBezTo>
                  <a:pt x="31220" y="13645"/>
                  <a:pt x="41417" y="13696"/>
                  <a:pt x="51667" y="13799"/>
                </a:cubicBezTo>
                <a:cubicBezTo>
                  <a:pt x="55787" y="13851"/>
                  <a:pt x="57744" y="16117"/>
                  <a:pt x="57487" y="20134"/>
                </a:cubicBezTo>
                <a:cubicBezTo>
                  <a:pt x="57229" y="24358"/>
                  <a:pt x="56611" y="28530"/>
                  <a:pt x="56457" y="32701"/>
                </a:cubicBezTo>
                <a:cubicBezTo>
                  <a:pt x="56302" y="40530"/>
                  <a:pt x="59238" y="43672"/>
                  <a:pt x="67015" y="44187"/>
                </a:cubicBezTo>
                <a:cubicBezTo>
                  <a:pt x="69693" y="44341"/>
                  <a:pt x="72423" y="44341"/>
                  <a:pt x="75153" y="44341"/>
                </a:cubicBezTo>
                <a:cubicBezTo>
                  <a:pt x="79325" y="44290"/>
                  <a:pt x="81127" y="46453"/>
                  <a:pt x="81127" y="50470"/>
                </a:cubicBezTo>
                <a:cubicBezTo>
                  <a:pt x="81127" y="54385"/>
                  <a:pt x="81076" y="58299"/>
                  <a:pt x="81230" y="62213"/>
                </a:cubicBezTo>
                <a:cubicBezTo>
                  <a:pt x="81488" y="71278"/>
                  <a:pt x="84166" y="74523"/>
                  <a:pt x="92973" y="74626"/>
                </a:cubicBezTo>
                <a:cubicBezTo>
                  <a:pt x="115532" y="74832"/>
                  <a:pt x="138091" y="74780"/>
                  <a:pt x="160650" y="74420"/>
                </a:cubicBezTo>
                <a:cubicBezTo>
                  <a:pt x="169611" y="74265"/>
                  <a:pt x="172084" y="71278"/>
                  <a:pt x="172187" y="61956"/>
                </a:cubicBezTo>
                <a:cubicBezTo>
                  <a:pt x="172290" y="52325"/>
                  <a:pt x="172135" y="42693"/>
                  <a:pt x="172084" y="33062"/>
                </a:cubicBezTo>
                <a:cubicBezTo>
                  <a:pt x="172032" y="15963"/>
                  <a:pt x="170590" y="16735"/>
                  <a:pt x="188050" y="16787"/>
                </a:cubicBezTo>
                <a:cubicBezTo>
                  <a:pt x="450721" y="17714"/>
                  <a:pt x="713341" y="16684"/>
                  <a:pt x="976013" y="18126"/>
                </a:cubicBezTo>
                <a:cubicBezTo>
                  <a:pt x="1316250" y="20083"/>
                  <a:pt x="1656589" y="17765"/>
                  <a:pt x="1996878" y="20186"/>
                </a:cubicBezTo>
                <a:cubicBezTo>
                  <a:pt x="2039317" y="20495"/>
                  <a:pt x="2081705" y="20289"/>
                  <a:pt x="2124145" y="20392"/>
                </a:cubicBezTo>
                <a:cubicBezTo>
                  <a:pt x="2133364" y="20392"/>
                  <a:pt x="2133518" y="20907"/>
                  <a:pt x="2134446" y="29972"/>
                </a:cubicBezTo>
                <a:cubicBezTo>
                  <a:pt x="2135475" y="39861"/>
                  <a:pt x="2135424" y="49801"/>
                  <a:pt x="2135682" y="59690"/>
                </a:cubicBezTo>
                <a:cubicBezTo>
                  <a:pt x="2135939" y="68394"/>
                  <a:pt x="2138514" y="70506"/>
                  <a:pt x="2147064" y="71433"/>
                </a:cubicBezTo>
                <a:cubicBezTo>
                  <a:pt x="2166533" y="73493"/>
                  <a:pt x="2186156" y="72617"/>
                  <a:pt x="2205676" y="73647"/>
                </a:cubicBezTo>
                <a:cubicBezTo>
                  <a:pt x="2213401" y="74059"/>
                  <a:pt x="2216801" y="70866"/>
                  <a:pt x="2217470" y="63243"/>
                </a:cubicBezTo>
                <a:cubicBezTo>
                  <a:pt x="2217728" y="59947"/>
                  <a:pt x="2217522" y="56599"/>
                  <a:pt x="2217676" y="53303"/>
                </a:cubicBezTo>
                <a:cubicBezTo>
                  <a:pt x="2218037" y="46865"/>
                  <a:pt x="2218603" y="46350"/>
                  <a:pt x="2225299" y="46093"/>
                </a:cubicBezTo>
                <a:cubicBezTo>
                  <a:pt x="2228904" y="45990"/>
                  <a:pt x="2232510" y="46247"/>
                  <a:pt x="2236115" y="46041"/>
                </a:cubicBezTo>
                <a:cubicBezTo>
                  <a:pt x="2243068" y="45629"/>
                  <a:pt x="2245746" y="43054"/>
                  <a:pt x="2246261" y="35998"/>
                </a:cubicBezTo>
                <a:cubicBezTo>
                  <a:pt x="2246570" y="31517"/>
                  <a:pt x="2246261" y="26984"/>
                  <a:pt x="2246467" y="22452"/>
                </a:cubicBezTo>
                <a:cubicBezTo>
                  <a:pt x="2246776" y="16478"/>
                  <a:pt x="2247497" y="15448"/>
                  <a:pt x="2253369" y="15551"/>
                </a:cubicBezTo>
                <a:cubicBezTo>
                  <a:pt x="2262073" y="15654"/>
                  <a:pt x="2270777" y="16426"/>
                  <a:pt x="2279481" y="16838"/>
                </a:cubicBezTo>
                <a:cubicBezTo>
                  <a:pt x="2283705" y="17044"/>
                  <a:pt x="2285353" y="19362"/>
                  <a:pt x="2285198" y="23276"/>
                </a:cubicBezTo>
                <a:cubicBezTo>
                  <a:pt x="2284889" y="29560"/>
                  <a:pt x="2284323" y="35895"/>
                  <a:pt x="2284220" y="42178"/>
                </a:cubicBezTo>
                <a:cubicBezTo>
                  <a:pt x="2284014" y="55260"/>
                  <a:pt x="2284786" y="56599"/>
                  <a:pt x="2270365" y="56445"/>
                </a:cubicBezTo>
                <a:cubicBezTo>
                  <a:pt x="2260322" y="56342"/>
                  <a:pt x="2257077" y="59329"/>
                  <a:pt x="2256974" y="69166"/>
                </a:cubicBezTo>
                <a:cubicBezTo>
                  <a:pt x="2256820" y="81939"/>
                  <a:pt x="2255480" y="81579"/>
                  <a:pt x="2244098" y="81527"/>
                </a:cubicBezTo>
                <a:cubicBezTo>
                  <a:pt x="2233231" y="81476"/>
                  <a:pt x="2230037" y="84618"/>
                  <a:pt x="2229934" y="95434"/>
                </a:cubicBezTo>
                <a:cubicBezTo>
                  <a:pt x="2229780" y="115881"/>
                  <a:pt x="2229728" y="136328"/>
                  <a:pt x="2229883" y="156827"/>
                </a:cubicBezTo>
                <a:cubicBezTo>
                  <a:pt x="2229934" y="166973"/>
                  <a:pt x="2233282" y="170115"/>
                  <a:pt x="2243634" y="170321"/>
                </a:cubicBezTo>
                <a:cubicBezTo>
                  <a:pt x="2254450" y="170527"/>
                  <a:pt x="2265318" y="170321"/>
                  <a:pt x="2276134" y="170475"/>
                </a:cubicBezTo>
                <a:cubicBezTo>
                  <a:pt x="2284889" y="170578"/>
                  <a:pt x="2285301" y="171093"/>
                  <a:pt x="2285507" y="179643"/>
                </a:cubicBezTo>
                <a:cubicBezTo>
                  <a:pt x="2285559" y="180828"/>
                  <a:pt x="2285507" y="182064"/>
                  <a:pt x="2285507" y="183248"/>
                </a:cubicBezTo>
                <a:cubicBezTo>
                  <a:pt x="2285765" y="254891"/>
                  <a:pt x="2285816" y="326533"/>
                  <a:pt x="2285816" y="398175"/>
                </a:cubicBezTo>
                <a:cubicBezTo>
                  <a:pt x="2285816" y="469818"/>
                  <a:pt x="2285765" y="541460"/>
                  <a:pt x="2285507" y="613102"/>
                </a:cubicBezTo>
                <a:cubicBezTo>
                  <a:pt x="2285507" y="614287"/>
                  <a:pt x="2285507" y="615523"/>
                  <a:pt x="2285507" y="616708"/>
                </a:cubicBezTo>
                <a:cubicBezTo>
                  <a:pt x="2285301" y="625257"/>
                  <a:pt x="2284838" y="625772"/>
                  <a:pt x="2276134" y="625875"/>
                </a:cubicBezTo>
                <a:cubicBezTo>
                  <a:pt x="2265318" y="626030"/>
                  <a:pt x="2254450" y="625824"/>
                  <a:pt x="2243634" y="626030"/>
                </a:cubicBezTo>
                <a:cubicBezTo>
                  <a:pt x="2233282" y="626236"/>
                  <a:pt x="2229934" y="629378"/>
                  <a:pt x="2229883" y="639524"/>
                </a:cubicBezTo>
                <a:cubicBezTo>
                  <a:pt x="2229728" y="659971"/>
                  <a:pt x="2229728" y="680418"/>
                  <a:pt x="2229934" y="700917"/>
                </a:cubicBezTo>
                <a:cubicBezTo>
                  <a:pt x="2230037" y="711733"/>
                  <a:pt x="2233231" y="714875"/>
                  <a:pt x="2244098" y="714823"/>
                </a:cubicBezTo>
                <a:cubicBezTo>
                  <a:pt x="2255480" y="714772"/>
                  <a:pt x="2256871" y="714411"/>
                  <a:pt x="2256974" y="727184"/>
                </a:cubicBezTo>
                <a:cubicBezTo>
                  <a:pt x="2257129" y="737073"/>
                  <a:pt x="2260373" y="740112"/>
                  <a:pt x="2270417" y="739957"/>
                </a:cubicBezTo>
                <a:close/>
                <a:moveTo>
                  <a:pt x="2285559" y="694788"/>
                </a:moveTo>
                <a:cubicBezTo>
                  <a:pt x="2285250" y="699269"/>
                  <a:pt x="2282881" y="700350"/>
                  <a:pt x="2277009" y="700247"/>
                </a:cubicBezTo>
                <a:cubicBezTo>
                  <a:pt x="2272734" y="700196"/>
                  <a:pt x="2270056" y="698754"/>
                  <a:pt x="2270056" y="694015"/>
                </a:cubicBezTo>
                <a:cubicBezTo>
                  <a:pt x="2270056" y="690719"/>
                  <a:pt x="2270056" y="687423"/>
                  <a:pt x="2270056" y="684127"/>
                </a:cubicBezTo>
                <a:cubicBezTo>
                  <a:pt x="2270005" y="684127"/>
                  <a:pt x="2269902" y="684127"/>
                  <a:pt x="2269850" y="684127"/>
                </a:cubicBezTo>
                <a:cubicBezTo>
                  <a:pt x="2269850" y="682324"/>
                  <a:pt x="2269799" y="680521"/>
                  <a:pt x="2269850" y="678719"/>
                </a:cubicBezTo>
                <a:cubicBezTo>
                  <a:pt x="2270005" y="670890"/>
                  <a:pt x="2274846" y="667594"/>
                  <a:pt x="2282262" y="670272"/>
                </a:cubicBezTo>
                <a:cubicBezTo>
                  <a:pt x="2284580" y="671096"/>
                  <a:pt x="2285662" y="672796"/>
                  <a:pt x="2285713" y="675010"/>
                </a:cubicBezTo>
                <a:cubicBezTo>
                  <a:pt x="2285816" y="681603"/>
                  <a:pt x="2286022" y="688247"/>
                  <a:pt x="2285559" y="694788"/>
                </a:cubicBezTo>
                <a:close/>
              </a:path>
            </a:pathLst>
          </a:custGeom>
          <a:solidFill>
            <a:srgbClr val="A94D41"/>
          </a:solidFill>
          <a:ln w="51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汉仪旗黑-55简" panose="00020600040101010101" pitchFamily="18" charset="-122"/>
              <a:ea typeface="汉仪颜楷W" panose="00020600040101010101" charset="-122"/>
              <a:sym typeface="汉仪旗黑-55简" panose="00020600040101010101" pitchFamily="18" charset="-122"/>
            </a:endParaRPr>
          </a:p>
        </p:txBody>
      </p:sp>
      <p:pic>
        <p:nvPicPr>
          <p:cNvPr id="204" name="图片 203" descr="卡通人物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07"/>
          <a:stretch>
            <a:fillRect/>
          </a:stretch>
        </p:blipFill>
        <p:spPr>
          <a:xfrm flipH="1">
            <a:off x="0" y="6439326"/>
            <a:ext cx="586704" cy="520727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609600" y="723900"/>
            <a:ext cx="197684" cy="197684"/>
          </a:xfrm>
          <a:prstGeom prst="ellipse">
            <a:avLst/>
          </a:prstGeom>
          <a:solidFill>
            <a:srgbClr val="A94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68650" y="3383434"/>
            <a:ext cx="5688729" cy="2419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文本框 1"/>
          <p:cNvSpPr txBox="1"/>
          <p:nvPr/>
        </p:nvSpPr>
        <p:spPr>
          <a:xfrm>
            <a:off x="908455" y="482312"/>
            <a:ext cx="36921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</a:rPr>
              <a:t>一、钧瓷</a:t>
            </a:r>
            <a:endParaRPr lang="zh-CN" altLang="en-US" sz="3200" dirty="0">
              <a:solidFill>
                <a:srgbClr val="A94D4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  <a:cs typeface="+mn-ea"/>
            </a:endParaRPr>
          </a:p>
          <a:p>
            <a:endParaRPr lang="zh-CN" altLang="en-US" sz="3200" dirty="0">
              <a:solidFill>
                <a:srgbClr val="A94D4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animBg="1"/>
      <p:bldP spid="13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997252" y="1869543"/>
            <a:ext cx="2143069" cy="2056877"/>
            <a:chOff x="2290419" y="1930215"/>
            <a:chExt cx="718968" cy="690052"/>
          </a:xfrm>
        </p:grpSpPr>
        <p:sp>
          <p:nvSpPr>
            <p:cNvPr id="15" name="图形 19"/>
            <p:cNvSpPr/>
            <p:nvPr/>
          </p:nvSpPr>
          <p:spPr>
            <a:xfrm rot="3804493">
              <a:off x="2284462" y="1936172"/>
              <a:ext cx="690052" cy="678137"/>
            </a:xfrm>
            <a:custGeom>
              <a:avLst/>
              <a:gdLst>
                <a:gd name="connsiteX0" fmla="*/ 571326 w 1224746"/>
                <a:gd name="connsiteY0" fmla="*/ 1201815 h 1203596"/>
                <a:gd name="connsiteX1" fmla="*/ 271574 w 1224746"/>
                <a:gd name="connsiteY1" fmla="*/ 1096754 h 1203596"/>
                <a:gd name="connsiteX2" fmla="*/ 63358 w 1224746"/>
                <a:gd name="connsiteY2" fmla="*/ 817291 h 1203596"/>
                <a:gd name="connsiteX3" fmla="*/ 51071 w 1224746"/>
                <a:gd name="connsiteY3" fmla="*/ 750997 h 1203596"/>
                <a:gd name="connsiteX4" fmla="*/ 18686 w 1224746"/>
                <a:gd name="connsiteY4" fmla="*/ 652223 h 1203596"/>
                <a:gd name="connsiteX5" fmla="*/ 5255 w 1224746"/>
                <a:gd name="connsiteY5" fmla="*/ 559640 h 1203596"/>
                <a:gd name="connsiteX6" fmla="*/ 319390 w 1224746"/>
                <a:gd name="connsiteY6" fmla="*/ 84628 h 1203596"/>
                <a:gd name="connsiteX7" fmla="*/ 1008619 w 1224746"/>
                <a:gd name="connsiteY7" fmla="*/ 140825 h 1203596"/>
                <a:gd name="connsiteX8" fmla="*/ 1217216 w 1224746"/>
                <a:gd name="connsiteY8" fmla="*/ 491060 h 1203596"/>
                <a:gd name="connsiteX9" fmla="*/ 1108060 w 1224746"/>
                <a:gd name="connsiteY9" fmla="*/ 928257 h 1203596"/>
                <a:gd name="connsiteX10" fmla="*/ 872697 w 1224746"/>
                <a:gd name="connsiteY10" fmla="*/ 1108184 h 1203596"/>
                <a:gd name="connsiteX11" fmla="*/ 844408 w 1224746"/>
                <a:gd name="connsiteY11" fmla="*/ 1128187 h 1203596"/>
                <a:gd name="connsiteX12" fmla="*/ 768113 w 1224746"/>
                <a:gd name="connsiteY12" fmla="*/ 1180193 h 1203596"/>
                <a:gd name="connsiteX13" fmla="*/ 571326 w 1224746"/>
                <a:gd name="connsiteY13" fmla="*/ 1201815 h 1203596"/>
                <a:gd name="connsiteX14" fmla="*/ 767636 w 1224746"/>
                <a:gd name="connsiteY14" fmla="*/ 1127234 h 1203596"/>
                <a:gd name="connsiteX15" fmla="*/ 916226 w 1224746"/>
                <a:gd name="connsiteY15" fmla="*/ 1070942 h 1203596"/>
                <a:gd name="connsiteX16" fmla="*/ 1149875 w 1224746"/>
                <a:gd name="connsiteY16" fmla="*/ 476010 h 1203596"/>
                <a:gd name="connsiteX17" fmla="*/ 594377 w 1224746"/>
                <a:gd name="connsiteY17" fmla="*/ 143588 h 1203596"/>
                <a:gd name="connsiteX18" fmla="*/ 285386 w 1224746"/>
                <a:gd name="connsiteY18" fmla="*/ 364187 h 1203596"/>
                <a:gd name="connsiteX19" fmla="*/ 224521 w 1224746"/>
                <a:gd name="connsiteY19" fmla="*/ 692799 h 1203596"/>
                <a:gd name="connsiteX20" fmla="*/ 225188 w 1224746"/>
                <a:gd name="connsiteY20" fmla="*/ 731661 h 1203596"/>
                <a:gd name="connsiteX21" fmla="*/ 253763 w 1224746"/>
                <a:gd name="connsiteY21" fmla="*/ 826340 h 1203596"/>
                <a:gd name="connsiteX22" fmla="*/ 322819 w 1224746"/>
                <a:gd name="connsiteY22" fmla="*/ 903206 h 1203596"/>
                <a:gd name="connsiteX23" fmla="*/ 345965 w 1224746"/>
                <a:gd name="connsiteY23" fmla="*/ 938068 h 1203596"/>
                <a:gd name="connsiteX24" fmla="*/ 374825 w 1224746"/>
                <a:gd name="connsiteY24" fmla="*/ 975596 h 1203596"/>
                <a:gd name="connsiteX25" fmla="*/ 523130 w 1224746"/>
                <a:gd name="connsiteY25" fmla="*/ 1044938 h 1203596"/>
                <a:gd name="connsiteX26" fmla="*/ 555324 w 1224746"/>
                <a:gd name="connsiteY26" fmla="*/ 1085039 h 1203596"/>
                <a:gd name="connsiteX27" fmla="*/ 604759 w 1224746"/>
                <a:gd name="connsiteY27" fmla="*/ 1117519 h 1203596"/>
                <a:gd name="connsiteX28" fmla="*/ 756968 w 1224746"/>
                <a:gd name="connsiteY28" fmla="*/ 1101707 h 1203596"/>
                <a:gd name="connsiteX29" fmla="*/ 767636 w 1224746"/>
                <a:gd name="connsiteY29" fmla="*/ 1127234 h 120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24746" h="1203596">
                  <a:moveTo>
                    <a:pt x="571326" y="1201815"/>
                  </a:moveTo>
                  <a:cubicBezTo>
                    <a:pt x="462170" y="1212388"/>
                    <a:pt x="353394" y="1175717"/>
                    <a:pt x="271574" y="1096754"/>
                  </a:cubicBezTo>
                  <a:cubicBezTo>
                    <a:pt x="188612" y="1016649"/>
                    <a:pt x="94505" y="938830"/>
                    <a:pt x="63358" y="817291"/>
                  </a:cubicBezTo>
                  <a:cubicBezTo>
                    <a:pt x="57738" y="795288"/>
                    <a:pt x="52880" y="773762"/>
                    <a:pt x="51071" y="750997"/>
                  </a:cubicBezTo>
                  <a:cubicBezTo>
                    <a:pt x="48308" y="716040"/>
                    <a:pt x="45451" y="682131"/>
                    <a:pt x="18686" y="652223"/>
                  </a:cubicBezTo>
                  <a:cubicBezTo>
                    <a:pt x="-3222" y="627839"/>
                    <a:pt x="-3222" y="590596"/>
                    <a:pt x="5255" y="559640"/>
                  </a:cubicBezTo>
                  <a:cubicBezTo>
                    <a:pt x="58119" y="367235"/>
                    <a:pt x="137653" y="188355"/>
                    <a:pt x="319390" y="84628"/>
                  </a:cubicBezTo>
                  <a:cubicBezTo>
                    <a:pt x="530178" y="-35768"/>
                    <a:pt x="801831" y="-36816"/>
                    <a:pt x="1008619" y="140825"/>
                  </a:cubicBezTo>
                  <a:cubicBezTo>
                    <a:pt x="1119014" y="235694"/>
                    <a:pt x="1195499" y="347232"/>
                    <a:pt x="1217216" y="491060"/>
                  </a:cubicBezTo>
                  <a:cubicBezTo>
                    <a:pt x="1241315" y="650794"/>
                    <a:pt x="1208263" y="798146"/>
                    <a:pt x="1108060" y="928257"/>
                  </a:cubicBezTo>
                  <a:cubicBezTo>
                    <a:pt x="1045481" y="1009410"/>
                    <a:pt x="967376" y="1069418"/>
                    <a:pt x="872697" y="1108184"/>
                  </a:cubicBezTo>
                  <a:cubicBezTo>
                    <a:pt x="861648" y="1112756"/>
                    <a:pt x="849551" y="1115995"/>
                    <a:pt x="844408" y="1128187"/>
                  </a:cubicBezTo>
                  <a:cubicBezTo>
                    <a:pt x="830120" y="1162191"/>
                    <a:pt x="800117" y="1172859"/>
                    <a:pt x="768113" y="1180193"/>
                  </a:cubicBezTo>
                  <a:cubicBezTo>
                    <a:pt x="706486" y="1194290"/>
                    <a:pt x="644383" y="1204863"/>
                    <a:pt x="571326" y="1201815"/>
                  </a:cubicBezTo>
                  <a:close/>
                  <a:moveTo>
                    <a:pt x="767636" y="1127234"/>
                  </a:moveTo>
                  <a:cubicBezTo>
                    <a:pt x="824691" y="1127520"/>
                    <a:pt x="870602" y="1097612"/>
                    <a:pt x="916226" y="1070942"/>
                  </a:cubicBezTo>
                  <a:cubicBezTo>
                    <a:pt x="1139683" y="940830"/>
                    <a:pt x="1219407" y="703562"/>
                    <a:pt x="1149875" y="476010"/>
                  </a:cubicBezTo>
                  <a:cubicBezTo>
                    <a:pt x="1080914" y="250268"/>
                    <a:pt x="844217" y="94058"/>
                    <a:pt x="594377" y="143588"/>
                  </a:cubicBezTo>
                  <a:cubicBezTo>
                    <a:pt x="455026" y="171210"/>
                    <a:pt x="353394" y="248934"/>
                    <a:pt x="285386" y="364187"/>
                  </a:cubicBezTo>
                  <a:cubicBezTo>
                    <a:pt x="227378" y="462485"/>
                    <a:pt x="191564" y="573356"/>
                    <a:pt x="224521" y="692799"/>
                  </a:cubicBezTo>
                  <a:cubicBezTo>
                    <a:pt x="227855" y="704991"/>
                    <a:pt x="228331" y="719564"/>
                    <a:pt x="225188" y="731661"/>
                  </a:cubicBezTo>
                  <a:cubicBezTo>
                    <a:pt x="215377" y="769666"/>
                    <a:pt x="232427" y="798146"/>
                    <a:pt x="253763" y="826340"/>
                  </a:cubicBezTo>
                  <a:cubicBezTo>
                    <a:pt x="274622" y="853962"/>
                    <a:pt x="298149" y="879013"/>
                    <a:pt x="322819" y="903206"/>
                  </a:cubicBezTo>
                  <a:cubicBezTo>
                    <a:pt x="333011" y="913208"/>
                    <a:pt x="345012" y="922828"/>
                    <a:pt x="345965" y="938068"/>
                  </a:cubicBezTo>
                  <a:cubicBezTo>
                    <a:pt x="347108" y="957785"/>
                    <a:pt x="360252" y="966643"/>
                    <a:pt x="374825" y="975596"/>
                  </a:cubicBezTo>
                  <a:cubicBezTo>
                    <a:pt x="421593" y="1004552"/>
                    <a:pt x="471695" y="1026079"/>
                    <a:pt x="523130" y="1044938"/>
                  </a:cubicBezTo>
                  <a:cubicBezTo>
                    <a:pt x="540179" y="1051225"/>
                    <a:pt x="562849" y="1052749"/>
                    <a:pt x="555324" y="1085039"/>
                  </a:cubicBezTo>
                  <a:cubicBezTo>
                    <a:pt x="550752" y="1104755"/>
                    <a:pt x="582851" y="1120757"/>
                    <a:pt x="604759" y="1117519"/>
                  </a:cubicBezTo>
                  <a:cubicBezTo>
                    <a:pt x="655146" y="1110089"/>
                    <a:pt x="706486" y="1110661"/>
                    <a:pt x="756968" y="1101707"/>
                  </a:cubicBezTo>
                  <a:cubicBezTo>
                    <a:pt x="780019" y="1097802"/>
                    <a:pt x="777257" y="1112947"/>
                    <a:pt x="767636" y="112723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9000">
                  <a:srgbClr val="E4AB97">
                    <a:alpha val="52000"/>
                  </a:srgbClr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图形 19"/>
            <p:cNvSpPr/>
            <p:nvPr/>
          </p:nvSpPr>
          <p:spPr>
            <a:xfrm rot="15300000">
              <a:off x="2325293" y="1936172"/>
              <a:ext cx="690052" cy="678137"/>
            </a:xfrm>
            <a:custGeom>
              <a:avLst/>
              <a:gdLst>
                <a:gd name="connsiteX0" fmla="*/ 571326 w 1224746"/>
                <a:gd name="connsiteY0" fmla="*/ 1201815 h 1203596"/>
                <a:gd name="connsiteX1" fmla="*/ 271574 w 1224746"/>
                <a:gd name="connsiteY1" fmla="*/ 1096754 h 1203596"/>
                <a:gd name="connsiteX2" fmla="*/ 63358 w 1224746"/>
                <a:gd name="connsiteY2" fmla="*/ 817291 h 1203596"/>
                <a:gd name="connsiteX3" fmla="*/ 51071 w 1224746"/>
                <a:gd name="connsiteY3" fmla="*/ 750997 h 1203596"/>
                <a:gd name="connsiteX4" fmla="*/ 18686 w 1224746"/>
                <a:gd name="connsiteY4" fmla="*/ 652223 h 1203596"/>
                <a:gd name="connsiteX5" fmla="*/ 5255 w 1224746"/>
                <a:gd name="connsiteY5" fmla="*/ 559640 h 1203596"/>
                <a:gd name="connsiteX6" fmla="*/ 319390 w 1224746"/>
                <a:gd name="connsiteY6" fmla="*/ 84628 h 1203596"/>
                <a:gd name="connsiteX7" fmla="*/ 1008619 w 1224746"/>
                <a:gd name="connsiteY7" fmla="*/ 140825 h 1203596"/>
                <a:gd name="connsiteX8" fmla="*/ 1217216 w 1224746"/>
                <a:gd name="connsiteY8" fmla="*/ 491060 h 1203596"/>
                <a:gd name="connsiteX9" fmla="*/ 1108060 w 1224746"/>
                <a:gd name="connsiteY9" fmla="*/ 928257 h 1203596"/>
                <a:gd name="connsiteX10" fmla="*/ 872697 w 1224746"/>
                <a:gd name="connsiteY10" fmla="*/ 1108184 h 1203596"/>
                <a:gd name="connsiteX11" fmla="*/ 844408 w 1224746"/>
                <a:gd name="connsiteY11" fmla="*/ 1128187 h 1203596"/>
                <a:gd name="connsiteX12" fmla="*/ 768113 w 1224746"/>
                <a:gd name="connsiteY12" fmla="*/ 1180193 h 1203596"/>
                <a:gd name="connsiteX13" fmla="*/ 571326 w 1224746"/>
                <a:gd name="connsiteY13" fmla="*/ 1201815 h 1203596"/>
                <a:gd name="connsiteX14" fmla="*/ 767636 w 1224746"/>
                <a:gd name="connsiteY14" fmla="*/ 1127234 h 1203596"/>
                <a:gd name="connsiteX15" fmla="*/ 916226 w 1224746"/>
                <a:gd name="connsiteY15" fmla="*/ 1070942 h 1203596"/>
                <a:gd name="connsiteX16" fmla="*/ 1149875 w 1224746"/>
                <a:gd name="connsiteY16" fmla="*/ 476010 h 1203596"/>
                <a:gd name="connsiteX17" fmla="*/ 594377 w 1224746"/>
                <a:gd name="connsiteY17" fmla="*/ 143588 h 1203596"/>
                <a:gd name="connsiteX18" fmla="*/ 285386 w 1224746"/>
                <a:gd name="connsiteY18" fmla="*/ 364187 h 1203596"/>
                <a:gd name="connsiteX19" fmla="*/ 224521 w 1224746"/>
                <a:gd name="connsiteY19" fmla="*/ 692799 h 1203596"/>
                <a:gd name="connsiteX20" fmla="*/ 225188 w 1224746"/>
                <a:gd name="connsiteY20" fmla="*/ 731661 h 1203596"/>
                <a:gd name="connsiteX21" fmla="*/ 253763 w 1224746"/>
                <a:gd name="connsiteY21" fmla="*/ 826340 h 1203596"/>
                <a:gd name="connsiteX22" fmla="*/ 322819 w 1224746"/>
                <a:gd name="connsiteY22" fmla="*/ 903206 h 1203596"/>
                <a:gd name="connsiteX23" fmla="*/ 345965 w 1224746"/>
                <a:gd name="connsiteY23" fmla="*/ 938068 h 1203596"/>
                <a:gd name="connsiteX24" fmla="*/ 374825 w 1224746"/>
                <a:gd name="connsiteY24" fmla="*/ 975596 h 1203596"/>
                <a:gd name="connsiteX25" fmla="*/ 523130 w 1224746"/>
                <a:gd name="connsiteY25" fmla="*/ 1044938 h 1203596"/>
                <a:gd name="connsiteX26" fmla="*/ 555324 w 1224746"/>
                <a:gd name="connsiteY26" fmla="*/ 1085039 h 1203596"/>
                <a:gd name="connsiteX27" fmla="*/ 604759 w 1224746"/>
                <a:gd name="connsiteY27" fmla="*/ 1117519 h 1203596"/>
                <a:gd name="connsiteX28" fmla="*/ 756968 w 1224746"/>
                <a:gd name="connsiteY28" fmla="*/ 1101707 h 1203596"/>
                <a:gd name="connsiteX29" fmla="*/ 767636 w 1224746"/>
                <a:gd name="connsiteY29" fmla="*/ 1127234 h 120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24746" h="1203596">
                  <a:moveTo>
                    <a:pt x="571326" y="1201815"/>
                  </a:moveTo>
                  <a:cubicBezTo>
                    <a:pt x="462170" y="1212388"/>
                    <a:pt x="353394" y="1175717"/>
                    <a:pt x="271574" y="1096754"/>
                  </a:cubicBezTo>
                  <a:cubicBezTo>
                    <a:pt x="188612" y="1016649"/>
                    <a:pt x="94505" y="938830"/>
                    <a:pt x="63358" y="817291"/>
                  </a:cubicBezTo>
                  <a:cubicBezTo>
                    <a:pt x="57738" y="795288"/>
                    <a:pt x="52880" y="773762"/>
                    <a:pt x="51071" y="750997"/>
                  </a:cubicBezTo>
                  <a:cubicBezTo>
                    <a:pt x="48308" y="716040"/>
                    <a:pt x="45451" y="682131"/>
                    <a:pt x="18686" y="652223"/>
                  </a:cubicBezTo>
                  <a:cubicBezTo>
                    <a:pt x="-3222" y="627839"/>
                    <a:pt x="-3222" y="590596"/>
                    <a:pt x="5255" y="559640"/>
                  </a:cubicBezTo>
                  <a:cubicBezTo>
                    <a:pt x="58119" y="367235"/>
                    <a:pt x="137653" y="188355"/>
                    <a:pt x="319390" y="84628"/>
                  </a:cubicBezTo>
                  <a:cubicBezTo>
                    <a:pt x="530178" y="-35768"/>
                    <a:pt x="801831" y="-36816"/>
                    <a:pt x="1008619" y="140825"/>
                  </a:cubicBezTo>
                  <a:cubicBezTo>
                    <a:pt x="1119014" y="235694"/>
                    <a:pt x="1195499" y="347232"/>
                    <a:pt x="1217216" y="491060"/>
                  </a:cubicBezTo>
                  <a:cubicBezTo>
                    <a:pt x="1241315" y="650794"/>
                    <a:pt x="1208263" y="798146"/>
                    <a:pt x="1108060" y="928257"/>
                  </a:cubicBezTo>
                  <a:cubicBezTo>
                    <a:pt x="1045481" y="1009410"/>
                    <a:pt x="967376" y="1069418"/>
                    <a:pt x="872697" y="1108184"/>
                  </a:cubicBezTo>
                  <a:cubicBezTo>
                    <a:pt x="861648" y="1112756"/>
                    <a:pt x="849551" y="1115995"/>
                    <a:pt x="844408" y="1128187"/>
                  </a:cubicBezTo>
                  <a:cubicBezTo>
                    <a:pt x="830120" y="1162191"/>
                    <a:pt x="800117" y="1172859"/>
                    <a:pt x="768113" y="1180193"/>
                  </a:cubicBezTo>
                  <a:cubicBezTo>
                    <a:pt x="706486" y="1194290"/>
                    <a:pt x="644383" y="1204863"/>
                    <a:pt x="571326" y="1201815"/>
                  </a:cubicBezTo>
                  <a:close/>
                  <a:moveTo>
                    <a:pt x="767636" y="1127234"/>
                  </a:moveTo>
                  <a:cubicBezTo>
                    <a:pt x="824691" y="1127520"/>
                    <a:pt x="870602" y="1097612"/>
                    <a:pt x="916226" y="1070942"/>
                  </a:cubicBezTo>
                  <a:cubicBezTo>
                    <a:pt x="1139683" y="940830"/>
                    <a:pt x="1219407" y="703562"/>
                    <a:pt x="1149875" y="476010"/>
                  </a:cubicBezTo>
                  <a:cubicBezTo>
                    <a:pt x="1080914" y="250268"/>
                    <a:pt x="844217" y="94058"/>
                    <a:pt x="594377" y="143588"/>
                  </a:cubicBezTo>
                  <a:cubicBezTo>
                    <a:pt x="455026" y="171210"/>
                    <a:pt x="353394" y="248934"/>
                    <a:pt x="285386" y="364187"/>
                  </a:cubicBezTo>
                  <a:cubicBezTo>
                    <a:pt x="227378" y="462485"/>
                    <a:pt x="191564" y="573356"/>
                    <a:pt x="224521" y="692799"/>
                  </a:cubicBezTo>
                  <a:cubicBezTo>
                    <a:pt x="227855" y="704991"/>
                    <a:pt x="228331" y="719564"/>
                    <a:pt x="225188" y="731661"/>
                  </a:cubicBezTo>
                  <a:cubicBezTo>
                    <a:pt x="215377" y="769666"/>
                    <a:pt x="232427" y="798146"/>
                    <a:pt x="253763" y="826340"/>
                  </a:cubicBezTo>
                  <a:cubicBezTo>
                    <a:pt x="274622" y="853962"/>
                    <a:pt x="298149" y="879013"/>
                    <a:pt x="322819" y="903206"/>
                  </a:cubicBezTo>
                  <a:cubicBezTo>
                    <a:pt x="333011" y="913208"/>
                    <a:pt x="345012" y="922828"/>
                    <a:pt x="345965" y="938068"/>
                  </a:cubicBezTo>
                  <a:cubicBezTo>
                    <a:pt x="347108" y="957785"/>
                    <a:pt x="360252" y="966643"/>
                    <a:pt x="374825" y="975596"/>
                  </a:cubicBezTo>
                  <a:cubicBezTo>
                    <a:pt x="421593" y="1004552"/>
                    <a:pt x="471695" y="1026079"/>
                    <a:pt x="523130" y="1044938"/>
                  </a:cubicBezTo>
                  <a:cubicBezTo>
                    <a:pt x="540179" y="1051225"/>
                    <a:pt x="562849" y="1052749"/>
                    <a:pt x="555324" y="1085039"/>
                  </a:cubicBezTo>
                  <a:cubicBezTo>
                    <a:pt x="550752" y="1104755"/>
                    <a:pt x="582851" y="1120757"/>
                    <a:pt x="604759" y="1117519"/>
                  </a:cubicBezTo>
                  <a:cubicBezTo>
                    <a:pt x="655146" y="1110089"/>
                    <a:pt x="706486" y="1110661"/>
                    <a:pt x="756968" y="1101707"/>
                  </a:cubicBezTo>
                  <a:cubicBezTo>
                    <a:pt x="780019" y="1097802"/>
                    <a:pt x="777257" y="1112947"/>
                    <a:pt x="767636" y="112723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9000">
                  <a:srgbClr val="E4AB97">
                    <a:alpha val="52000"/>
                  </a:srgbClr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任意多边形: 形状 1"/>
          <p:cNvSpPr/>
          <p:nvPr/>
        </p:nvSpPr>
        <p:spPr>
          <a:xfrm flipH="1">
            <a:off x="-36555" y="0"/>
            <a:ext cx="5546714" cy="1305616"/>
          </a:xfrm>
          <a:custGeom>
            <a:avLst/>
            <a:gdLst>
              <a:gd name="connsiteX0" fmla="*/ 5184791 w 5546714"/>
              <a:gd name="connsiteY0" fmla="*/ 0 h 1305616"/>
              <a:gd name="connsiteX1" fmla="*/ 4074819 w 5546714"/>
              <a:gd name="connsiteY1" fmla="*/ 0 h 1305616"/>
              <a:gd name="connsiteX2" fmla="*/ 4123648 w 5546714"/>
              <a:gd name="connsiteY2" fmla="*/ 8339 h 1305616"/>
              <a:gd name="connsiteX3" fmla="*/ 4787026 w 5546714"/>
              <a:gd name="connsiteY3" fmla="*/ 254450 h 1305616"/>
              <a:gd name="connsiteX4" fmla="*/ 1483126 w 5546714"/>
              <a:gd name="connsiteY4" fmla="*/ 503060 h 1305616"/>
              <a:gd name="connsiteX5" fmla="*/ 1666300 w 5546714"/>
              <a:gd name="connsiteY5" fmla="*/ 1144215 h 1305616"/>
              <a:gd name="connsiteX6" fmla="*/ 4540 w 5546714"/>
              <a:gd name="connsiteY6" fmla="*/ 1285373 h 1305616"/>
              <a:gd name="connsiteX7" fmla="*/ 2403822 w 5546714"/>
              <a:gd name="connsiteY7" fmla="*/ 1183999 h 1305616"/>
              <a:gd name="connsiteX8" fmla="*/ 1383733 w 5546714"/>
              <a:gd name="connsiteY8" fmla="*/ 854016 h 1305616"/>
              <a:gd name="connsiteX9" fmla="*/ 5513236 w 5546714"/>
              <a:gd name="connsiteY9" fmla="*/ 679715 h 1305616"/>
              <a:gd name="connsiteX10" fmla="*/ 5546714 w 5546714"/>
              <a:gd name="connsiteY10" fmla="*/ 669343 h 1305616"/>
              <a:gd name="connsiteX11" fmla="*/ 5546714 w 5546714"/>
              <a:gd name="connsiteY11" fmla="*/ 97007 h 1305616"/>
              <a:gd name="connsiteX12" fmla="*/ 5346652 w 5546714"/>
              <a:gd name="connsiteY12" fmla="*/ 39614 h 130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6714" h="1305616">
                <a:moveTo>
                  <a:pt x="5184791" y="0"/>
                </a:moveTo>
                <a:lnTo>
                  <a:pt x="4074819" y="0"/>
                </a:lnTo>
                <a:lnTo>
                  <a:pt x="4123648" y="8339"/>
                </a:lnTo>
                <a:cubicBezTo>
                  <a:pt x="4404194" y="41821"/>
                  <a:pt x="4770672" y="-35862"/>
                  <a:pt x="4787026" y="254450"/>
                </a:cubicBezTo>
                <a:cubicBezTo>
                  <a:pt x="4813194" y="718951"/>
                  <a:pt x="1751353" y="391839"/>
                  <a:pt x="1483126" y="503060"/>
                </a:cubicBezTo>
                <a:cubicBezTo>
                  <a:pt x="1214898" y="614280"/>
                  <a:pt x="1031693" y="1000277"/>
                  <a:pt x="1666300" y="1144215"/>
                </a:cubicBezTo>
                <a:cubicBezTo>
                  <a:pt x="2300906" y="1288153"/>
                  <a:pt x="-118381" y="1278742"/>
                  <a:pt x="4540" y="1285373"/>
                </a:cubicBezTo>
                <a:cubicBezTo>
                  <a:pt x="127460" y="1292004"/>
                  <a:pt x="2202531" y="1365430"/>
                  <a:pt x="2403822" y="1183999"/>
                </a:cubicBezTo>
                <a:cubicBezTo>
                  <a:pt x="2605113" y="1002569"/>
                  <a:pt x="1303647" y="1047600"/>
                  <a:pt x="1383733" y="854016"/>
                </a:cubicBezTo>
                <a:cubicBezTo>
                  <a:pt x="1463819" y="660432"/>
                  <a:pt x="4949290" y="837431"/>
                  <a:pt x="5513236" y="679715"/>
                </a:cubicBezTo>
                <a:lnTo>
                  <a:pt x="5546714" y="669343"/>
                </a:lnTo>
                <a:lnTo>
                  <a:pt x="5546714" y="97007"/>
                </a:lnTo>
                <a:lnTo>
                  <a:pt x="5346652" y="39614"/>
                </a:lnTo>
                <a:close/>
              </a:path>
            </a:pathLst>
          </a:custGeom>
          <a:gradFill flip="none" rotWithShape="1">
            <a:gsLst>
              <a:gs pos="100000">
                <a:srgbClr val="E7B5A1">
                  <a:alpha val="0"/>
                </a:srgbClr>
              </a:gs>
              <a:gs pos="25000">
                <a:srgbClr val="CE6A42">
                  <a:alpha val="22000"/>
                </a:srgbClr>
              </a:gs>
            </a:gsLst>
            <a:lin ang="0" scaled="1"/>
            <a:tileRect/>
          </a:gradFill>
          <a:ln w="62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090810" y="1872375"/>
            <a:ext cx="195438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dirty="0">
                <a:solidFill>
                  <a:srgbClr val="CE6A42"/>
                </a:solidFill>
                <a:latin typeface="方正魏碑简体" panose="02000000000000000000" pitchFamily="2" charset="-122"/>
                <a:ea typeface="方正魏碑简体" panose="02000000000000000000" pitchFamily="2" charset="-122"/>
              </a:rPr>
              <a:t>三</a:t>
            </a:r>
            <a:endParaRPr lang="zh-CN" altLang="en-US" sz="13800" dirty="0">
              <a:solidFill>
                <a:srgbClr val="CE6A42"/>
              </a:solidFill>
              <a:latin typeface="方正魏碑简体" panose="02000000000000000000" pitchFamily="2" charset="-122"/>
              <a:ea typeface="方正魏碑简体" panose="02000000000000000000" pitchFamily="2" charset="-122"/>
            </a:endParaRPr>
          </a:p>
        </p:txBody>
      </p:sp>
      <p:sp>
        <p:nvSpPr>
          <p:cNvPr id="13" name="任意多边形: 形状 12"/>
          <p:cNvSpPr/>
          <p:nvPr/>
        </p:nvSpPr>
        <p:spPr>
          <a:xfrm>
            <a:off x="6645285" y="15282"/>
            <a:ext cx="5546714" cy="1305616"/>
          </a:xfrm>
          <a:custGeom>
            <a:avLst/>
            <a:gdLst>
              <a:gd name="connsiteX0" fmla="*/ 5184791 w 5546714"/>
              <a:gd name="connsiteY0" fmla="*/ 0 h 1305616"/>
              <a:gd name="connsiteX1" fmla="*/ 4074819 w 5546714"/>
              <a:gd name="connsiteY1" fmla="*/ 0 h 1305616"/>
              <a:gd name="connsiteX2" fmla="*/ 4123648 w 5546714"/>
              <a:gd name="connsiteY2" fmla="*/ 8339 h 1305616"/>
              <a:gd name="connsiteX3" fmla="*/ 4787026 w 5546714"/>
              <a:gd name="connsiteY3" fmla="*/ 254450 h 1305616"/>
              <a:gd name="connsiteX4" fmla="*/ 1483126 w 5546714"/>
              <a:gd name="connsiteY4" fmla="*/ 503060 h 1305616"/>
              <a:gd name="connsiteX5" fmla="*/ 1666300 w 5546714"/>
              <a:gd name="connsiteY5" fmla="*/ 1144215 h 1305616"/>
              <a:gd name="connsiteX6" fmla="*/ 4540 w 5546714"/>
              <a:gd name="connsiteY6" fmla="*/ 1285373 h 1305616"/>
              <a:gd name="connsiteX7" fmla="*/ 2403822 w 5546714"/>
              <a:gd name="connsiteY7" fmla="*/ 1183999 h 1305616"/>
              <a:gd name="connsiteX8" fmla="*/ 1383733 w 5546714"/>
              <a:gd name="connsiteY8" fmla="*/ 854016 h 1305616"/>
              <a:gd name="connsiteX9" fmla="*/ 5513236 w 5546714"/>
              <a:gd name="connsiteY9" fmla="*/ 679715 h 1305616"/>
              <a:gd name="connsiteX10" fmla="*/ 5546714 w 5546714"/>
              <a:gd name="connsiteY10" fmla="*/ 669343 h 1305616"/>
              <a:gd name="connsiteX11" fmla="*/ 5546714 w 5546714"/>
              <a:gd name="connsiteY11" fmla="*/ 97007 h 1305616"/>
              <a:gd name="connsiteX12" fmla="*/ 5346652 w 5546714"/>
              <a:gd name="connsiteY12" fmla="*/ 39614 h 130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6714" h="1305616">
                <a:moveTo>
                  <a:pt x="5184791" y="0"/>
                </a:moveTo>
                <a:lnTo>
                  <a:pt x="4074819" y="0"/>
                </a:lnTo>
                <a:lnTo>
                  <a:pt x="4123648" y="8339"/>
                </a:lnTo>
                <a:cubicBezTo>
                  <a:pt x="4404194" y="41821"/>
                  <a:pt x="4770672" y="-35862"/>
                  <a:pt x="4787026" y="254450"/>
                </a:cubicBezTo>
                <a:cubicBezTo>
                  <a:pt x="4813194" y="718951"/>
                  <a:pt x="1751353" y="391839"/>
                  <a:pt x="1483126" y="503060"/>
                </a:cubicBezTo>
                <a:cubicBezTo>
                  <a:pt x="1214898" y="614280"/>
                  <a:pt x="1031693" y="1000277"/>
                  <a:pt x="1666300" y="1144215"/>
                </a:cubicBezTo>
                <a:cubicBezTo>
                  <a:pt x="2300906" y="1288153"/>
                  <a:pt x="-118381" y="1278742"/>
                  <a:pt x="4540" y="1285373"/>
                </a:cubicBezTo>
                <a:cubicBezTo>
                  <a:pt x="127460" y="1292004"/>
                  <a:pt x="2202531" y="1365430"/>
                  <a:pt x="2403822" y="1183999"/>
                </a:cubicBezTo>
                <a:cubicBezTo>
                  <a:pt x="2605113" y="1002569"/>
                  <a:pt x="1303647" y="1047600"/>
                  <a:pt x="1383733" y="854016"/>
                </a:cubicBezTo>
                <a:cubicBezTo>
                  <a:pt x="1463819" y="660432"/>
                  <a:pt x="4949290" y="837431"/>
                  <a:pt x="5513236" y="679715"/>
                </a:cubicBezTo>
                <a:lnTo>
                  <a:pt x="5546714" y="669343"/>
                </a:lnTo>
                <a:lnTo>
                  <a:pt x="5546714" y="97007"/>
                </a:lnTo>
                <a:lnTo>
                  <a:pt x="5346652" y="39614"/>
                </a:lnTo>
                <a:close/>
              </a:path>
            </a:pathLst>
          </a:custGeom>
          <a:gradFill flip="none" rotWithShape="1">
            <a:gsLst>
              <a:gs pos="100000">
                <a:srgbClr val="E7B5A1">
                  <a:alpha val="0"/>
                </a:srgbClr>
              </a:gs>
              <a:gs pos="25000">
                <a:srgbClr val="CE6A42">
                  <a:alpha val="22000"/>
                </a:srgbClr>
              </a:gs>
            </a:gsLst>
            <a:lin ang="0" scaled="1"/>
            <a:tileRect/>
          </a:gradFill>
          <a:ln w="62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24" name="图片 23" descr="卡通人物&#10;&#10;中度可信度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07"/>
          <a:stretch>
            <a:fillRect/>
          </a:stretch>
        </p:blipFill>
        <p:spPr>
          <a:xfrm flipH="1">
            <a:off x="0" y="2362626"/>
            <a:ext cx="586704" cy="520727"/>
          </a:xfrm>
          <a:prstGeom prst="rect">
            <a:avLst/>
          </a:prstGeom>
        </p:spPr>
      </p:pic>
      <p:pic>
        <p:nvPicPr>
          <p:cNvPr id="25" name="图片 24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7"/>
          <a:stretch>
            <a:fillRect/>
          </a:stretch>
        </p:blipFill>
        <p:spPr>
          <a:xfrm>
            <a:off x="11416883" y="4140199"/>
            <a:ext cx="775117" cy="689075"/>
          </a:xfrm>
          <a:prstGeom prst="rect">
            <a:avLst/>
          </a:prstGeom>
        </p:spPr>
      </p:pic>
      <p:grpSp>
        <p:nvGrpSpPr>
          <p:cNvPr id="5" name="图形 24"/>
          <p:cNvGrpSpPr/>
          <p:nvPr/>
        </p:nvGrpSpPr>
        <p:grpSpPr>
          <a:xfrm>
            <a:off x="3737509" y="1747899"/>
            <a:ext cx="1085451" cy="942814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17" name="任意多边形: 形状 16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grpSp>
        <p:nvGrpSpPr>
          <p:cNvPr id="21" name="图形 24"/>
          <p:cNvGrpSpPr/>
          <p:nvPr/>
        </p:nvGrpSpPr>
        <p:grpSpPr>
          <a:xfrm>
            <a:off x="7304271" y="3155843"/>
            <a:ext cx="549812" cy="477562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22" name="任意多边形: 形状 21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2408893" y="4224914"/>
            <a:ext cx="7383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dirty="0">
                <a:gradFill flip="none" rotWithShape="1">
                  <a:gsLst>
                    <a:gs pos="0">
                      <a:srgbClr val="761A1B">
                        <a:lumMod val="50000"/>
                      </a:srgbClr>
                    </a:gs>
                    <a:gs pos="100000">
                      <a:srgbClr val="761A1B"/>
                    </a:gs>
                  </a:gsLst>
                  <a:lin ang="5400000" scaled="1"/>
                  <a:tileRect/>
                </a:gra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</a:rPr>
              <a:t>现代案例</a:t>
            </a:r>
            <a:r>
              <a:rPr lang="en-US" altLang="zh-CN" sz="4000" dirty="0">
                <a:gradFill flip="none" rotWithShape="1">
                  <a:gsLst>
                    <a:gs pos="0">
                      <a:srgbClr val="761A1B">
                        <a:lumMod val="50000"/>
                      </a:srgbClr>
                    </a:gs>
                    <a:gs pos="100000">
                      <a:srgbClr val="761A1B"/>
                    </a:gs>
                  </a:gsLst>
                  <a:lin ang="5400000" scaled="1"/>
                  <a:tileRect/>
                </a:gra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</a:rPr>
              <a:t>——</a:t>
            </a:r>
            <a:r>
              <a:rPr lang="zh-CN" altLang="en-US" sz="4000" dirty="0">
                <a:gradFill flip="none" rotWithShape="1">
                  <a:gsLst>
                    <a:gs pos="0">
                      <a:srgbClr val="761A1B">
                        <a:lumMod val="50000"/>
                      </a:srgbClr>
                    </a:gs>
                    <a:gs pos="100000">
                      <a:srgbClr val="761A1B"/>
                    </a:gs>
                  </a:gsLst>
                  <a:lin ang="5400000" scaled="1"/>
                  <a:tileRect/>
                </a:gra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</a:rPr>
              <a:t>郭汉中修复文物</a:t>
            </a:r>
            <a:endParaRPr lang="zh-CN" altLang="en-US" sz="4000" dirty="0">
              <a:gradFill flip="none" rotWithShape="1">
                <a:gsLst>
                  <a:gs pos="0">
                    <a:srgbClr val="761A1B">
                      <a:lumMod val="50000"/>
                    </a:srgbClr>
                  </a:gs>
                  <a:gs pos="100000">
                    <a:srgbClr val="761A1B"/>
                  </a:gs>
                </a:gsLst>
                <a:lin ang="5400000" scaled="1"/>
                <a:tileRect/>
              </a:gradFill>
              <a:latin typeface="华康雅宋体W9(P)" panose="02020900000000000000" pitchFamily="18" charset="-122"/>
              <a:ea typeface="华康雅宋体W9(P)" panose="02020900000000000000" pitchFamily="18" charset="-122"/>
              <a:cs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219408" y="4227120"/>
            <a:ext cx="7699932" cy="799128"/>
            <a:chOff x="3596229" y="3757220"/>
            <a:chExt cx="7699932" cy="799128"/>
          </a:xfrm>
        </p:grpSpPr>
        <p:grpSp>
          <p:nvGrpSpPr>
            <p:cNvPr id="23" name="图形 1020"/>
            <p:cNvGrpSpPr/>
            <p:nvPr/>
          </p:nvGrpSpPr>
          <p:grpSpPr>
            <a:xfrm>
              <a:off x="3596229" y="3757220"/>
              <a:ext cx="339364" cy="339842"/>
              <a:chOff x="2673161" y="0"/>
              <a:chExt cx="6845906" cy="6855555"/>
            </a:xfrm>
            <a:solidFill>
              <a:srgbClr val="A94D41"/>
            </a:solidFill>
          </p:grpSpPr>
          <p:sp>
            <p:nvSpPr>
              <p:cNvPr id="30" name="任意多边形: 形状 29"/>
              <p:cNvSpPr/>
              <p:nvPr/>
            </p:nvSpPr>
            <p:spPr>
              <a:xfrm>
                <a:off x="2673161" y="0"/>
                <a:ext cx="6845906" cy="6855555"/>
              </a:xfrm>
              <a:custGeom>
                <a:avLst/>
                <a:gdLst>
                  <a:gd name="connsiteX0" fmla="*/ 4210315 w 6845907"/>
                  <a:gd name="connsiteY0" fmla="*/ 1107955 h 6855555"/>
                  <a:gd name="connsiteX1" fmla="*/ 3744090 w 6845907"/>
                  <a:gd name="connsiteY1" fmla="*/ 1036512 h 6855555"/>
                  <a:gd name="connsiteX2" fmla="*/ 3561131 w 6845907"/>
                  <a:gd name="connsiteY2" fmla="*/ 858920 h 6855555"/>
                  <a:gd name="connsiteX3" fmla="*/ 3561071 w 6845907"/>
                  <a:gd name="connsiteY3" fmla="*/ 190652 h 6855555"/>
                  <a:gd name="connsiteX4" fmla="*/ 3742599 w 6845907"/>
                  <a:gd name="connsiteY4" fmla="*/ 13776 h 6855555"/>
                  <a:gd name="connsiteX5" fmla="*/ 3845350 w 6845907"/>
                  <a:gd name="connsiteY5" fmla="*/ 14014 h 6855555"/>
                  <a:gd name="connsiteX6" fmla="*/ 4395064 w 6845907"/>
                  <a:gd name="connsiteY6" fmla="*/ 560627 h 6855555"/>
                  <a:gd name="connsiteX7" fmla="*/ 4631038 w 6845907"/>
                  <a:gd name="connsiteY7" fmla="*/ 790280 h 6855555"/>
                  <a:gd name="connsiteX8" fmla="*/ 5350592 w 6845907"/>
                  <a:gd name="connsiteY8" fmla="*/ 788491 h 6855555"/>
                  <a:gd name="connsiteX9" fmla="*/ 5508207 w 6845907"/>
                  <a:gd name="connsiteY9" fmla="*/ 565040 h 6855555"/>
                  <a:gd name="connsiteX10" fmla="*/ 5347252 w 6845907"/>
                  <a:gd name="connsiteY10" fmla="*/ 371167 h 6855555"/>
                  <a:gd name="connsiteX11" fmla="*/ 4807558 w 6845907"/>
                  <a:gd name="connsiteY11" fmla="*/ 372598 h 6855555"/>
                  <a:gd name="connsiteX12" fmla="*/ 4680356 w 6845907"/>
                  <a:gd name="connsiteY12" fmla="*/ 256430 h 6855555"/>
                  <a:gd name="connsiteX13" fmla="*/ 4799566 w 6845907"/>
                  <a:gd name="connsiteY13" fmla="*/ 126843 h 6855555"/>
                  <a:gd name="connsiteX14" fmla="*/ 6727559 w 6845907"/>
                  <a:gd name="connsiteY14" fmla="*/ 126366 h 6855555"/>
                  <a:gd name="connsiteX15" fmla="*/ 6845516 w 6845907"/>
                  <a:gd name="connsiteY15" fmla="*/ 255535 h 6855555"/>
                  <a:gd name="connsiteX16" fmla="*/ 6723146 w 6845907"/>
                  <a:gd name="connsiteY16" fmla="*/ 373373 h 6855555"/>
                  <a:gd name="connsiteX17" fmla="*/ 5952068 w 6845907"/>
                  <a:gd name="connsiteY17" fmla="*/ 370272 h 6855555"/>
                  <a:gd name="connsiteX18" fmla="*/ 5744002 w 6845907"/>
                  <a:gd name="connsiteY18" fmla="*/ 571540 h 6855555"/>
                  <a:gd name="connsiteX19" fmla="*/ 5268952 w 6845907"/>
                  <a:gd name="connsiteY19" fmla="*/ 1033173 h 6855555"/>
                  <a:gd name="connsiteX20" fmla="*/ 4729138 w 6845907"/>
                  <a:gd name="connsiteY20" fmla="*/ 1032576 h 6855555"/>
                  <a:gd name="connsiteX21" fmla="*/ 4393215 w 6845907"/>
                  <a:gd name="connsiteY21" fmla="*/ 1290735 h 6855555"/>
                  <a:gd name="connsiteX22" fmla="*/ 4229398 w 6845907"/>
                  <a:gd name="connsiteY22" fmla="*/ 1399151 h 6855555"/>
                  <a:gd name="connsiteX23" fmla="*/ 2764112 w 6845907"/>
                  <a:gd name="connsiteY23" fmla="*/ 1400583 h 6855555"/>
                  <a:gd name="connsiteX24" fmla="*/ 2600593 w 6845907"/>
                  <a:gd name="connsiteY24" fmla="*/ 1230862 h 6855555"/>
                  <a:gd name="connsiteX25" fmla="*/ 2599937 w 6845907"/>
                  <a:gd name="connsiteY25" fmla="*/ 459725 h 6855555"/>
                  <a:gd name="connsiteX26" fmla="*/ 2466594 w 6845907"/>
                  <a:gd name="connsiteY26" fmla="*/ 238301 h 6855555"/>
                  <a:gd name="connsiteX27" fmla="*/ 2325737 w 6845907"/>
                  <a:gd name="connsiteY27" fmla="*/ 451197 h 6855555"/>
                  <a:gd name="connsiteX28" fmla="*/ 2328599 w 6845907"/>
                  <a:gd name="connsiteY28" fmla="*/ 2096342 h 6855555"/>
                  <a:gd name="connsiteX29" fmla="*/ 2097693 w 6845907"/>
                  <a:gd name="connsiteY29" fmla="*/ 2328679 h 6855555"/>
                  <a:gd name="connsiteX30" fmla="*/ 478251 w 6845907"/>
                  <a:gd name="connsiteY30" fmla="*/ 2325220 h 6855555"/>
                  <a:gd name="connsiteX31" fmla="*/ 251877 w 6845907"/>
                  <a:gd name="connsiteY31" fmla="*/ 2478064 h 6855555"/>
                  <a:gd name="connsiteX32" fmla="*/ 488747 w 6845907"/>
                  <a:gd name="connsiteY32" fmla="*/ 2620591 h 6855555"/>
                  <a:gd name="connsiteX33" fmla="*/ 1208419 w 6845907"/>
                  <a:gd name="connsiteY33" fmla="*/ 2619518 h 6855555"/>
                  <a:gd name="connsiteX34" fmla="*/ 1416903 w 6845907"/>
                  <a:gd name="connsiteY34" fmla="*/ 2818936 h 6855555"/>
                  <a:gd name="connsiteX35" fmla="*/ 1415829 w 6845907"/>
                  <a:gd name="connsiteY35" fmla="*/ 4206996 h 6855555"/>
                  <a:gd name="connsiteX36" fmla="*/ 1223149 w 6845907"/>
                  <a:gd name="connsiteY36" fmla="*/ 4417984 h 6855555"/>
                  <a:gd name="connsiteX37" fmla="*/ 1038043 w 6845907"/>
                  <a:gd name="connsiteY37" fmla="*/ 4611081 h 6855555"/>
                  <a:gd name="connsiteX38" fmla="*/ 1042277 w 6845907"/>
                  <a:gd name="connsiteY38" fmla="*/ 5562077 h 6855555"/>
                  <a:gd name="connsiteX39" fmla="*/ 838862 w 6845907"/>
                  <a:gd name="connsiteY39" fmla="*/ 5770799 h 6855555"/>
                  <a:gd name="connsiteX40" fmla="*/ 388381 w 6845907"/>
                  <a:gd name="connsiteY40" fmla="*/ 6241376 h 6855555"/>
                  <a:gd name="connsiteX41" fmla="*/ 387069 w 6845907"/>
                  <a:gd name="connsiteY41" fmla="*/ 6729786 h 6855555"/>
                  <a:gd name="connsiteX42" fmla="*/ 265057 w 6845907"/>
                  <a:gd name="connsiteY42" fmla="*/ 6855555 h 6855555"/>
                  <a:gd name="connsiteX43" fmla="*/ 148590 w 6845907"/>
                  <a:gd name="connsiteY43" fmla="*/ 6725611 h 6855555"/>
                  <a:gd name="connsiteX44" fmla="*/ 148172 w 6845907"/>
                  <a:gd name="connsiteY44" fmla="*/ 4823321 h 6855555"/>
                  <a:gd name="connsiteX45" fmla="*/ 259809 w 6845907"/>
                  <a:gd name="connsiteY45" fmla="*/ 4690992 h 6855555"/>
                  <a:gd name="connsiteX46" fmla="*/ 388501 w 6845907"/>
                  <a:gd name="connsiteY46" fmla="*/ 4833638 h 6855555"/>
                  <a:gd name="connsiteX47" fmla="*/ 388024 w 6845907"/>
                  <a:gd name="connsiteY47" fmla="*/ 5373452 h 6855555"/>
                  <a:gd name="connsiteX48" fmla="*/ 590722 w 6845907"/>
                  <a:gd name="connsiteY48" fmla="*/ 5530291 h 6855555"/>
                  <a:gd name="connsiteX49" fmla="*/ 805527 w 6845907"/>
                  <a:gd name="connsiteY49" fmla="*/ 5384544 h 6855555"/>
                  <a:gd name="connsiteX50" fmla="*/ 805765 w 6845907"/>
                  <a:gd name="connsiteY50" fmla="*/ 4562001 h 6855555"/>
                  <a:gd name="connsiteX51" fmla="*/ 670812 w 6845907"/>
                  <a:gd name="connsiteY51" fmla="*/ 4418878 h 6855555"/>
                  <a:gd name="connsiteX52" fmla="*/ 593764 w 6845907"/>
                  <a:gd name="connsiteY52" fmla="*/ 4417626 h 6855555"/>
                  <a:gd name="connsiteX53" fmla="*/ 65280 w 6845907"/>
                  <a:gd name="connsiteY53" fmla="*/ 4361987 h 6855555"/>
                  <a:gd name="connsiteX54" fmla="*/ 30692 w 6845907"/>
                  <a:gd name="connsiteY54" fmla="*/ 3705884 h 6855555"/>
                  <a:gd name="connsiteX55" fmla="*/ 199518 w 6845907"/>
                  <a:gd name="connsiteY55" fmla="*/ 3573555 h 6855555"/>
                  <a:gd name="connsiteX56" fmla="*/ 816261 w 6845907"/>
                  <a:gd name="connsiteY56" fmla="*/ 3570275 h 6855555"/>
                  <a:gd name="connsiteX57" fmla="*/ 1046570 w 6845907"/>
                  <a:gd name="connsiteY57" fmla="*/ 3808277 h 6855555"/>
                  <a:gd name="connsiteX58" fmla="*/ 1111990 w 6845907"/>
                  <a:gd name="connsiteY58" fmla="*/ 4133645 h 6855555"/>
                  <a:gd name="connsiteX59" fmla="*/ 1167152 w 6845907"/>
                  <a:gd name="connsiteY59" fmla="*/ 3796947 h 6855555"/>
                  <a:gd name="connsiteX60" fmla="*/ 1176157 w 6845907"/>
                  <a:gd name="connsiteY60" fmla="*/ 3103394 h 6855555"/>
                  <a:gd name="connsiteX61" fmla="*/ 909888 w 6845907"/>
                  <a:gd name="connsiteY61" fmla="*/ 2850901 h 6855555"/>
                  <a:gd name="connsiteX62" fmla="*/ 190334 w 6845907"/>
                  <a:gd name="connsiteY62" fmla="*/ 2854538 h 6855555"/>
                  <a:gd name="connsiteX63" fmla="*/ 19600 w 6845907"/>
                  <a:gd name="connsiteY63" fmla="*/ 2694419 h 6855555"/>
                  <a:gd name="connsiteX64" fmla="*/ 584878 w 6845907"/>
                  <a:gd name="connsiteY64" fmla="*/ 2081791 h 6855555"/>
                  <a:gd name="connsiteX65" fmla="*/ 1818602 w 6845907"/>
                  <a:gd name="connsiteY65" fmla="*/ 2086740 h 6855555"/>
                  <a:gd name="connsiteX66" fmla="*/ 2086482 w 6845907"/>
                  <a:gd name="connsiteY66" fmla="*/ 1808365 h 6855555"/>
                  <a:gd name="connsiteX67" fmla="*/ 2078908 w 6845907"/>
                  <a:gd name="connsiteY67" fmla="*/ 240447 h 6855555"/>
                  <a:gd name="connsiteX68" fmla="*/ 2302718 w 6845907"/>
                  <a:gd name="connsiteY68" fmla="*/ 0 h 6855555"/>
                  <a:gd name="connsiteX69" fmla="*/ 2834720 w 6845907"/>
                  <a:gd name="connsiteY69" fmla="*/ 525919 h 6855555"/>
                  <a:gd name="connsiteX70" fmla="*/ 3485156 w 6845907"/>
                  <a:gd name="connsiteY70" fmla="*/ 1162461 h 6855555"/>
                  <a:gd name="connsiteX71" fmla="*/ 4210315 w 6845907"/>
                  <a:gd name="connsiteY71" fmla="*/ 1107955 h 6855555"/>
                  <a:gd name="connsiteX72" fmla="*/ 3801399 w 6845907"/>
                  <a:gd name="connsiteY72" fmla="*/ 552695 h 6855555"/>
                  <a:gd name="connsiteX73" fmla="*/ 3978216 w 6845907"/>
                  <a:gd name="connsiteY73" fmla="*/ 792248 h 6855555"/>
                  <a:gd name="connsiteX74" fmla="*/ 4156166 w 6845907"/>
                  <a:gd name="connsiteY74" fmla="*/ 539814 h 6855555"/>
                  <a:gd name="connsiteX75" fmla="*/ 3989547 w 6845907"/>
                  <a:gd name="connsiteY75" fmla="*/ 250466 h 6855555"/>
                  <a:gd name="connsiteX76" fmla="*/ 3801399 w 6845907"/>
                  <a:gd name="connsiteY76" fmla="*/ 552695 h 6855555"/>
                  <a:gd name="connsiteX77" fmla="*/ 516298 w 6845907"/>
                  <a:gd name="connsiteY77" fmla="*/ 4170678 h 6855555"/>
                  <a:gd name="connsiteX78" fmla="*/ 809761 w 6845907"/>
                  <a:gd name="connsiteY78" fmla="*/ 3984319 h 6855555"/>
                  <a:gd name="connsiteX79" fmla="*/ 540152 w 6845907"/>
                  <a:gd name="connsiteY79" fmla="*/ 3817879 h 6855555"/>
                  <a:gd name="connsiteX80" fmla="*/ 266667 w 6845907"/>
                  <a:gd name="connsiteY80" fmla="*/ 4005251 h 6855555"/>
                  <a:gd name="connsiteX81" fmla="*/ 516298 w 6845907"/>
                  <a:gd name="connsiteY81" fmla="*/ 4170678 h 685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6845907" h="6855555">
                    <a:moveTo>
                      <a:pt x="4210315" y="1107955"/>
                    </a:moveTo>
                    <a:cubicBezTo>
                      <a:pt x="4011552" y="1004071"/>
                      <a:pt x="3874094" y="1035260"/>
                      <a:pt x="3744090" y="1036512"/>
                    </a:cubicBezTo>
                    <a:cubicBezTo>
                      <a:pt x="3613013" y="1037824"/>
                      <a:pt x="3557553" y="992979"/>
                      <a:pt x="3561131" y="858920"/>
                    </a:cubicBezTo>
                    <a:cubicBezTo>
                      <a:pt x="3567094" y="636303"/>
                      <a:pt x="3566856" y="413269"/>
                      <a:pt x="3561071" y="190652"/>
                    </a:cubicBezTo>
                    <a:cubicBezTo>
                      <a:pt x="3557672" y="58263"/>
                      <a:pt x="3610091" y="0"/>
                      <a:pt x="3742599" y="13776"/>
                    </a:cubicBezTo>
                    <a:cubicBezTo>
                      <a:pt x="3776472" y="17294"/>
                      <a:pt x="3811120" y="14193"/>
                      <a:pt x="3845350" y="14014"/>
                    </a:cubicBezTo>
                    <a:cubicBezTo>
                      <a:pt x="4386655" y="11450"/>
                      <a:pt x="4394408" y="11450"/>
                      <a:pt x="4395064" y="560627"/>
                    </a:cubicBezTo>
                    <a:cubicBezTo>
                      <a:pt x="4395302" y="743109"/>
                      <a:pt x="4453625" y="800001"/>
                      <a:pt x="4631038" y="790280"/>
                    </a:cubicBezTo>
                    <a:cubicBezTo>
                      <a:pt x="4870234" y="777101"/>
                      <a:pt x="5110920" y="780321"/>
                      <a:pt x="5350592" y="788491"/>
                    </a:cubicBezTo>
                    <a:cubicBezTo>
                      <a:pt x="5530927" y="794634"/>
                      <a:pt x="5503674" y="674708"/>
                      <a:pt x="5508207" y="565040"/>
                    </a:cubicBezTo>
                    <a:cubicBezTo>
                      <a:pt x="5512977" y="449944"/>
                      <a:pt x="5499619" y="363474"/>
                      <a:pt x="5347252" y="371167"/>
                    </a:cubicBezTo>
                    <a:cubicBezTo>
                      <a:pt x="5167811" y="380172"/>
                      <a:pt x="4987476" y="371584"/>
                      <a:pt x="4807558" y="372598"/>
                    </a:cubicBezTo>
                    <a:cubicBezTo>
                      <a:pt x="4727289" y="373075"/>
                      <a:pt x="4676242" y="350116"/>
                      <a:pt x="4680356" y="256430"/>
                    </a:cubicBezTo>
                    <a:cubicBezTo>
                      <a:pt x="4683875" y="176400"/>
                      <a:pt x="4709041" y="126724"/>
                      <a:pt x="4799566" y="126843"/>
                    </a:cubicBezTo>
                    <a:cubicBezTo>
                      <a:pt x="5442251" y="127797"/>
                      <a:pt x="6084875" y="128274"/>
                      <a:pt x="6727559" y="126366"/>
                    </a:cubicBezTo>
                    <a:cubicBezTo>
                      <a:pt x="6821484" y="126068"/>
                      <a:pt x="6841223" y="177354"/>
                      <a:pt x="6845516" y="255535"/>
                    </a:cubicBezTo>
                    <a:cubicBezTo>
                      <a:pt x="6850466" y="346001"/>
                      <a:pt x="6808424" y="374268"/>
                      <a:pt x="6723146" y="373373"/>
                    </a:cubicBezTo>
                    <a:cubicBezTo>
                      <a:pt x="6466120" y="370690"/>
                      <a:pt x="6208737" y="380351"/>
                      <a:pt x="5952068" y="370272"/>
                    </a:cubicBezTo>
                    <a:cubicBezTo>
                      <a:pt x="5798330" y="364249"/>
                      <a:pt x="5745255" y="410287"/>
                      <a:pt x="5744002" y="571540"/>
                    </a:cubicBezTo>
                    <a:cubicBezTo>
                      <a:pt x="5740424" y="1033232"/>
                      <a:pt x="5732791" y="1033173"/>
                      <a:pt x="5268952" y="1033173"/>
                    </a:cubicBezTo>
                    <a:cubicBezTo>
                      <a:pt x="5089034" y="1033173"/>
                      <a:pt x="4909056" y="1035200"/>
                      <a:pt x="4729138" y="1032576"/>
                    </a:cubicBezTo>
                    <a:cubicBezTo>
                      <a:pt x="4548027" y="1029952"/>
                      <a:pt x="4350874" y="992323"/>
                      <a:pt x="4393215" y="1290735"/>
                    </a:cubicBezTo>
                    <a:cubicBezTo>
                      <a:pt x="4408601" y="1399271"/>
                      <a:pt x="4307401" y="1399092"/>
                      <a:pt x="4229398" y="1399151"/>
                    </a:cubicBezTo>
                    <a:cubicBezTo>
                      <a:pt x="3740989" y="1399688"/>
                      <a:pt x="3252521" y="1397303"/>
                      <a:pt x="2764112" y="1400583"/>
                    </a:cubicBezTo>
                    <a:cubicBezTo>
                      <a:pt x="2641264" y="1401417"/>
                      <a:pt x="2598625" y="1348939"/>
                      <a:pt x="2600593" y="1230862"/>
                    </a:cubicBezTo>
                    <a:cubicBezTo>
                      <a:pt x="2604827" y="973896"/>
                      <a:pt x="2603515" y="716751"/>
                      <a:pt x="2599937" y="459725"/>
                    </a:cubicBezTo>
                    <a:cubicBezTo>
                      <a:pt x="2598566" y="363951"/>
                      <a:pt x="2633691" y="242415"/>
                      <a:pt x="2466594" y="238301"/>
                    </a:cubicBezTo>
                    <a:cubicBezTo>
                      <a:pt x="2299438" y="234186"/>
                      <a:pt x="2326035" y="352799"/>
                      <a:pt x="2325737" y="451197"/>
                    </a:cubicBezTo>
                    <a:cubicBezTo>
                      <a:pt x="2324186" y="999598"/>
                      <a:pt x="2318759" y="1548119"/>
                      <a:pt x="2328599" y="2096342"/>
                    </a:cubicBezTo>
                    <a:cubicBezTo>
                      <a:pt x="2331819" y="2274232"/>
                      <a:pt x="2279222" y="2332376"/>
                      <a:pt x="2097693" y="2328679"/>
                    </a:cubicBezTo>
                    <a:cubicBezTo>
                      <a:pt x="1558058" y="2317706"/>
                      <a:pt x="1018065" y="2324385"/>
                      <a:pt x="478251" y="2325220"/>
                    </a:cubicBezTo>
                    <a:cubicBezTo>
                      <a:pt x="370551" y="2325399"/>
                      <a:pt x="248001" y="2294806"/>
                      <a:pt x="251877" y="2478064"/>
                    </a:cubicBezTo>
                    <a:cubicBezTo>
                      <a:pt x="255813" y="2665436"/>
                      <a:pt x="386891" y="2618802"/>
                      <a:pt x="488747" y="2620591"/>
                    </a:cubicBezTo>
                    <a:cubicBezTo>
                      <a:pt x="728598" y="2624766"/>
                      <a:pt x="968926" y="2629596"/>
                      <a:pt x="1208419" y="2619518"/>
                    </a:cubicBezTo>
                    <a:cubicBezTo>
                      <a:pt x="1360249" y="2613137"/>
                      <a:pt x="1420302" y="2656133"/>
                      <a:pt x="1416903" y="2818936"/>
                    </a:cubicBezTo>
                    <a:cubicBezTo>
                      <a:pt x="1407242" y="3281464"/>
                      <a:pt x="1409388" y="3744349"/>
                      <a:pt x="1415829" y="4206996"/>
                    </a:cubicBezTo>
                    <a:cubicBezTo>
                      <a:pt x="1417857" y="4350537"/>
                      <a:pt x="1396030" y="4444640"/>
                      <a:pt x="1223149" y="4417984"/>
                    </a:cubicBezTo>
                    <a:cubicBezTo>
                      <a:pt x="1071736" y="4394607"/>
                      <a:pt x="1034643" y="4471536"/>
                      <a:pt x="1038043" y="4611081"/>
                    </a:cubicBezTo>
                    <a:cubicBezTo>
                      <a:pt x="1045676" y="4927920"/>
                      <a:pt x="1034107" y="5245297"/>
                      <a:pt x="1042277" y="5562077"/>
                    </a:cubicBezTo>
                    <a:cubicBezTo>
                      <a:pt x="1046213" y="5714742"/>
                      <a:pt x="998922" y="5768950"/>
                      <a:pt x="838862" y="5770799"/>
                    </a:cubicBezTo>
                    <a:cubicBezTo>
                      <a:pt x="388322" y="5776106"/>
                      <a:pt x="388560" y="5783680"/>
                      <a:pt x="388381" y="6241376"/>
                    </a:cubicBezTo>
                    <a:cubicBezTo>
                      <a:pt x="388322" y="6404180"/>
                      <a:pt x="386592" y="6566982"/>
                      <a:pt x="387069" y="6729786"/>
                    </a:cubicBezTo>
                    <a:cubicBezTo>
                      <a:pt x="387308" y="6812976"/>
                      <a:pt x="352779" y="6855317"/>
                      <a:pt x="265057" y="6855555"/>
                    </a:cubicBezTo>
                    <a:cubicBezTo>
                      <a:pt x="173338" y="6855794"/>
                      <a:pt x="148530" y="6805403"/>
                      <a:pt x="148590" y="6725611"/>
                    </a:cubicBezTo>
                    <a:cubicBezTo>
                      <a:pt x="148948" y="6091514"/>
                      <a:pt x="148828" y="5457418"/>
                      <a:pt x="148172" y="4823321"/>
                    </a:cubicBezTo>
                    <a:cubicBezTo>
                      <a:pt x="148113" y="4746213"/>
                      <a:pt x="163260" y="4693556"/>
                      <a:pt x="259809" y="4690992"/>
                    </a:cubicBezTo>
                    <a:cubicBezTo>
                      <a:pt x="367628" y="4688129"/>
                      <a:pt x="389395" y="4743589"/>
                      <a:pt x="388501" y="4833638"/>
                    </a:cubicBezTo>
                    <a:cubicBezTo>
                      <a:pt x="386712" y="5013556"/>
                      <a:pt x="393331" y="5193653"/>
                      <a:pt x="388024" y="5373452"/>
                    </a:cubicBezTo>
                    <a:cubicBezTo>
                      <a:pt x="383491" y="5526475"/>
                      <a:pt x="479682" y="5533154"/>
                      <a:pt x="590722" y="5530291"/>
                    </a:cubicBezTo>
                    <a:cubicBezTo>
                      <a:pt x="694248" y="5527608"/>
                      <a:pt x="806302" y="5542815"/>
                      <a:pt x="805527" y="5384544"/>
                    </a:cubicBezTo>
                    <a:cubicBezTo>
                      <a:pt x="804155" y="5110343"/>
                      <a:pt x="804394" y="4836143"/>
                      <a:pt x="805765" y="4562001"/>
                    </a:cubicBezTo>
                    <a:cubicBezTo>
                      <a:pt x="806242" y="4468912"/>
                      <a:pt x="770223" y="4415598"/>
                      <a:pt x="670812" y="4418878"/>
                    </a:cubicBezTo>
                    <a:cubicBezTo>
                      <a:pt x="645169" y="4419713"/>
                      <a:pt x="619108" y="4420846"/>
                      <a:pt x="593764" y="4417626"/>
                    </a:cubicBezTo>
                    <a:cubicBezTo>
                      <a:pt x="411400" y="4394249"/>
                      <a:pt x="140957" y="4508986"/>
                      <a:pt x="65280" y="4361987"/>
                    </a:cubicBezTo>
                    <a:cubicBezTo>
                      <a:pt x="-26080" y="4184513"/>
                      <a:pt x="37848" y="3928084"/>
                      <a:pt x="30692" y="3705884"/>
                    </a:cubicBezTo>
                    <a:cubicBezTo>
                      <a:pt x="26637" y="3579876"/>
                      <a:pt x="106965" y="3573078"/>
                      <a:pt x="199518" y="3573555"/>
                    </a:cubicBezTo>
                    <a:cubicBezTo>
                      <a:pt x="405139" y="3574569"/>
                      <a:pt x="611654" y="3584945"/>
                      <a:pt x="816261" y="3570275"/>
                    </a:cubicBezTo>
                    <a:cubicBezTo>
                      <a:pt x="1004289" y="3556857"/>
                      <a:pt x="1047525" y="3636469"/>
                      <a:pt x="1046570" y="3808277"/>
                    </a:cubicBezTo>
                    <a:cubicBezTo>
                      <a:pt x="1045914" y="3922538"/>
                      <a:pt x="975068" y="4133526"/>
                      <a:pt x="1111990" y="4133645"/>
                    </a:cubicBezTo>
                    <a:cubicBezTo>
                      <a:pt x="1230663" y="4133764"/>
                      <a:pt x="1160652" y="3916157"/>
                      <a:pt x="1167152" y="3796947"/>
                    </a:cubicBezTo>
                    <a:cubicBezTo>
                      <a:pt x="1179735" y="3566280"/>
                      <a:pt x="1157312" y="3333227"/>
                      <a:pt x="1176157" y="3103394"/>
                    </a:cubicBezTo>
                    <a:cubicBezTo>
                      <a:pt x="1193809" y="2887993"/>
                      <a:pt x="1103224" y="2839809"/>
                      <a:pt x="909888" y="2850901"/>
                    </a:cubicBezTo>
                    <a:cubicBezTo>
                      <a:pt x="670752" y="2864557"/>
                      <a:pt x="430185" y="2849827"/>
                      <a:pt x="190334" y="2854538"/>
                    </a:cubicBezTo>
                    <a:cubicBezTo>
                      <a:pt x="73510" y="2856804"/>
                      <a:pt x="29440" y="2817803"/>
                      <a:pt x="19600" y="2694419"/>
                    </a:cubicBezTo>
                    <a:cubicBezTo>
                      <a:pt x="-29301" y="2081612"/>
                      <a:pt x="-33177" y="2081910"/>
                      <a:pt x="584878" y="2081791"/>
                    </a:cubicBezTo>
                    <a:cubicBezTo>
                      <a:pt x="996179" y="2081731"/>
                      <a:pt x="1408017" y="2069625"/>
                      <a:pt x="1818602" y="2086740"/>
                    </a:cubicBezTo>
                    <a:cubicBezTo>
                      <a:pt x="2040205" y="2095984"/>
                      <a:pt x="2091909" y="2016371"/>
                      <a:pt x="2086482" y="1808365"/>
                    </a:cubicBezTo>
                    <a:cubicBezTo>
                      <a:pt x="2072885" y="1286024"/>
                      <a:pt x="2087555" y="762967"/>
                      <a:pt x="2078908" y="240447"/>
                    </a:cubicBezTo>
                    <a:cubicBezTo>
                      <a:pt x="2075927" y="71025"/>
                      <a:pt x="2113735" y="-60"/>
                      <a:pt x="2302718" y="0"/>
                    </a:cubicBezTo>
                    <a:cubicBezTo>
                      <a:pt x="2834958" y="179"/>
                      <a:pt x="2834958" y="-8587"/>
                      <a:pt x="2834720" y="525919"/>
                    </a:cubicBezTo>
                    <a:cubicBezTo>
                      <a:pt x="2834421" y="1167053"/>
                      <a:pt x="2834481" y="1170929"/>
                      <a:pt x="3485156" y="1162461"/>
                    </a:cubicBezTo>
                    <a:cubicBezTo>
                      <a:pt x="3701273" y="1159658"/>
                      <a:pt x="3922577" y="1197586"/>
                      <a:pt x="4210315" y="1107955"/>
                    </a:cubicBezTo>
                    <a:close/>
                    <a:moveTo>
                      <a:pt x="3801399" y="552695"/>
                    </a:moveTo>
                    <a:cubicBezTo>
                      <a:pt x="3809152" y="638927"/>
                      <a:pt x="3742719" y="794097"/>
                      <a:pt x="3978216" y="792248"/>
                    </a:cubicBezTo>
                    <a:cubicBezTo>
                      <a:pt x="4185805" y="790638"/>
                      <a:pt x="4166304" y="665166"/>
                      <a:pt x="4156166" y="539814"/>
                    </a:cubicBezTo>
                    <a:cubicBezTo>
                      <a:pt x="4146625" y="422751"/>
                      <a:pt x="4229100" y="257920"/>
                      <a:pt x="3989547" y="250466"/>
                    </a:cubicBezTo>
                    <a:cubicBezTo>
                      <a:pt x="3765201" y="243429"/>
                      <a:pt x="3795674" y="380589"/>
                      <a:pt x="3801399" y="552695"/>
                    </a:cubicBezTo>
                    <a:close/>
                    <a:moveTo>
                      <a:pt x="516298" y="4170678"/>
                    </a:moveTo>
                    <a:cubicBezTo>
                      <a:pt x="667055" y="4169425"/>
                      <a:pt x="816082" y="4212005"/>
                      <a:pt x="809761" y="3984319"/>
                    </a:cubicBezTo>
                    <a:cubicBezTo>
                      <a:pt x="803857" y="3768978"/>
                      <a:pt x="657752" y="3820920"/>
                      <a:pt x="540152" y="3817879"/>
                    </a:cubicBezTo>
                    <a:cubicBezTo>
                      <a:pt x="408776" y="3814479"/>
                      <a:pt x="260584" y="3777506"/>
                      <a:pt x="266667" y="4005251"/>
                    </a:cubicBezTo>
                    <a:cubicBezTo>
                      <a:pt x="272511" y="4222560"/>
                      <a:pt x="419272" y="4160600"/>
                      <a:pt x="516298" y="4170678"/>
                    </a:cubicBezTo>
                    <a:close/>
                  </a:path>
                </a:pathLst>
              </a:custGeom>
              <a:grpFill/>
              <a:ln w="5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/>
              <p:cNvSpPr/>
              <p:nvPr/>
            </p:nvSpPr>
            <p:spPr>
              <a:xfrm>
                <a:off x="2673847" y="16842"/>
                <a:ext cx="1660284" cy="1658022"/>
              </a:xfrm>
              <a:custGeom>
                <a:avLst/>
                <a:gdLst>
                  <a:gd name="connsiteX0" fmla="*/ 1656545 w 1660284"/>
                  <a:gd name="connsiteY0" fmla="*/ 841063 h 1658022"/>
                  <a:gd name="connsiteX1" fmla="*/ 1659467 w 1660284"/>
                  <a:gd name="connsiteY1" fmla="*/ 1455719 h 1658022"/>
                  <a:gd name="connsiteX2" fmla="*/ 1450626 w 1660284"/>
                  <a:gd name="connsiteY2" fmla="*/ 1657881 h 1658022"/>
                  <a:gd name="connsiteX3" fmla="*/ 195493 w 1660284"/>
                  <a:gd name="connsiteY3" fmla="*/ 1657106 h 1658022"/>
                  <a:gd name="connsiteX4" fmla="*/ 129 w 1660284"/>
                  <a:gd name="connsiteY4" fmla="*/ 1467169 h 1658022"/>
                  <a:gd name="connsiteX5" fmla="*/ 70 w 1660284"/>
                  <a:gd name="connsiteY5" fmla="*/ 186393 h 1658022"/>
                  <a:gd name="connsiteX6" fmla="*/ 196805 w 1660284"/>
                  <a:gd name="connsiteY6" fmla="*/ 94 h 1658022"/>
                  <a:gd name="connsiteX7" fmla="*/ 1477581 w 1660284"/>
                  <a:gd name="connsiteY7" fmla="*/ 273 h 1658022"/>
                  <a:gd name="connsiteX8" fmla="*/ 1658215 w 1660284"/>
                  <a:gd name="connsiteY8" fmla="*/ 175122 h 1658022"/>
                  <a:gd name="connsiteX9" fmla="*/ 1656545 w 1660284"/>
                  <a:gd name="connsiteY9" fmla="*/ 841063 h 1658022"/>
                  <a:gd name="connsiteX10" fmla="*/ 239802 w 1660284"/>
                  <a:gd name="connsiteY10" fmla="*/ 840646 h 1658022"/>
                  <a:gd name="connsiteX11" fmla="*/ 813488 w 1660284"/>
                  <a:gd name="connsiteY11" fmla="*/ 1421966 h 1658022"/>
                  <a:gd name="connsiteX12" fmla="*/ 1419914 w 1660284"/>
                  <a:gd name="connsiteY12" fmla="*/ 823352 h 1658022"/>
                  <a:gd name="connsiteX13" fmla="*/ 847122 w 1660284"/>
                  <a:gd name="connsiteY13" fmla="*/ 246027 h 1658022"/>
                  <a:gd name="connsiteX14" fmla="*/ 239802 w 1660284"/>
                  <a:gd name="connsiteY14" fmla="*/ 840646 h 165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60284" h="1658022">
                    <a:moveTo>
                      <a:pt x="1656545" y="841063"/>
                    </a:moveTo>
                    <a:cubicBezTo>
                      <a:pt x="1656724" y="1045968"/>
                      <a:pt x="1648077" y="1251410"/>
                      <a:pt x="1659467" y="1455719"/>
                    </a:cubicBezTo>
                    <a:cubicBezTo>
                      <a:pt x="1668472" y="1617389"/>
                      <a:pt x="1603351" y="1660863"/>
                      <a:pt x="1450626" y="1657881"/>
                    </a:cubicBezTo>
                    <a:cubicBezTo>
                      <a:pt x="1032408" y="1649771"/>
                      <a:pt x="613831" y="1651083"/>
                      <a:pt x="195493" y="1657106"/>
                    </a:cubicBezTo>
                    <a:cubicBezTo>
                      <a:pt x="54755" y="1659133"/>
                      <a:pt x="-2256" y="1614467"/>
                      <a:pt x="129" y="1467169"/>
                    </a:cubicBezTo>
                    <a:cubicBezTo>
                      <a:pt x="7047" y="1040363"/>
                      <a:pt x="6809" y="613258"/>
                      <a:pt x="70" y="186393"/>
                    </a:cubicBezTo>
                    <a:cubicBezTo>
                      <a:pt x="-2316" y="38200"/>
                      <a:pt x="56305" y="-2232"/>
                      <a:pt x="196805" y="94"/>
                    </a:cubicBezTo>
                    <a:cubicBezTo>
                      <a:pt x="623611" y="7131"/>
                      <a:pt x="1050715" y="6534"/>
                      <a:pt x="1477581" y="273"/>
                    </a:cubicBezTo>
                    <a:cubicBezTo>
                      <a:pt x="1609195" y="-1636"/>
                      <a:pt x="1662211" y="41182"/>
                      <a:pt x="1658215" y="175122"/>
                    </a:cubicBezTo>
                    <a:cubicBezTo>
                      <a:pt x="1651536" y="396903"/>
                      <a:pt x="1656366" y="619043"/>
                      <a:pt x="1656545" y="841063"/>
                    </a:cubicBezTo>
                    <a:close/>
                    <a:moveTo>
                      <a:pt x="239802" y="840646"/>
                    </a:moveTo>
                    <a:cubicBezTo>
                      <a:pt x="239742" y="1422025"/>
                      <a:pt x="239742" y="1422025"/>
                      <a:pt x="813488" y="1421966"/>
                    </a:cubicBezTo>
                    <a:cubicBezTo>
                      <a:pt x="1419855" y="1421906"/>
                      <a:pt x="1419855" y="1421906"/>
                      <a:pt x="1419914" y="823352"/>
                    </a:cubicBezTo>
                    <a:cubicBezTo>
                      <a:pt x="1419974" y="246206"/>
                      <a:pt x="1419974" y="246206"/>
                      <a:pt x="847122" y="246027"/>
                    </a:cubicBezTo>
                    <a:cubicBezTo>
                      <a:pt x="239861" y="245849"/>
                      <a:pt x="239861" y="245849"/>
                      <a:pt x="239802" y="840646"/>
                    </a:cubicBezTo>
                    <a:close/>
                  </a:path>
                </a:pathLst>
              </a:custGeom>
              <a:grpFill/>
              <a:ln w="5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27" name="图形 1020"/>
            <p:cNvGrpSpPr/>
            <p:nvPr/>
          </p:nvGrpSpPr>
          <p:grpSpPr>
            <a:xfrm rot="10800000">
              <a:off x="10956797" y="4216506"/>
              <a:ext cx="339364" cy="339842"/>
              <a:chOff x="-38158822" y="0"/>
              <a:chExt cx="6845907" cy="6855555"/>
            </a:xfrm>
            <a:solidFill>
              <a:srgbClr val="A94D41"/>
            </a:solidFill>
          </p:grpSpPr>
          <p:sp>
            <p:nvSpPr>
              <p:cNvPr id="28" name="任意多边形: 形状 27"/>
              <p:cNvSpPr/>
              <p:nvPr/>
            </p:nvSpPr>
            <p:spPr>
              <a:xfrm>
                <a:off x="-38158822" y="0"/>
                <a:ext cx="6845907" cy="6855555"/>
              </a:xfrm>
              <a:custGeom>
                <a:avLst/>
                <a:gdLst>
                  <a:gd name="connsiteX0" fmla="*/ 4210315 w 6845907"/>
                  <a:gd name="connsiteY0" fmla="*/ 1107955 h 6855555"/>
                  <a:gd name="connsiteX1" fmla="*/ 3744090 w 6845907"/>
                  <a:gd name="connsiteY1" fmla="*/ 1036512 h 6855555"/>
                  <a:gd name="connsiteX2" fmla="*/ 3561131 w 6845907"/>
                  <a:gd name="connsiteY2" fmla="*/ 858920 h 6855555"/>
                  <a:gd name="connsiteX3" fmla="*/ 3561071 w 6845907"/>
                  <a:gd name="connsiteY3" fmla="*/ 190652 h 6855555"/>
                  <a:gd name="connsiteX4" fmla="*/ 3742599 w 6845907"/>
                  <a:gd name="connsiteY4" fmla="*/ 13776 h 6855555"/>
                  <a:gd name="connsiteX5" fmla="*/ 3845350 w 6845907"/>
                  <a:gd name="connsiteY5" fmla="*/ 14014 h 6855555"/>
                  <a:gd name="connsiteX6" fmla="*/ 4395064 w 6845907"/>
                  <a:gd name="connsiteY6" fmla="*/ 560627 h 6855555"/>
                  <a:gd name="connsiteX7" fmla="*/ 4631038 w 6845907"/>
                  <a:gd name="connsiteY7" fmla="*/ 790280 h 6855555"/>
                  <a:gd name="connsiteX8" fmla="*/ 5350592 w 6845907"/>
                  <a:gd name="connsiteY8" fmla="*/ 788491 h 6855555"/>
                  <a:gd name="connsiteX9" fmla="*/ 5508207 w 6845907"/>
                  <a:gd name="connsiteY9" fmla="*/ 565040 h 6855555"/>
                  <a:gd name="connsiteX10" fmla="*/ 5347252 w 6845907"/>
                  <a:gd name="connsiteY10" fmla="*/ 371167 h 6855555"/>
                  <a:gd name="connsiteX11" fmla="*/ 4807558 w 6845907"/>
                  <a:gd name="connsiteY11" fmla="*/ 372598 h 6855555"/>
                  <a:gd name="connsiteX12" fmla="*/ 4680356 w 6845907"/>
                  <a:gd name="connsiteY12" fmla="*/ 256430 h 6855555"/>
                  <a:gd name="connsiteX13" fmla="*/ 4799566 w 6845907"/>
                  <a:gd name="connsiteY13" fmla="*/ 126843 h 6855555"/>
                  <a:gd name="connsiteX14" fmla="*/ 6727559 w 6845907"/>
                  <a:gd name="connsiteY14" fmla="*/ 126366 h 6855555"/>
                  <a:gd name="connsiteX15" fmla="*/ 6845516 w 6845907"/>
                  <a:gd name="connsiteY15" fmla="*/ 255535 h 6855555"/>
                  <a:gd name="connsiteX16" fmla="*/ 6723146 w 6845907"/>
                  <a:gd name="connsiteY16" fmla="*/ 373373 h 6855555"/>
                  <a:gd name="connsiteX17" fmla="*/ 5952068 w 6845907"/>
                  <a:gd name="connsiteY17" fmla="*/ 370272 h 6855555"/>
                  <a:gd name="connsiteX18" fmla="*/ 5744002 w 6845907"/>
                  <a:gd name="connsiteY18" fmla="*/ 571540 h 6855555"/>
                  <a:gd name="connsiteX19" fmla="*/ 5268952 w 6845907"/>
                  <a:gd name="connsiteY19" fmla="*/ 1033173 h 6855555"/>
                  <a:gd name="connsiteX20" fmla="*/ 4729138 w 6845907"/>
                  <a:gd name="connsiteY20" fmla="*/ 1032576 h 6855555"/>
                  <a:gd name="connsiteX21" fmla="*/ 4393215 w 6845907"/>
                  <a:gd name="connsiteY21" fmla="*/ 1290735 h 6855555"/>
                  <a:gd name="connsiteX22" fmla="*/ 4229398 w 6845907"/>
                  <a:gd name="connsiteY22" fmla="*/ 1399151 h 6855555"/>
                  <a:gd name="connsiteX23" fmla="*/ 2764112 w 6845907"/>
                  <a:gd name="connsiteY23" fmla="*/ 1400583 h 6855555"/>
                  <a:gd name="connsiteX24" fmla="*/ 2600593 w 6845907"/>
                  <a:gd name="connsiteY24" fmla="*/ 1230862 h 6855555"/>
                  <a:gd name="connsiteX25" fmla="*/ 2599937 w 6845907"/>
                  <a:gd name="connsiteY25" fmla="*/ 459725 h 6855555"/>
                  <a:gd name="connsiteX26" fmla="*/ 2466594 w 6845907"/>
                  <a:gd name="connsiteY26" fmla="*/ 238301 h 6855555"/>
                  <a:gd name="connsiteX27" fmla="*/ 2325737 w 6845907"/>
                  <a:gd name="connsiteY27" fmla="*/ 451197 h 6855555"/>
                  <a:gd name="connsiteX28" fmla="*/ 2328599 w 6845907"/>
                  <a:gd name="connsiteY28" fmla="*/ 2096342 h 6855555"/>
                  <a:gd name="connsiteX29" fmla="*/ 2097693 w 6845907"/>
                  <a:gd name="connsiteY29" fmla="*/ 2328679 h 6855555"/>
                  <a:gd name="connsiteX30" fmla="*/ 478251 w 6845907"/>
                  <a:gd name="connsiteY30" fmla="*/ 2325220 h 6855555"/>
                  <a:gd name="connsiteX31" fmla="*/ 251877 w 6845907"/>
                  <a:gd name="connsiteY31" fmla="*/ 2478064 h 6855555"/>
                  <a:gd name="connsiteX32" fmla="*/ 488747 w 6845907"/>
                  <a:gd name="connsiteY32" fmla="*/ 2620591 h 6855555"/>
                  <a:gd name="connsiteX33" fmla="*/ 1208419 w 6845907"/>
                  <a:gd name="connsiteY33" fmla="*/ 2619518 h 6855555"/>
                  <a:gd name="connsiteX34" fmla="*/ 1416903 w 6845907"/>
                  <a:gd name="connsiteY34" fmla="*/ 2818936 h 6855555"/>
                  <a:gd name="connsiteX35" fmla="*/ 1415829 w 6845907"/>
                  <a:gd name="connsiteY35" fmla="*/ 4206996 h 6855555"/>
                  <a:gd name="connsiteX36" fmla="*/ 1223149 w 6845907"/>
                  <a:gd name="connsiteY36" fmla="*/ 4417984 h 6855555"/>
                  <a:gd name="connsiteX37" fmla="*/ 1038043 w 6845907"/>
                  <a:gd name="connsiteY37" fmla="*/ 4611081 h 6855555"/>
                  <a:gd name="connsiteX38" fmla="*/ 1042277 w 6845907"/>
                  <a:gd name="connsiteY38" fmla="*/ 5562077 h 6855555"/>
                  <a:gd name="connsiteX39" fmla="*/ 838862 w 6845907"/>
                  <a:gd name="connsiteY39" fmla="*/ 5770799 h 6855555"/>
                  <a:gd name="connsiteX40" fmla="*/ 388381 w 6845907"/>
                  <a:gd name="connsiteY40" fmla="*/ 6241376 h 6855555"/>
                  <a:gd name="connsiteX41" fmla="*/ 387069 w 6845907"/>
                  <a:gd name="connsiteY41" fmla="*/ 6729786 h 6855555"/>
                  <a:gd name="connsiteX42" fmla="*/ 265057 w 6845907"/>
                  <a:gd name="connsiteY42" fmla="*/ 6855555 h 6855555"/>
                  <a:gd name="connsiteX43" fmla="*/ 148590 w 6845907"/>
                  <a:gd name="connsiteY43" fmla="*/ 6725611 h 6855555"/>
                  <a:gd name="connsiteX44" fmla="*/ 148172 w 6845907"/>
                  <a:gd name="connsiteY44" fmla="*/ 4823321 h 6855555"/>
                  <a:gd name="connsiteX45" fmla="*/ 259809 w 6845907"/>
                  <a:gd name="connsiteY45" fmla="*/ 4690992 h 6855555"/>
                  <a:gd name="connsiteX46" fmla="*/ 388501 w 6845907"/>
                  <a:gd name="connsiteY46" fmla="*/ 4833638 h 6855555"/>
                  <a:gd name="connsiteX47" fmla="*/ 388024 w 6845907"/>
                  <a:gd name="connsiteY47" fmla="*/ 5373452 h 6855555"/>
                  <a:gd name="connsiteX48" fmla="*/ 590722 w 6845907"/>
                  <a:gd name="connsiteY48" fmla="*/ 5530291 h 6855555"/>
                  <a:gd name="connsiteX49" fmla="*/ 805527 w 6845907"/>
                  <a:gd name="connsiteY49" fmla="*/ 5384544 h 6855555"/>
                  <a:gd name="connsiteX50" fmla="*/ 805765 w 6845907"/>
                  <a:gd name="connsiteY50" fmla="*/ 4562001 h 6855555"/>
                  <a:gd name="connsiteX51" fmla="*/ 670812 w 6845907"/>
                  <a:gd name="connsiteY51" fmla="*/ 4418878 h 6855555"/>
                  <a:gd name="connsiteX52" fmla="*/ 593764 w 6845907"/>
                  <a:gd name="connsiteY52" fmla="*/ 4417626 h 6855555"/>
                  <a:gd name="connsiteX53" fmla="*/ 65280 w 6845907"/>
                  <a:gd name="connsiteY53" fmla="*/ 4361987 h 6855555"/>
                  <a:gd name="connsiteX54" fmla="*/ 30692 w 6845907"/>
                  <a:gd name="connsiteY54" fmla="*/ 3705884 h 6855555"/>
                  <a:gd name="connsiteX55" fmla="*/ 199518 w 6845907"/>
                  <a:gd name="connsiteY55" fmla="*/ 3573555 h 6855555"/>
                  <a:gd name="connsiteX56" fmla="*/ 816261 w 6845907"/>
                  <a:gd name="connsiteY56" fmla="*/ 3570275 h 6855555"/>
                  <a:gd name="connsiteX57" fmla="*/ 1046570 w 6845907"/>
                  <a:gd name="connsiteY57" fmla="*/ 3808277 h 6855555"/>
                  <a:gd name="connsiteX58" fmla="*/ 1111990 w 6845907"/>
                  <a:gd name="connsiteY58" fmla="*/ 4133645 h 6855555"/>
                  <a:gd name="connsiteX59" fmla="*/ 1167152 w 6845907"/>
                  <a:gd name="connsiteY59" fmla="*/ 3796947 h 6855555"/>
                  <a:gd name="connsiteX60" fmla="*/ 1176157 w 6845907"/>
                  <a:gd name="connsiteY60" fmla="*/ 3103394 h 6855555"/>
                  <a:gd name="connsiteX61" fmla="*/ 909888 w 6845907"/>
                  <a:gd name="connsiteY61" fmla="*/ 2850901 h 6855555"/>
                  <a:gd name="connsiteX62" fmla="*/ 190334 w 6845907"/>
                  <a:gd name="connsiteY62" fmla="*/ 2854538 h 6855555"/>
                  <a:gd name="connsiteX63" fmla="*/ 19600 w 6845907"/>
                  <a:gd name="connsiteY63" fmla="*/ 2694419 h 6855555"/>
                  <a:gd name="connsiteX64" fmla="*/ 584878 w 6845907"/>
                  <a:gd name="connsiteY64" fmla="*/ 2081791 h 6855555"/>
                  <a:gd name="connsiteX65" fmla="*/ 1818602 w 6845907"/>
                  <a:gd name="connsiteY65" fmla="*/ 2086740 h 6855555"/>
                  <a:gd name="connsiteX66" fmla="*/ 2086482 w 6845907"/>
                  <a:gd name="connsiteY66" fmla="*/ 1808365 h 6855555"/>
                  <a:gd name="connsiteX67" fmla="*/ 2078908 w 6845907"/>
                  <a:gd name="connsiteY67" fmla="*/ 240447 h 6855555"/>
                  <a:gd name="connsiteX68" fmla="*/ 2302718 w 6845907"/>
                  <a:gd name="connsiteY68" fmla="*/ 0 h 6855555"/>
                  <a:gd name="connsiteX69" fmla="*/ 2834720 w 6845907"/>
                  <a:gd name="connsiteY69" fmla="*/ 525919 h 6855555"/>
                  <a:gd name="connsiteX70" fmla="*/ 3485156 w 6845907"/>
                  <a:gd name="connsiteY70" fmla="*/ 1162461 h 6855555"/>
                  <a:gd name="connsiteX71" fmla="*/ 4210315 w 6845907"/>
                  <a:gd name="connsiteY71" fmla="*/ 1107955 h 6855555"/>
                  <a:gd name="connsiteX72" fmla="*/ 3801399 w 6845907"/>
                  <a:gd name="connsiteY72" fmla="*/ 552695 h 6855555"/>
                  <a:gd name="connsiteX73" fmla="*/ 3978216 w 6845907"/>
                  <a:gd name="connsiteY73" fmla="*/ 792248 h 6855555"/>
                  <a:gd name="connsiteX74" fmla="*/ 4156166 w 6845907"/>
                  <a:gd name="connsiteY74" fmla="*/ 539814 h 6855555"/>
                  <a:gd name="connsiteX75" fmla="*/ 3989547 w 6845907"/>
                  <a:gd name="connsiteY75" fmla="*/ 250466 h 6855555"/>
                  <a:gd name="connsiteX76" fmla="*/ 3801399 w 6845907"/>
                  <a:gd name="connsiteY76" fmla="*/ 552695 h 6855555"/>
                  <a:gd name="connsiteX77" fmla="*/ 516298 w 6845907"/>
                  <a:gd name="connsiteY77" fmla="*/ 4170678 h 6855555"/>
                  <a:gd name="connsiteX78" fmla="*/ 809761 w 6845907"/>
                  <a:gd name="connsiteY78" fmla="*/ 3984319 h 6855555"/>
                  <a:gd name="connsiteX79" fmla="*/ 540152 w 6845907"/>
                  <a:gd name="connsiteY79" fmla="*/ 3817879 h 6855555"/>
                  <a:gd name="connsiteX80" fmla="*/ 266667 w 6845907"/>
                  <a:gd name="connsiteY80" fmla="*/ 4005251 h 6855555"/>
                  <a:gd name="connsiteX81" fmla="*/ 516298 w 6845907"/>
                  <a:gd name="connsiteY81" fmla="*/ 4170678 h 685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6845907" h="6855555">
                    <a:moveTo>
                      <a:pt x="4210315" y="1107955"/>
                    </a:moveTo>
                    <a:cubicBezTo>
                      <a:pt x="4011552" y="1004071"/>
                      <a:pt x="3874094" y="1035260"/>
                      <a:pt x="3744090" y="1036512"/>
                    </a:cubicBezTo>
                    <a:cubicBezTo>
                      <a:pt x="3613013" y="1037824"/>
                      <a:pt x="3557553" y="992979"/>
                      <a:pt x="3561131" y="858920"/>
                    </a:cubicBezTo>
                    <a:cubicBezTo>
                      <a:pt x="3567094" y="636303"/>
                      <a:pt x="3566856" y="413269"/>
                      <a:pt x="3561071" y="190652"/>
                    </a:cubicBezTo>
                    <a:cubicBezTo>
                      <a:pt x="3557672" y="58263"/>
                      <a:pt x="3610091" y="0"/>
                      <a:pt x="3742599" y="13776"/>
                    </a:cubicBezTo>
                    <a:cubicBezTo>
                      <a:pt x="3776472" y="17294"/>
                      <a:pt x="3811120" y="14193"/>
                      <a:pt x="3845350" y="14014"/>
                    </a:cubicBezTo>
                    <a:cubicBezTo>
                      <a:pt x="4386655" y="11450"/>
                      <a:pt x="4394408" y="11450"/>
                      <a:pt x="4395064" y="560627"/>
                    </a:cubicBezTo>
                    <a:cubicBezTo>
                      <a:pt x="4395302" y="743109"/>
                      <a:pt x="4453625" y="800001"/>
                      <a:pt x="4631038" y="790280"/>
                    </a:cubicBezTo>
                    <a:cubicBezTo>
                      <a:pt x="4870234" y="777101"/>
                      <a:pt x="5110920" y="780321"/>
                      <a:pt x="5350592" y="788491"/>
                    </a:cubicBezTo>
                    <a:cubicBezTo>
                      <a:pt x="5530927" y="794634"/>
                      <a:pt x="5503674" y="674708"/>
                      <a:pt x="5508207" y="565040"/>
                    </a:cubicBezTo>
                    <a:cubicBezTo>
                      <a:pt x="5512977" y="449944"/>
                      <a:pt x="5499619" y="363474"/>
                      <a:pt x="5347252" y="371167"/>
                    </a:cubicBezTo>
                    <a:cubicBezTo>
                      <a:pt x="5167811" y="380172"/>
                      <a:pt x="4987476" y="371584"/>
                      <a:pt x="4807558" y="372598"/>
                    </a:cubicBezTo>
                    <a:cubicBezTo>
                      <a:pt x="4727289" y="373075"/>
                      <a:pt x="4676242" y="350116"/>
                      <a:pt x="4680356" y="256430"/>
                    </a:cubicBezTo>
                    <a:cubicBezTo>
                      <a:pt x="4683875" y="176400"/>
                      <a:pt x="4709041" y="126724"/>
                      <a:pt x="4799566" y="126843"/>
                    </a:cubicBezTo>
                    <a:cubicBezTo>
                      <a:pt x="5442251" y="127797"/>
                      <a:pt x="6084875" y="128274"/>
                      <a:pt x="6727559" y="126366"/>
                    </a:cubicBezTo>
                    <a:cubicBezTo>
                      <a:pt x="6821484" y="126068"/>
                      <a:pt x="6841223" y="177354"/>
                      <a:pt x="6845516" y="255535"/>
                    </a:cubicBezTo>
                    <a:cubicBezTo>
                      <a:pt x="6850466" y="346001"/>
                      <a:pt x="6808424" y="374268"/>
                      <a:pt x="6723146" y="373373"/>
                    </a:cubicBezTo>
                    <a:cubicBezTo>
                      <a:pt x="6466120" y="370690"/>
                      <a:pt x="6208737" y="380351"/>
                      <a:pt x="5952068" y="370272"/>
                    </a:cubicBezTo>
                    <a:cubicBezTo>
                      <a:pt x="5798330" y="364249"/>
                      <a:pt x="5745255" y="410287"/>
                      <a:pt x="5744002" y="571540"/>
                    </a:cubicBezTo>
                    <a:cubicBezTo>
                      <a:pt x="5740424" y="1033232"/>
                      <a:pt x="5732791" y="1033173"/>
                      <a:pt x="5268952" y="1033173"/>
                    </a:cubicBezTo>
                    <a:cubicBezTo>
                      <a:pt x="5089034" y="1033173"/>
                      <a:pt x="4909056" y="1035200"/>
                      <a:pt x="4729138" y="1032576"/>
                    </a:cubicBezTo>
                    <a:cubicBezTo>
                      <a:pt x="4548027" y="1029952"/>
                      <a:pt x="4350874" y="992323"/>
                      <a:pt x="4393215" y="1290735"/>
                    </a:cubicBezTo>
                    <a:cubicBezTo>
                      <a:pt x="4408601" y="1399271"/>
                      <a:pt x="4307401" y="1399092"/>
                      <a:pt x="4229398" y="1399151"/>
                    </a:cubicBezTo>
                    <a:cubicBezTo>
                      <a:pt x="3740989" y="1399688"/>
                      <a:pt x="3252521" y="1397303"/>
                      <a:pt x="2764112" y="1400583"/>
                    </a:cubicBezTo>
                    <a:cubicBezTo>
                      <a:pt x="2641264" y="1401417"/>
                      <a:pt x="2598625" y="1348939"/>
                      <a:pt x="2600593" y="1230862"/>
                    </a:cubicBezTo>
                    <a:cubicBezTo>
                      <a:pt x="2604827" y="973896"/>
                      <a:pt x="2603515" y="716751"/>
                      <a:pt x="2599937" y="459725"/>
                    </a:cubicBezTo>
                    <a:cubicBezTo>
                      <a:pt x="2598566" y="363951"/>
                      <a:pt x="2633691" y="242415"/>
                      <a:pt x="2466594" y="238301"/>
                    </a:cubicBezTo>
                    <a:cubicBezTo>
                      <a:pt x="2299438" y="234186"/>
                      <a:pt x="2326035" y="352799"/>
                      <a:pt x="2325737" y="451197"/>
                    </a:cubicBezTo>
                    <a:cubicBezTo>
                      <a:pt x="2324186" y="999598"/>
                      <a:pt x="2318759" y="1548119"/>
                      <a:pt x="2328599" y="2096342"/>
                    </a:cubicBezTo>
                    <a:cubicBezTo>
                      <a:pt x="2331819" y="2274232"/>
                      <a:pt x="2279222" y="2332376"/>
                      <a:pt x="2097693" y="2328679"/>
                    </a:cubicBezTo>
                    <a:cubicBezTo>
                      <a:pt x="1558058" y="2317706"/>
                      <a:pt x="1018065" y="2324385"/>
                      <a:pt x="478251" y="2325220"/>
                    </a:cubicBezTo>
                    <a:cubicBezTo>
                      <a:pt x="370551" y="2325399"/>
                      <a:pt x="248001" y="2294806"/>
                      <a:pt x="251877" y="2478064"/>
                    </a:cubicBezTo>
                    <a:cubicBezTo>
                      <a:pt x="255813" y="2665436"/>
                      <a:pt x="386891" y="2618802"/>
                      <a:pt x="488747" y="2620591"/>
                    </a:cubicBezTo>
                    <a:cubicBezTo>
                      <a:pt x="728598" y="2624766"/>
                      <a:pt x="968926" y="2629596"/>
                      <a:pt x="1208419" y="2619518"/>
                    </a:cubicBezTo>
                    <a:cubicBezTo>
                      <a:pt x="1360249" y="2613137"/>
                      <a:pt x="1420302" y="2656133"/>
                      <a:pt x="1416903" y="2818936"/>
                    </a:cubicBezTo>
                    <a:cubicBezTo>
                      <a:pt x="1407242" y="3281464"/>
                      <a:pt x="1409388" y="3744349"/>
                      <a:pt x="1415829" y="4206996"/>
                    </a:cubicBezTo>
                    <a:cubicBezTo>
                      <a:pt x="1417857" y="4350537"/>
                      <a:pt x="1396030" y="4444640"/>
                      <a:pt x="1223149" y="4417984"/>
                    </a:cubicBezTo>
                    <a:cubicBezTo>
                      <a:pt x="1071736" y="4394607"/>
                      <a:pt x="1034643" y="4471536"/>
                      <a:pt x="1038043" y="4611081"/>
                    </a:cubicBezTo>
                    <a:cubicBezTo>
                      <a:pt x="1045676" y="4927920"/>
                      <a:pt x="1034107" y="5245297"/>
                      <a:pt x="1042277" y="5562077"/>
                    </a:cubicBezTo>
                    <a:cubicBezTo>
                      <a:pt x="1046213" y="5714742"/>
                      <a:pt x="998922" y="5768950"/>
                      <a:pt x="838862" y="5770799"/>
                    </a:cubicBezTo>
                    <a:cubicBezTo>
                      <a:pt x="388322" y="5776106"/>
                      <a:pt x="388560" y="5783680"/>
                      <a:pt x="388381" y="6241376"/>
                    </a:cubicBezTo>
                    <a:cubicBezTo>
                      <a:pt x="388322" y="6404180"/>
                      <a:pt x="386592" y="6566982"/>
                      <a:pt x="387069" y="6729786"/>
                    </a:cubicBezTo>
                    <a:cubicBezTo>
                      <a:pt x="387308" y="6812976"/>
                      <a:pt x="352779" y="6855317"/>
                      <a:pt x="265057" y="6855555"/>
                    </a:cubicBezTo>
                    <a:cubicBezTo>
                      <a:pt x="173338" y="6855794"/>
                      <a:pt x="148530" y="6805403"/>
                      <a:pt x="148590" y="6725611"/>
                    </a:cubicBezTo>
                    <a:cubicBezTo>
                      <a:pt x="148948" y="6091514"/>
                      <a:pt x="148828" y="5457418"/>
                      <a:pt x="148172" y="4823321"/>
                    </a:cubicBezTo>
                    <a:cubicBezTo>
                      <a:pt x="148113" y="4746213"/>
                      <a:pt x="163260" y="4693556"/>
                      <a:pt x="259809" y="4690992"/>
                    </a:cubicBezTo>
                    <a:cubicBezTo>
                      <a:pt x="367628" y="4688129"/>
                      <a:pt x="389395" y="4743589"/>
                      <a:pt x="388501" y="4833638"/>
                    </a:cubicBezTo>
                    <a:cubicBezTo>
                      <a:pt x="386712" y="5013556"/>
                      <a:pt x="393331" y="5193653"/>
                      <a:pt x="388024" y="5373452"/>
                    </a:cubicBezTo>
                    <a:cubicBezTo>
                      <a:pt x="383491" y="5526475"/>
                      <a:pt x="479682" y="5533154"/>
                      <a:pt x="590722" y="5530291"/>
                    </a:cubicBezTo>
                    <a:cubicBezTo>
                      <a:pt x="694248" y="5527608"/>
                      <a:pt x="806302" y="5542815"/>
                      <a:pt x="805527" y="5384544"/>
                    </a:cubicBezTo>
                    <a:cubicBezTo>
                      <a:pt x="804155" y="5110343"/>
                      <a:pt x="804394" y="4836143"/>
                      <a:pt x="805765" y="4562001"/>
                    </a:cubicBezTo>
                    <a:cubicBezTo>
                      <a:pt x="806242" y="4468912"/>
                      <a:pt x="770223" y="4415598"/>
                      <a:pt x="670812" y="4418878"/>
                    </a:cubicBezTo>
                    <a:cubicBezTo>
                      <a:pt x="645169" y="4419713"/>
                      <a:pt x="619108" y="4420846"/>
                      <a:pt x="593764" y="4417626"/>
                    </a:cubicBezTo>
                    <a:cubicBezTo>
                      <a:pt x="411400" y="4394249"/>
                      <a:pt x="140957" y="4508986"/>
                      <a:pt x="65280" y="4361987"/>
                    </a:cubicBezTo>
                    <a:cubicBezTo>
                      <a:pt x="-26080" y="4184513"/>
                      <a:pt x="37848" y="3928084"/>
                      <a:pt x="30692" y="3705884"/>
                    </a:cubicBezTo>
                    <a:cubicBezTo>
                      <a:pt x="26637" y="3579876"/>
                      <a:pt x="106965" y="3573078"/>
                      <a:pt x="199518" y="3573555"/>
                    </a:cubicBezTo>
                    <a:cubicBezTo>
                      <a:pt x="405139" y="3574569"/>
                      <a:pt x="611654" y="3584945"/>
                      <a:pt x="816261" y="3570275"/>
                    </a:cubicBezTo>
                    <a:cubicBezTo>
                      <a:pt x="1004289" y="3556857"/>
                      <a:pt x="1047525" y="3636469"/>
                      <a:pt x="1046570" y="3808277"/>
                    </a:cubicBezTo>
                    <a:cubicBezTo>
                      <a:pt x="1045914" y="3922538"/>
                      <a:pt x="975068" y="4133526"/>
                      <a:pt x="1111990" y="4133645"/>
                    </a:cubicBezTo>
                    <a:cubicBezTo>
                      <a:pt x="1230663" y="4133764"/>
                      <a:pt x="1160652" y="3916157"/>
                      <a:pt x="1167152" y="3796947"/>
                    </a:cubicBezTo>
                    <a:cubicBezTo>
                      <a:pt x="1179735" y="3566280"/>
                      <a:pt x="1157312" y="3333227"/>
                      <a:pt x="1176157" y="3103394"/>
                    </a:cubicBezTo>
                    <a:cubicBezTo>
                      <a:pt x="1193809" y="2887993"/>
                      <a:pt x="1103224" y="2839809"/>
                      <a:pt x="909888" y="2850901"/>
                    </a:cubicBezTo>
                    <a:cubicBezTo>
                      <a:pt x="670752" y="2864557"/>
                      <a:pt x="430185" y="2849827"/>
                      <a:pt x="190334" y="2854538"/>
                    </a:cubicBezTo>
                    <a:cubicBezTo>
                      <a:pt x="73510" y="2856804"/>
                      <a:pt x="29440" y="2817803"/>
                      <a:pt x="19600" y="2694419"/>
                    </a:cubicBezTo>
                    <a:cubicBezTo>
                      <a:pt x="-29301" y="2081612"/>
                      <a:pt x="-33177" y="2081910"/>
                      <a:pt x="584878" y="2081791"/>
                    </a:cubicBezTo>
                    <a:cubicBezTo>
                      <a:pt x="996179" y="2081731"/>
                      <a:pt x="1408017" y="2069625"/>
                      <a:pt x="1818602" y="2086740"/>
                    </a:cubicBezTo>
                    <a:cubicBezTo>
                      <a:pt x="2040205" y="2095984"/>
                      <a:pt x="2091909" y="2016371"/>
                      <a:pt x="2086482" y="1808365"/>
                    </a:cubicBezTo>
                    <a:cubicBezTo>
                      <a:pt x="2072885" y="1286024"/>
                      <a:pt x="2087555" y="762967"/>
                      <a:pt x="2078908" y="240447"/>
                    </a:cubicBezTo>
                    <a:cubicBezTo>
                      <a:pt x="2075927" y="71025"/>
                      <a:pt x="2113735" y="-60"/>
                      <a:pt x="2302718" y="0"/>
                    </a:cubicBezTo>
                    <a:cubicBezTo>
                      <a:pt x="2834958" y="179"/>
                      <a:pt x="2834958" y="-8587"/>
                      <a:pt x="2834720" y="525919"/>
                    </a:cubicBezTo>
                    <a:cubicBezTo>
                      <a:pt x="2834421" y="1167053"/>
                      <a:pt x="2834481" y="1170929"/>
                      <a:pt x="3485156" y="1162461"/>
                    </a:cubicBezTo>
                    <a:cubicBezTo>
                      <a:pt x="3701273" y="1159658"/>
                      <a:pt x="3922577" y="1197586"/>
                      <a:pt x="4210315" y="1107955"/>
                    </a:cubicBezTo>
                    <a:close/>
                    <a:moveTo>
                      <a:pt x="3801399" y="552695"/>
                    </a:moveTo>
                    <a:cubicBezTo>
                      <a:pt x="3809152" y="638927"/>
                      <a:pt x="3742719" y="794097"/>
                      <a:pt x="3978216" y="792248"/>
                    </a:cubicBezTo>
                    <a:cubicBezTo>
                      <a:pt x="4185805" y="790638"/>
                      <a:pt x="4166304" y="665166"/>
                      <a:pt x="4156166" y="539814"/>
                    </a:cubicBezTo>
                    <a:cubicBezTo>
                      <a:pt x="4146625" y="422751"/>
                      <a:pt x="4229100" y="257920"/>
                      <a:pt x="3989547" y="250466"/>
                    </a:cubicBezTo>
                    <a:cubicBezTo>
                      <a:pt x="3765201" y="243429"/>
                      <a:pt x="3795674" y="380589"/>
                      <a:pt x="3801399" y="552695"/>
                    </a:cubicBezTo>
                    <a:close/>
                    <a:moveTo>
                      <a:pt x="516298" y="4170678"/>
                    </a:moveTo>
                    <a:cubicBezTo>
                      <a:pt x="667055" y="4169425"/>
                      <a:pt x="816082" y="4212005"/>
                      <a:pt x="809761" y="3984319"/>
                    </a:cubicBezTo>
                    <a:cubicBezTo>
                      <a:pt x="803857" y="3768978"/>
                      <a:pt x="657752" y="3820920"/>
                      <a:pt x="540152" y="3817879"/>
                    </a:cubicBezTo>
                    <a:cubicBezTo>
                      <a:pt x="408776" y="3814479"/>
                      <a:pt x="260584" y="3777506"/>
                      <a:pt x="266667" y="4005251"/>
                    </a:cubicBezTo>
                    <a:cubicBezTo>
                      <a:pt x="272511" y="4222560"/>
                      <a:pt x="419272" y="4160600"/>
                      <a:pt x="516298" y="4170678"/>
                    </a:cubicBezTo>
                    <a:close/>
                  </a:path>
                </a:pathLst>
              </a:custGeom>
              <a:grpFill/>
              <a:ln w="5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>
              <a:xfrm>
                <a:off x="-38158136" y="16844"/>
                <a:ext cx="1660278" cy="1658020"/>
              </a:xfrm>
              <a:custGeom>
                <a:avLst/>
                <a:gdLst>
                  <a:gd name="connsiteX0" fmla="*/ 1656545 w 1660284"/>
                  <a:gd name="connsiteY0" fmla="*/ 841063 h 1658022"/>
                  <a:gd name="connsiteX1" fmla="*/ 1659467 w 1660284"/>
                  <a:gd name="connsiteY1" fmla="*/ 1455719 h 1658022"/>
                  <a:gd name="connsiteX2" fmla="*/ 1450626 w 1660284"/>
                  <a:gd name="connsiteY2" fmla="*/ 1657881 h 1658022"/>
                  <a:gd name="connsiteX3" fmla="*/ 195493 w 1660284"/>
                  <a:gd name="connsiteY3" fmla="*/ 1657106 h 1658022"/>
                  <a:gd name="connsiteX4" fmla="*/ 129 w 1660284"/>
                  <a:gd name="connsiteY4" fmla="*/ 1467169 h 1658022"/>
                  <a:gd name="connsiteX5" fmla="*/ 70 w 1660284"/>
                  <a:gd name="connsiteY5" fmla="*/ 186393 h 1658022"/>
                  <a:gd name="connsiteX6" fmla="*/ 196805 w 1660284"/>
                  <a:gd name="connsiteY6" fmla="*/ 94 h 1658022"/>
                  <a:gd name="connsiteX7" fmla="*/ 1477581 w 1660284"/>
                  <a:gd name="connsiteY7" fmla="*/ 273 h 1658022"/>
                  <a:gd name="connsiteX8" fmla="*/ 1658215 w 1660284"/>
                  <a:gd name="connsiteY8" fmla="*/ 175122 h 1658022"/>
                  <a:gd name="connsiteX9" fmla="*/ 1656545 w 1660284"/>
                  <a:gd name="connsiteY9" fmla="*/ 841063 h 1658022"/>
                  <a:gd name="connsiteX10" fmla="*/ 239802 w 1660284"/>
                  <a:gd name="connsiteY10" fmla="*/ 840646 h 1658022"/>
                  <a:gd name="connsiteX11" fmla="*/ 813488 w 1660284"/>
                  <a:gd name="connsiteY11" fmla="*/ 1421966 h 1658022"/>
                  <a:gd name="connsiteX12" fmla="*/ 1419914 w 1660284"/>
                  <a:gd name="connsiteY12" fmla="*/ 823352 h 1658022"/>
                  <a:gd name="connsiteX13" fmla="*/ 847122 w 1660284"/>
                  <a:gd name="connsiteY13" fmla="*/ 246027 h 1658022"/>
                  <a:gd name="connsiteX14" fmla="*/ 239802 w 1660284"/>
                  <a:gd name="connsiteY14" fmla="*/ 840646 h 165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60284" h="1658022">
                    <a:moveTo>
                      <a:pt x="1656545" y="841063"/>
                    </a:moveTo>
                    <a:cubicBezTo>
                      <a:pt x="1656724" y="1045968"/>
                      <a:pt x="1648077" y="1251410"/>
                      <a:pt x="1659467" y="1455719"/>
                    </a:cubicBezTo>
                    <a:cubicBezTo>
                      <a:pt x="1668472" y="1617389"/>
                      <a:pt x="1603351" y="1660863"/>
                      <a:pt x="1450626" y="1657881"/>
                    </a:cubicBezTo>
                    <a:cubicBezTo>
                      <a:pt x="1032408" y="1649771"/>
                      <a:pt x="613831" y="1651083"/>
                      <a:pt x="195493" y="1657106"/>
                    </a:cubicBezTo>
                    <a:cubicBezTo>
                      <a:pt x="54755" y="1659133"/>
                      <a:pt x="-2256" y="1614467"/>
                      <a:pt x="129" y="1467169"/>
                    </a:cubicBezTo>
                    <a:cubicBezTo>
                      <a:pt x="7047" y="1040363"/>
                      <a:pt x="6809" y="613258"/>
                      <a:pt x="70" y="186393"/>
                    </a:cubicBezTo>
                    <a:cubicBezTo>
                      <a:pt x="-2316" y="38200"/>
                      <a:pt x="56305" y="-2232"/>
                      <a:pt x="196805" y="94"/>
                    </a:cubicBezTo>
                    <a:cubicBezTo>
                      <a:pt x="623611" y="7131"/>
                      <a:pt x="1050715" y="6534"/>
                      <a:pt x="1477581" y="273"/>
                    </a:cubicBezTo>
                    <a:cubicBezTo>
                      <a:pt x="1609195" y="-1636"/>
                      <a:pt x="1662211" y="41182"/>
                      <a:pt x="1658215" y="175122"/>
                    </a:cubicBezTo>
                    <a:cubicBezTo>
                      <a:pt x="1651536" y="396903"/>
                      <a:pt x="1656366" y="619043"/>
                      <a:pt x="1656545" y="841063"/>
                    </a:cubicBezTo>
                    <a:close/>
                    <a:moveTo>
                      <a:pt x="239802" y="840646"/>
                    </a:moveTo>
                    <a:cubicBezTo>
                      <a:pt x="239742" y="1422025"/>
                      <a:pt x="239742" y="1422025"/>
                      <a:pt x="813488" y="1421966"/>
                    </a:cubicBezTo>
                    <a:cubicBezTo>
                      <a:pt x="1419855" y="1421906"/>
                      <a:pt x="1419855" y="1421906"/>
                      <a:pt x="1419914" y="823352"/>
                    </a:cubicBezTo>
                    <a:cubicBezTo>
                      <a:pt x="1419974" y="246206"/>
                      <a:pt x="1419974" y="246206"/>
                      <a:pt x="847122" y="246027"/>
                    </a:cubicBezTo>
                    <a:cubicBezTo>
                      <a:pt x="239861" y="245849"/>
                      <a:pt x="239861" y="245849"/>
                      <a:pt x="239802" y="840646"/>
                    </a:cubicBezTo>
                    <a:close/>
                  </a:path>
                </a:pathLst>
              </a:custGeom>
              <a:grpFill/>
              <a:ln w="5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建筑的设计&#10;&#10;描述已自动生成"/>
          <p:cNvPicPr>
            <a:picLocks noChangeAspect="1"/>
          </p:cNvPicPr>
          <p:nvPr/>
        </p:nvPicPr>
        <p:blipFill rotWithShape="1">
          <a:blip r:embed="rId1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6"/>
          <a:stretch>
            <a:fillRect/>
          </a:stretch>
        </p:blipFill>
        <p:spPr>
          <a:xfrm>
            <a:off x="3376879" y="3012435"/>
            <a:ext cx="8815121" cy="3798367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7"/>
          <a:stretch>
            <a:fillRect/>
          </a:stretch>
        </p:blipFill>
        <p:spPr>
          <a:xfrm>
            <a:off x="11416883" y="3670299"/>
            <a:ext cx="775117" cy="689075"/>
          </a:xfrm>
          <a:prstGeom prst="rect">
            <a:avLst/>
          </a:prstGeom>
        </p:spPr>
      </p:pic>
      <p:sp>
        <p:nvSpPr>
          <p:cNvPr id="10" name="任意多边形: 形状 9"/>
          <p:cNvSpPr/>
          <p:nvPr/>
        </p:nvSpPr>
        <p:spPr>
          <a:xfrm>
            <a:off x="6645285" y="15282"/>
            <a:ext cx="5546714" cy="1305616"/>
          </a:xfrm>
          <a:custGeom>
            <a:avLst/>
            <a:gdLst>
              <a:gd name="connsiteX0" fmla="*/ 5184791 w 5546714"/>
              <a:gd name="connsiteY0" fmla="*/ 0 h 1305616"/>
              <a:gd name="connsiteX1" fmla="*/ 4074819 w 5546714"/>
              <a:gd name="connsiteY1" fmla="*/ 0 h 1305616"/>
              <a:gd name="connsiteX2" fmla="*/ 4123648 w 5546714"/>
              <a:gd name="connsiteY2" fmla="*/ 8339 h 1305616"/>
              <a:gd name="connsiteX3" fmla="*/ 4787026 w 5546714"/>
              <a:gd name="connsiteY3" fmla="*/ 254450 h 1305616"/>
              <a:gd name="connsiteX4" fmla="*/ 1483126 w 5546714"/>
              <a:gd name="connsiteY4" fmla="*/ 503060 h 1305616"/>
              <a:gd name="connsiteX5" fmla="*/ 1666300 w 5546714"/>
              <a:gd name="connsiteY5" fmla="*/ 1144215 h 1305616"/>
              <a:gd name="connsiteX6" fmla="*/ 4540 w 5546714"/>
              <a:gd name="connsiteY6" fmla="*/ 1285373 h 1305616"/>
              <a:gd name="connsiteX7" fmla="*/ 2403822 w 5546714"/>
              <a:gd name="connsiteY7" fmla="*/ 1183999 h 1305616"/>
              <a:gd name="connsiteX8" fmla="*/ 1383733 w 5546714"/>
              <a:gd name="connsiteY8" fmla="*/ 854016 h 1305616"/>
              <a:gd name="connsiteX9" fmla="*/ 5513236 w 5546714"/>
              <a:gd name="connsiteY9" fmla="*/ 679715 h 1305616"/>
              <a:gd name="connsiteX10" fmla="*/ 5546714 w 5546714"/>
              <a:gd name="connsiteY10" fmla="*/ 669343 h 1305616"/>
              <a:gd name="connsiteX11" fmla="*/ 5546714 w 5546714"/>
              <a:gd name="connsiteY11" fmla="*/ 97007 h 1305616"/>
              <a:gd name="connsiteX12" fmla="*/ 5346652 w 5546714"/>
              <a:gd name="connsiteY12" fmla="*/ 39614 h 130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6714" h="1305616">
                <a:moveTo>
                  <a:pt x="5184791" y="0"/>
                </a:moveTo>
                <a:lnTo>
                  <a:pt x="4074819" y="0"/>
                </a:lnTo>
                <a:lnTo>
                  <a:pt x="4123648" y="8339"/>
                </a:lnTo>
                <a:cubicBezTo>
                  <a:pt x="4404194" y="41821"/>
                  <a:pt x="4770672" y="-35862"/>
                  <a:pt x="4787026" y="254450"/>
                </a:cubicBezTo>
                <a:cubicBezTo>
                  <a:pt x="4813194" y="718951"/>
                  <a:pt x="1751353" y="391839"/>
                  <a:pt x="1483126" y="503060"/>
                </a:cubicBezTo>
                <a:cubicBezTo>
                  <a:pt x="1214898" y="614280"/>
                  <a:pt x="1031693" y="1000277"/>
                  <a:pt x="1666300" y="1144215"/>
                </a:cubicBezTo>
                <a:cubicBezTo>
                  <a:pt x="2300906" y="1288153"/>
                  <a:pt x="-118381" y="1278742"/>
                  <a:pt x="4540" y="1285373"/>
                </a:cubicBezTo>
                <a:cubicBezTo>
                  <a:pt x="127460" y="1292004"/>
                  <a:pt x="2202531" y="1365430"/>
                  <a:pt x="2403822" y="1183999"/>
                </a:cubicBezTo>
                <a:cubicBezTo>
                  <a:pt x="2605113" y="1002569"/>
                  <a:pt x="1303647" y="1047600"/>
                  <a:pt x="1383733" y="854016"/>
                </a:cubicBezTo>
                <a:cubicBezTo>
                  <a:pt x="1463819" y="660432"/>
                  <a:pt x="4949290" y="837431"/>
                  <a:pt x="5513236" y="679715"/>
                </a:cubicBezTo>
                <a:lnTo>
                  <a:pt x="5546714" y="669343"/>
                </a:lnTo>
                <a:lnTo>
                  <a:pt x="5546714" y="97007"/>
                </a:lnTo>
                <a:lnTo>
                  <a:pt x="5346652" y="39614"/>
                </a:lnTo>
                <a:close/>
              </a:path>
            </a:pathLst>
          </a:custGeom>
          <a:gradFill flip="none" rotWithShape="1">
            <a:gsLst>
              <a:gs pos="100000">
                <a:srgbClr val="E7B5A1">
                  <a:alpha val="0"/>
                </a:srgbClr>
              </a:gs>
              <a:gs pos="25000">
                <a:srgbClr val="CE6A42">
                  <a:alpha val="15000"/>
                </a:srgbClr>
              </a:gs>
            </a:gsLst>
            <a:lin ang="0" scaled="1"/>
            <a:tileRect/>
          </a:gradFill>
          <a:ln w="62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204" name="图片 203" descr="卡通人物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07"/>
          <a:stretch>
            <a:fillRect/>
          </a:stretch>
        </p:blipFill>
        <p:spPr>
          <a:xfrm flipH="1">
            <a:off x="0" y="6439326"/>
            <a:ext cx="586704" cy="52072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08455" y="482312"/>
            <a:ext cx="4730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</a:rPr>
              <a:t>一、郭汉中修复文物</a:t>
            </a:r>
            <a:endParaRPr lang="zh-CN" altLang="en-US" sz="3200" dirty="0">
              <a:solidFill>
                <a:srgbClr val="A94D4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  <a:cs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09600" y="723900"/>
            <a:ext cx="197684" cy="197684"/>
          </a:xfrm>
          <a:prstGeom prst="ellipse">
            <a:avLst/>
          </a:prstGeom>
          <a:solidFill>
            <a:srgbClr val="A94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5337046" y="1757143"/>
            <a:ext cx="5546714" cy="609600"/>
          </a:xfrm>
          <a:prstGeom prst="rect">
            <a:avLst/>
          </a:prstGeom>
          <a:solidFill>
            <a:srgbClr val="D7CABB"/>
          </a:solidFill>
        </p:spPr>
        <p:txBody>
          <a:bodyPr wrap="square" rtlCol="0" anchor="ctr">
            <a:noAutofit/>
          </a:bodyPr>
          <a:lstStyle/>
          <a:p>
            <a:r>
              <a:rPr lang="zh-CN" altLang="en-US" sz="2300" dirty="0"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+mn-ea"/>
              </a:rPr>
              <a:t>过去的人们制造的东西，通常非常珍贵。</a:t>
            </a:r>
            <a:endParaRPr lang="zh-CN" altLang="en-US" sz="2300" dirty="0"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58443" y="1870809"/>
            <a:ext cx="2378710" cy="461665"/>
          </a:xfrm>
          <a:prstGeom prst="rect">
            <a:avLst/>
          </a:prstGeom>
          <a:solidFill>
            <a:srgbClr val="C8B3A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2300" dirty="0"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文物</a:t>
            </a:r>
            <a:endParaRPr lang="zh-CN" altLang="en-US" sz="2300" dirty="0"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2" name="下箭头 3"/>
          <p:cNvSpPr/>
          <p:nvPr/>
        </p:nvSpPr>
        <p:spPr>
          <a:xfrm rot="16200000">
            <a:off x="4401060" y="1682955"/>
            <a:ext cx="358140" cy="79565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00"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" name="矩形 1"/>
          <p:cNvSpPr/>
          <p:nvPr/>
        </p:nvSpPr>
        <p:spPr>
          <a:xfrm rot="5400000">
            <a:off x="5183860" y="-711439"/>
            <a:ext cx="1774482" cy="9625319"/>
          </a:xfrm>
          <a:prstGeom prst="rect">
            <a:avLst/>
          </a:prstGeom>
          <a:solidFill>
            <a:srgbClr val="99794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1580211" y="3730285"/>
            <a:ext cx="9012336" cy="1505399"/>
            <a:chOff x="1580211" y="3730285"/>
            <a:chExt cx="9012336" cy="150539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109"/>
            <a:stretch>
              <a:fillRect/>
            </a:stretch>
          </p:blipFill>
          <p:spPr>
            <a:xfrm>
              <a:off x="1580211" y="3730285"/>
              <a:ext cx="2350684" cy="14680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708792" y="3730285"/>
              <a:ext cx="3883755" cy="150539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263"/>
            <a:stretch>
              <a:fillRect/>
            </a:stretch>
          </p:blipFill>
          <p:spPr>
            <a:xfrm>
              <a:off x="4160054" y="3730285"/>
              <a:ext cx="2350684" cy="149454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 animBg="1"/>
      <p:bldP spid="11" grpId="1" animBg="1"/>
      <p:bldP spid="11" grpId="2" animBg="1"/>
      <p:bldP spid="12" grpId="1" animBg="1"/>
      <p:bldP spid="12" grpId="2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5" b="8265"/>
          <a:stretch>
            <a:fillRect/>
          </a:stretch>
        </p:blipFill>
        <p:spPr>
          <a:xfrm>
            <a:off x="1932872" y="1111298"/>
            <a:ext cx="3260994" cy="4990219"/>
          </a:xfrm>
          <a:prstGeom prst="rect">
            <a:avLst/>
          </a:prstGeom>
          <a:ln w="76200" cap="sq" cmpd="thickThin">
            <a:solidFill>
              <a:srgbClr val="B6A493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3" name="图形 21"/>
          <p:cNvSpPr/>
          <p:nvPr/>
        </p:nvSpPr>
        <p:spPr>
          <a:xfrm>
            <a:off x="1208698" y="431786"/>
            <a:ext cx="3570169" cy="241698"/>
          </a:xfrm>
          <a:custGeom>
            <a:avLst/>
            <a:gdLst>
              <a:gd name="connsiteX0" fmla="*/ 212254 w 2260415"/>
              <a:gd name="connsiteY0" fmla="*/ 323785 h 365619"/>
              <a:gd name="connsiteX1" fmla="*/ 188156 w 2260415"/>
              <a:gd name="connsiteY1" fmla="*/ 349693 h 365619"/>
              <a:gd name="connsiteX2" fmla="*/ 42043 w 2260415"/>
              <a:gd name="connsiteY2" fmla="*/ 306164 h 365619"/>
              <a:gd name="connsiteX3" fmla="*/ 7848 w 2260415"/>
              <a:gd name="connsiteY3" fmla="*/ 233583 h 365619"/>
              <a:gd name="connsiteX4" fmla="*/ 79571 w 2260415"/>
              <a:gd name="connsiteY4" fmla="*/ 152335 h 365619"/>
              <a:gd name="connsiteX5" fmla="*/ 155676 w 2260415"/>
              <a:gd name="connsiteY5" fmla="*/ 74420 h 365619"/>
              <a:gd name="connsiteX6" fmla="*/ 195014 w 2260415"/>
              <a:gd name="connsiteY6" fmla="*/ 53370 h 365619"/>
              <a:gd name="connsiteX7" fmla="*/ 243211 w 2260415"/>
              <a:gd name="connsiteY7" fmla="*/ 41273 h 365619"/>
              <a:gd name="connsiteX8" fmla="*/ 405612 w 2260415"/>
              <a:gd name="connsiteY8" fmla="*/ 7460 h 365619"/>
              <a:gd name="connsiteX9" fmla="*/ 619448 w 2260415"/>
              <a:gd name="connsiteY9" fmla="*/ 4793 h 365619"/>
              <a:gd name="connsiteX10" fmla="*/ 777468 w 2260415"/>
              <a:gd name="connsiteY10" fmla="*/ 6031 h 365619"/>
              <a:gd name="connsiteX11" fmla="*/ 988732 w 2260415"/>
              <a:gd name="connsiteY11" fmla="*/ 17937 h 365619"/>
              <a:gd name="connsiteX12" fmla="*/ 1243431 w 2260415"/>
              <a:gd name="connsiteY12" fmla="*/ 32225 h 365619"/>
              <a:gd name="connsiteX13" fmla="*/ 1785118 w 2260415"/>
              <a:gd name="connsiteY13" fmla="*/ 98804 h 365619"/>
              <a:gd name="connsiteX14" fmla="*/ 1829314 w 2260415"/>
              <a:gd name="connsiteY14" fmla="*/ 109568 h 365619"/>
              <a:gd name="connsiteX15" fmla="*/ 1839601 w 2260415"/>
              <a:gd name="connsiteY15" fmla="*/ 120998 h 365619"/>
              <a:gd name="connsiteX16" fmla="*/ 1824932 w 2260415"/>
              <a:gd name="connsiteY16" fmla="*/ 139476 h 365619"/>
              <a:gd name="connsiteX17" fmla="*/ 2013146 w 2260415"/>
              <a:gd name="connsiteY17" fmla="*/ 188816 h 365619"/>
              <a:gd name="connsiteX18" fmla="*/ 1909609 w 2260415"/>
              <a:gd name="connsiteY18" fmla="*/ 179767 h 365619"/>
              <a:gd name="connsiteX19" fmla="*/ 2260415 w 2260415"/>
              <a:gd name="connsiteY19" fmla="*/ 258539 h 365619"/>
              <a:gd name="connsiteX20" fmla="*/ 2204980 w 2260415"/>
              <a:gd name="connsiteY20" fmla="*/ 254443 h 365619"/>
              <a:gd name="connsiteX21" fmla="*/ 2236507 w 2260415"/>
              <a:gd name="connsiteY21" fmla="*/ 274636 h 365619"/>
              <a:gd name="connsiteX22" fmla="*/ 2059628 w 2260415"/>
              <a:gd name="connsiteY22" fmla="*/ 262539 h 365619"/>
              <a:gd name="connsiteX23" fmla="*/ 2071153 w 2260415"/>
              <a:gd name="connsiteY23" fmla="*/ 277970 h 365619"/>
              <a:gd name="connsiteX24" fmla="*/ 2052961 w 2260415"/>
              <a:gd name="connsiteY24" fmla="*/ 283875 h 365619"/>
              <a:gd name="connsiteX25" fmla="*/ 1919325 w 2260415"/>
              <a:gd name="connsiteY25" fmla="*/ 265111 h 365619"/>
              <a:gd name="connsiteX26" fmla="*/ 1701107 w 2260415"/>
              <a:gd name="connsiteY26" fmla="*/ 253490 h 365619"/>
              <a:gd name="connsiteX27" fmla="*/ 1538611 w 2260415"/>
              <a:gd name="connsiteY27" fmla="*/ 248061 h 365619"/>
              <a:gd name="connsiteX28" fmla="*/ 1179328 w 2260415"/>
              <a:gd name="connsiteY28" fmla="*/ 254062 h 365619"/>
              <a:gd name="connsiteX29" fmla="*/ 972540 w 2260415"/>
              <a:gd name="connsiteY29" fmla="*/ 259491 h 365619"/>
              <a:gd name="connsiteX30" fmla="*/ 645928 w 2260415"/>
              <a:gd name="connsiteY30" fmla="*/ 282065 h 365619"/>
              <a:gd name="connsiteX31" fmla="*/ 519817 w 2260415"/>
              <a:gd name="connsiteY31" fmla="*/ 297401 h 365619"/>
              <a:gd name="connsiteX32" fmla="*/ 450475 w 2260415"/>
              <a:gd name="connsiteY32" fmla="*/ 332167 h 365619"/>
              <a:gd name="connsiteX33" fmla="*/ 385038 w 2260415"/>
              <a:gd name="connsiteY33" fmla="*/ 348645 h 365619"/>
              <a:gd name="connsiteX34" fmla="*/ 358177 w 2260415"/>
              <a:gd name="connsiteY34" fmla="*/ 351503 h 365619"/>
              <a:gd name="connsiteX35" fmla="*/ 267404 w 2260415"/>
              <a:gd name="connsiteY35" fmla="*/ 348836 h 365619"/>
              <a:gd name="connsiteX36" fmla="*/ 212254 w 2260415"/>
              <a:gd name="connsiteY36" fmla="*/ 323785 h 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60415" h="365619">
                <a:moveTo>
                  <a:pt x="212254" y="323785"/>
                </a:moveTo>
                <a:cubicBezTo>
                  <a:pt x="204920" y="339787"/>
                  <a:pt x="211207" y="375982"/>
                  <a:pt x="188156" y="349693"/>
                </a:cubicBezTo>
                <a:cubicBezTo>
                  <a:pt x="146056" y="301687"/>
                  <a:pt x="92144" y="314260"/>
                  <a:pt x="42043" y="306164"/>
                </a:cubicBezTo>
                <a:cubicBezTo>
                  <a:pt x="-6725" y="298353"/>
                  <a:pt x="-5297" y="278827"/>
                  <a:pt x="7848" y="233583"/>
                </a:cubicBezTo>
                <a:cubicBezTo>
                  <a:pt x="20802" y="189006"/>
                  <a:pt x="48139" y="174433"/>
                  <a:pt x="79571" y="152335"/>
                </a:cubicBezTo>
                <a:cubicBezTo>
                  <a:pt x="108813" y="131761"/>
                  <a:pt x="130911" y="101090"/>
                  <a:pt x="155676" y="74420"/>
                </a:cubicBezTo>
                <a:cubicBezTo>
                  <a:pt x="166534" y="62705"/>
                  <a:pt x="177964" y="54894"/>
                  <a:pt x="195014" y="53370"/>
                </a:cubicBezTo>
                <a:cubicBezTo>
                  <a:pt x="211397" y="51941"/>
                  <a:pt x="228066" y="47560"/>
                  <a:pt x="243211" y="41273"/>
                </a:cubicBezTo>
                <a:cubicBezTo>
                  <a:pt x="295408" y="19747"/>
                  <a:pt x="349986" y="14699"/>
                  <a:pt x="405612" y="7460"/>
                </a:cubicBezTo>
                <a:cubicBezTo>
                  <a:pt x="477526" y="-1780"/>
                  <a:pt x="547630" y="-2161"/>
                  <a:pt x="619448" y="4793"/>
                </a:cubicBezTo>
                <a:cubicBezTo>
                  <a:pt x="671645" y="9841"/>
                  <a:pt x="724890" y="3935"/>
                  <a:pt x="777468" y="6031"/>
                </a:cubicBezTo>
                <a:cubicBezTo>
                  <a:pt x="847953" y="8793"/>
                  <a:pt x="918343" y="18223"/>
                  <a:pt x="988732" y="17937"/>
                </a:cubicBezTo>
                <a:cubicBezTo>
                  <a:pt x="1074076" y="17651"/>
                  <a:pt x="1158658" y="26033"/>
                  <a:pt x="1243431" y="32225"/>
                </a:cubicBezTo>
                <a:cubicBezTo>
                  <a:pt x="1425073" y="45560"/>
                  <a:pt x="1606619" y="60228"/>
                  <a:pt x="1785118" y="98804"/>
                </a:cubicBezTo>
                <a:cubicBezTo>
                  <a:pt x="1799881" y="101948"/>
                  <a:pt x="1814169" y="107282"/>
                  <a:pt x="1829314" y="109568"/>
                </a:cubicBezTo>
                <a:cubicBezTo>
                  <a:pt x="1832171" y="110044"/>
                  <a:pt x="1845411" y="103186"/>
                  <a:pt x="1839601" y="120998"/>
                </a:cubicBezTo>
                <a:cubicBezTo>
                  <a:pt x="1836743" y="129665"/>
                  <a:pt x="1835505" y="134809"/>
                  <a:pt x="1824932" y="139476"/>
                </a:cubicBezTo>
                <a:cubicBezTo>
                  <a:pt x="1889797" y="154907"/>
                  <a:pt x="1952853" y="166051"/>
                  <a:pt x="2013146" y="188816"/>
                </a:cubicBezTo>
                <a:cubicBezTo>
                  <a:pt x="1977808" y="193007"/>
                  <a:pt x="1945804" y="168718"/>
                  <a:pt x="1909609" y="179767"/>
                </a:cubicBezTo>
                <a:cubicBezTo>
                  <a:pt x="2022766" y="222344"/>
                  <a:pt x="2147735" y="213676"/>
                  <a:pt x="2260415" y="258539"/>
                </a:cubicBezTo>
                <a:cubicBezTo>
                  <a:pt x="2242794" y="270350"/>
                  <a:pt x="2224506" y="256634"/>
                  <a:pt x="2204980" y="254443"/>
                </a:cubicBezTo>
                <a:cubicBezTo>
                  <a:pt x="2211076" y="269492"/>
                  <a:pt x="2225078" y="264920"/>
                  <a:pt x="2236507" y="274636"/>
                </a:cubicBezTo>
                <a:cubicBezTo>
                  <a:pt x="2173261" y="284351"/>
                  <a:pt x="2116874" y="267016"/>
                  <a:pt x="2059628" y="262539"/>
                </a:cubicBezTo>
                <a:cubicBezTo>
                  <a:pt x="2059723" y="271493"/>
                  <a:pt x="2074678" y="267968"/>
                  <a:pt x="2071153" y="277970"/>
                </a:cubicBezTo>
                <a:cubicBezTo>
                  <a:pt x="2067915" y="287018"/>
                  <a:pt x="2059343" y="284923"/>
                  <a:pt x="2052961" y="283875"/>
                </a:cubicBezTo>
                <a:cubicBezTo>
                  <a:pt x="2008574" y="276160"/>
                  <a:pt x="1964664" y="266825"/>
                  <a:pt x="1919325" y="265111"/>
                </a:cubicBezTo>
                <a:cubicBezTo>
                  <a:pt x="1846554" y="262349"/>
                  <a:pt x="1773783" y="253586"/>
                  <a:pt x="1701107" y="253490"/>
                </a:cubicBezTo>
                <a:cubicBezTo>
                  <a:pt x="1646719" y="253395"/>
                  <a:pt x="1592522" y="245775"/>
                  <a:pt x="1538611" y="248061"/>
                </a:cubicBezTo>
                <a:cubicBezTo>
                  <a:pt x="1418881" y="253205"/>
                  <a:pt x="1299152" y="243394"/>
                  <a:pt x="1179328" y="254062"/>
                </a:cubicBezTo>
                <a:cubicBezTo>
                  <a:pt x="1110748" y="260158"/>
                  <a:pt x="1041120" y="253205"/>
                  <a:pt x="972540" y="259491"/>
                </a:cubicBezTo>
                <a:cubicBezTo>
                  <a:pt x="863764" y="269492"/>
                  <a:pt x="754417" y="270921"/>
                  <a:pt x="645928" y="282065"/>
                </a:cubicBezTo>
                <a:cubicBezTo>
                  <a:pt x="604113" y="286352"/>
                  <a:pt x="560965" y="287018"/>
                  <a:pt x="519817" y="297401"/>
                </a:cubicBezTo>
                <a:cubicBezTo>
                  <a:pt x="494575" y="303782"/>
                  <a:pt x="457714" y="289209"/>
                  <a:pt x="450475" y="332167"/>
                </a:cubicBezTo>
                <a:cubicBezTo>
                  <a:pt x="425519" y="324642"/>
                  <a:pt x="413041" y="365219"/>
                  <a:pt x="385038" y="348645"/>
                </a:cubicBezTo>
                <a:cubicBezTo>
                  <a:pt x="377227" y="343978"/>
                  <a:pt x="367798" y="347121"/>
                  <a:pt x="358177" y="351503"/>
                </a:cubicBezTo>
                <a:cubicBezTo>
                  <a:pt x="327888" y="365504"/>
                  <a:pt x="294550" y="375696"/>
                  <a:pt x="267404" y="348836"/>
                </a:cubicBezTo>
                <a:cubicBezTo>
                  <a:pt x="250354" y="332072"/>
                  <a:pt x="221684" y="355979"/>
                  <a:pt x="212254" y="323785"/>
                </a:cubicBezTo>
                <a:close/>
              </a:path>
            </a:pathLst>
          </a:custGeom>
          <a:gradFill flip="none" rotWithShape="1">
            <a:gsLst>
              <a:gs pos="100000">
                <a:srgbClr val="A94D41">
                  <a:alpha val="0"/>
                </a:srgbClr>
              </a:gs>
              <a:gs pos="0">
                <a:srgbClr val="CE6A42">
                  <a:alpha val="61000"/>
                </a:srgbClr>
              </a:gs>
            </a:gsLst>
            <a:lin ang="10800000" scaled="1"/>
            <a:tileRect/>
          </a:gradFill>
          <a:ln w="514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5" name="图形 24"/>
          <p:cNvGrpSpPr/>
          <p:nvPr/>
        </p:nvGrpSpPr>
        <p:grpSpPr>
          <a:xfrm>
            <a:off x="252130" y="134650"/>
            <a:ext cx="673245" cy="584775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7" name="任意多边形: 形状 6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992947" y="163665"/>
            <a:ext cx="2885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67311B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sym typeface="+mn-ea"/>
              </a:rPr>
              <a:t>职业汉语系列微课</a:t>
            </a:r>
            <a:endParaRPr lang="zh-CN" altLang="en-US" sz="2000" dirty="0">
              <a:solidFill>
                <a:srgbClr val="67311B"/>
              </a:solidFill>
              <a:latin typeface="华康雅宋体W9" panose="02020909000000000000" pitchFamily="49" charset="-122"/>
              <a:ea typeface="华康雅宋体W9" panose="02020909000000000000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图形 21"/>
          <p:cNvSpPr/>
          <p:nvPr/>
        </p:nvSpPr>
        <p:spPr>
          <a:xfrm>
            <a:off x="1208698" y="431786"/>
            <a:ext cx="3570169" cy="241698"/>
          </a:xfrm>
          <a:custGeom>
            <a:avLst/>
            <a:gdLst>
              <a:gd name="connsiteX0" fmla="*/ 212254 w 2260415"/>
              <a:gd name="connsiteY0" fmla="*/ 323785 h 365619"/>
              <a:gd name="connsiteX1" fmla="*/ 188156 w 2260415"/>
              <a:gd name="connsiteY1" fmla="*/ 349693 h 365619"/>
              <a:gd name="connsiteX2" fmla="*/ 42043 w 2260415"/>
              <a:gd name="connsiteY2" fmla="*/ 306164 h 365619"/>
              <a:gd name="connsiteX3" fmla="*/ 7848 w 2260415"/>
              <a:gd name="connsiteY3" fmla="*/ 233583 h 365619"/>
              <a:gd name="connsiteX4" fmla="*/ 79571 w 2260415"/>
              <a:gd name="connsiteY4" fmla="*/ 152335 h 365619"/>
              <a:gd name="connsiteX5" fmla="*/ 155676 w 2260415"/>
              <a:gd name="connsiteY5" fmla="*/ 74420 h 365619"/>
              <a:gd name="connsiteX6" fmla="*/ 195014 w 2260415"/>
              <a:gd name="connsiteY6" fmla="*/ 53370 h 365619"/>
              <a:gd name="connsiteX7" fmla="*/ 243211 w 2260415"/>
              <a:gd name="connsiteY7" fmla="*/ 41273 h 365619"/>
              <a:gd name="connsiteX8" fmla="*/ 405612 w 2260415"/>
              <a:gd name="connsiteY8" fmla="*/ 7460 h 365619"/>
              <a:gd name="connsiteX9" fmla="*/ 619448 w 2260415"/>
              <a:gd name="connsiteY9" fmla="*/ 4793 h 365619"/>
              <a:gd name="connsiteX10" fmla="*/ 777468 w 2260415"/>
              <a:gd name="connsiteY10" fmla="*/ 6031 h 365619"/>
              <a:gd name="connsiteX11" fmla="*/ 988732 w 2260415"/>
              <a:gd name="connsiteY11" fmla="*/ 17937 h 365619"/>
              <a:gd name="connsiteX12" fmla="*/ 1243431 w 2260415"/>
              <a:gd name="connsiteY12" fmla="*/ 32225 h 365619"/>
              <a:gd name="connsiteX13" fmla="*/ 1785118 w 2260415"/>
              <a:gd name="connsiteY13" fmla="*/ 98804 h 365619"/>
              <a:gd name="connsiteX14" fmla="*/ 1829314 w 2260415"/>
              <a:gd name="connsiteY14" fmla="*/ 109568 h 365619"/>
              <a:gd name="connsiteX15" fmla="*/ 1839601 w 2260415"/>
              <a:gd name="connsiteY15" fmla="*/ 120998 h 365619"/>
              <a:gd name="connsiteX16" fmla="*/ 1824932 w 2260415"/>
              <a:gd name="connsiteY16" fmla="*/ 139476 h 365619"/>
              <a:gd name="connsiteX17" fmla="*/ 2013146 w 2260415"/>
              <a:gd name="connsiteY17" fmla="*/ 188816 h 365619"/>
              <a:gd name="connsiteX18" fmla="*/ 1909609 w 2260415"/>
              <a:gd name="connsiteY18" fmla="*/ 179767 h 365619"/>
              <a:gd name="connsiteX19" fmla="*/ 2260415 w 2260415"/>
              <a:gd name="connsiteY19" fmla="*/ 258539 h 365619"/>
              <a:gd name="connsiteX20" fmla="*/ 2204980 w 2260415"/>
              <a:gd name="connsiteY20" fmla="*/ 254443 h 365619"/>
              <a:gd name="connsiteX21" fmla="*/ 2236507 w 2260415"/>
              <a:gd name="connsiteY21" fmla="*/ 274636 h 365619"/>
              <a:gd name="connsiteX22" fmla="*/ 2059628 w 2260415"/>
              <a:gd name="connsiteY22" fmla="*/ 262539 h 365619"/>
              <a:gd name="connsiteX23" fmla="*/ 2071153 w 2260415"/>
              <a:gd name="connsiteY23" fmla="*/ 277970 h 365619"/>
              <a:gd name="connsiteX24" fmla="*/ 2052961 w 2260415"/>
              <a:gd name="connsiteY24" fmla="*/ 283875 h 365619"/>
              <a:gd name="connsiteX25" fmla="*/ 1919325 w 2260415"/>
              <a:gd name="connsiteY25" fmla="*/ 265111 h 365619"/>
              <a:gd name="connsiteX26" fmla="*/ 1701107 w 2260415"/>
              <a:gd name="connsiteY26" fmla="*/ 253490 h 365619"/>
              <a:gd name="connsiteX27" fmla="*/ 1538611 w 2260415"/>
              <a:gd name="connsiteY27" fmla="*/ 248061 h 365619"/>
              <a:gd name="connsiteX28" fmla="*/ 1179328 w 2260415"/>
              <a:gd name="connsiteY28" fmla="*/ 254062 h 365619"/>
              <a:gd name="connsiteX29" fmla="*/ 972540 w 2260415"/>
              <a:gd name="connsiteY29" fmla="*/ 259491 h 365619"/>
              <a:gd name="connsiteX30" fmla="*/ 645928 w 2260415"/>
              <a:gd name="connsiteY30" fmla="*/ 282065 h 365619"/>
              <a:gd name="connsiteX31" fmla="*/ 519817 w 2260415"/>
              <a:gd name="connsiteY31" fmla="*/ 297401 h 365619"/>
              <a:gd name="connsiteX32" fmla="*/ 450475 w 2260415"/>
              <a:gd name="connsiteY32" fmla="*/ 332167 h 365619"/>
              <a:gd name="connsiteX33" fmla="*/ 385038 w 2260415"/>
              <a:gd name="connsiteY33" fmla="*/ 348645 h 365619"/>
              <a:gd name="connsiteX34" fmla="*/ 358177 w 2260415"/>
              <a:gd name="connsiteY34" fmla="*/ 351503 h 365619"/>
              <a:gd name="connsiteX35" fmla="*/ 267404 w 2260415"/>
              <a:gd name="connsiteY35" fmla="*/ 348836 h 365619"/>
              <a:gd name="connsiteX36" fmla="*/ 212254 w 2260415"/>
              <a:gd name="connsiteY36" fmla="*/ 323785 h 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60415" h="365619">
                <a:moveTo>
                  <a:pt x="212254" y="323785"/>
                </a:moveTo>
                <a:cubicBezTo>
                  <a:pt x="204920" y="339787"/>
                  <a:pt x="211207" y="375982"/>
                  <a:pt x="188156" y="349693"/>
                </a:cubicBezTo>
                <a:cubicBezTo>
                  <a:pt x="146056" y="301687"/>
                  <a:pt x="92144" y="314260"/>
                  <a:pt x="42043" y="306164"/>
                </a:cubicBezTo>
                <a:cubicBezTo>
                  <a:pt x="-6725" y="298353"/>
                  <a:pt x="-5297" y="278827"/>
                  <a:pt x="7848" y="233583"/>
                </a:cubicBezTo>
                <a:cubicBezTo>
                  <a:pt x="20802" y="189006"/>
                  <a:pt x="48139" y="174433"/>
                  <a:pt x="79571" y="152335"/>
                </a:cubicBezTo>
                <a:cubicBezTo>
                  <a:pt x="108813" y="131761"/>
                  <a:pt x="130911" y="101090"/>
                  <a:pt x="155676" y="74420"/>
                </a:cubicBezTo>
                <a:cubicBezTo>
                  <a:pt x="166534" y="62705"/>
                  <a:pt x="177964" y="54894"/>
                  <a:pt x="195014" y="53370"/>
                </a:cubicBezTo>
                <a:cubicBezTo>
                  <a:pt x="211397" y="51941"/>
                  <a:pt x="228066" y="47560"/>
                  <a:pt x="243211" y="41273"/>
                </a:cubicBezTo>
                <a:cubicBezTo>
                  <a:pt x="295408" y="19747"/>
                  <a:pt x="349986" y="14699"/>
                  <a:pt x="405612" y="7460"/>
                </a:cubicBezTo>
                <a:cubicBezTo>
                  <a:pt x="477526" y="-1780"/>
                  <a:pt x="547630" y="-2161"/>
                  <a:pt x="619448" y="4793"/>
                </a:cubicBezTo>
                <a:cubicBezTo>
                  <a:pt x="671645" y="9841"/>
                  <a:pt x="724890" y="3935"/>
                  <a:pt x="777468" y="6031"/>
                </a:cubicBezTo>
                <a:cubicBezTo>
                  <a:pt x="847953" y="8793"/>
                  <a:pt x="918343" y="18223"/>
                  <a:pt x="988732" y="17937"/>
                </a:cubicBezTo>
                <a:cubicBezTo>
                  <a:pt x="1074076" y="17651"/>
                  <a:pt x="1158658" y="26033"/>
                  <a:pt x="1243431" y="32225"/>
                </a:cubicBezTo>
                <a:cubicBezTo>
                  <a:pt x="1425073" y="45560"/>
                  <a:pt x="1606619" y="60228"/>
                  <a:pt x="1785118" y="98804"/>
                </a:cubicBezTo>
                <a:cubicBezTo>
                  <a:pt x="1799881" y="101948"/>
                  <a:pt x="1814169" y="107282"/>
                  <a:pt x="1829314" y="109568"/>
                </a:cubicBezTo>
                <a:cubicBezTo>
                  <a:pt x="1832171" y="110044"/>
                  <a:pt x="1845411" y="103186"/>
                  <a:pt x="1839601" y="120998"/>
                </a:cubicBezTo>
                <a:cubicBezTo>
                  <a:pt x="1836743" y="129665"/>
                  <a:pt x="1835505" y="134809"/>
                  <a:pt x="1824932" y="139476"/>
                </a:cubicBezTo>
                <a:cubicBezTo>
                  <a:pt x="1889797" y="154907"/>
                  <a:pt x="1952853" y="166051"/>
                  <a:pt x="2013146" y="188816"/>
                </a:cubicBezTo>
                <a:cubicBezTo>
                  <a:pt x="1977808" y="193007"/>
                  <a:pt x="1945804" y="168718"/>
                  <a:pt x="1909609" y="179767"/>
                </a:cubicBezTo>
                <a:cubicBezTo>
                  <a:pt x="2022766" y="222344"/>
                  <a:pt x="2147735" y="213676"/>
                  <a:pt x="2260415" y="258539"/>
                </a:cubicBezTo>
                <a:cubicBezTo>
                  <a:pt x="2242794" y="270350"/>
                  <a:pt x="2224506" y="256634"/>
                  <a:pt x="2204980" y="254443"/>
                </a:cubicBezTo>
                <a:cubicBezTo>
                  <a:pt x="2211076" y="269492"/>
                  <a:pt x="2225078" y="264920"/>
                  <a:pt x="2236507" y="274636"/>
                </a:cubicBezTo>
                <a:cubicBezTo>
                  <a:pt x="2173261" y="284351"/>
                  <a:pt x="2116874" y="267016"/>
                  <a:pt x="2059628" y="262539"/>
                </a:cubicBezTo>
                <a:cubicBezTo>
                  <a:pt x="2059723" y="271493"/>
                  <a:pt x="2074678" y="267968"/>
                  <a:pt x="2071153" y="277970"/>
                </a:cubicBezTo>
                <a:cubicBezTo>
                  <a:pt x="2067915" y="287018"/>
                  <a:pt x="2059343" y="284923"/>
                  <a:pt x="2052961" y="283875"/>
                </a:cubicBezTo>
                <a:cubicBezTo>
                  <a:pt x="2008574" y="276160"/>
                  <a:pt x="1964664" y="266825"/>
                  <a:pt x="1919325" y="265111"/>
                </a:cubicBezTo>
                <a:cubicBezTo>
                  <a:pt x="1846554" y="262349"/>
                  <a:pt x="1773783" y="253586"/>
                  <a:pt x="1701107" y="253490"/>
                </a:cubicBezTo>
                <a:cubicBezTo>
                  <a:pt x="1646719" y="253395"/>
                  <a:pt x="1592522" y="245775"/>
                  <a:pt x="1538611" y="248061"/>
                </a:cubicBezTo>
                <a:cubicBezTo>
                  <a:pt x="1418881" y="253205"/>
                  <a:pt x="1299152" y="243394"/>
                  <a:pt x="1179328" y="254062"/>
                </a:cubicBezTo>
                <a:cubicBezTo>
                  <a:pt x="1110748" y="260158"/>
                  <a:pt x="1041120" y="253205"/>
                  <a:pt x="972540" y="259491"/>
                </a:cubicBezTo>
                <a:cubicBezTo>
                  <a:pt x="863764" y="269492"/>
                  <a:pt x="754417" y="270921"/>
                  <a:pt x="645928" y="282065"/>
                </a:cubicBezTo>
                <a:cubicBezTo>
                  <a:pt x="604113" y="286352"/>
                  <a:pt x="560965" y="287018"/>
                  <a:pt x="519817" y="297401"/>
                </a:cubicBezTo>
                <a:cubicBezTo>
                  <a:pt x="494575" y="303782"/>
                  <a:pt x="457714" y="289209"/>
                  <a:pt x="450475" y="332167"/>
                </a:cubicBezTo>
                <a:cubicBezTo>
                  <a:pt x="425519" y="324642"/>
                  <a:pt x="413041" y="365219"/>
                  <a:pt x="385038" y="348645"/>
                </a:cubicBezTo>
                <a:cubicBezTo>
                  <a:pt x="377227" y="343978"/>
                  <a:pt x="367798" y="347121"/>
                  <a:pt x="358177" y="351503"/>
                </a:cubicBezTo>
                <a:cubicBezTo>
                  <a:pt x="327888" y="365504"/>
                  <a:pt x="294550" y="375696"/>
                  <a:pt x="267404" y="348836"/>
                </a:cubicBezTo>
                <a:cubicBezTo>
                  <a:pt x="250354" y="332072"/>
                  <a:pt x="221684" y="355979"/>
                  <a:pt x="212254" y="323785"/>
                </a:cubicBezTo>
                <a:close/>
              </a:path>
            </a:pathLst>
          </a:custGeom>
          <a:gradFill flip="none" rotWithShape="1">
            <a:gsLst>
              <a:gs pos="100000">
                <a:srgbClr val="A94D41">
                  <a:alpha val="0"/>
                </a:srgbClr>
              </a:gs>
              <a:gs pos="0">
                <a:srgbClr val="CE6A42">
                  <a:alpha val="61000"/>
                </a:srgbClr>
              </a:gs>
            </a:gsLst>
            <a:lin ang="10800000" scaled="1"/>
            <a:tileRect/>
          </a:gradFill>
          <a:ln w="514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26" name="图形 24"/>
          <p:cNvGrpSpPr/>
          <p:nvPr/>
        </p:nvGrpSpPr>
        <p:grpSpPr>
          <a:xfrm>
            <a:off x="252130" y="134650"/>
            <a:ext cx="673245" cy="584775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27" name="任意多边形: 形状 26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427514" y="1275013"/>
            <a:ext cx="5169827" cy="1203971"/>
            <a:chOff x="1427514" y="1275013"/>
            <a:chExt cx="5169827" cy="1203971"/>
          </a:xfrm>
        </p:grpSpPr>
        <p:grpSp>
          <p:nvGrpSpPr>
            <p:cNvPr id="32" name="组合 31"/>
            <p:cNvGrpSpPr/>
            <p:nvPr/>
          </p:nvGrpSpPr>
          <p:grpSpPr>
            <a:xfrm>
              <a:off x="1427514" y="1275013"/>
              <a:ext cx="5169827" cy="1203971"/>
              <a:chOff x="1129373" y="1427413"/>
              <a:chExt cx="4248481" cy="1573552"/>
            </a:xfrm>
          </p:grpSpPr>
          <p:sp>
            <p:nvSpPr>
              <p:cNvPr id="24" name="明月设计3"/>
              <p:cNvSpPr/>
              <p:nvPr>
                <p:custDataLst>
                  <p:tags r:id="rId1"/>
                </p:custDataLst>
              </p:nvPr>
            </p:nvSpPr>
            <p:spPr>
              <a:xfrm>
                <a:off x="1129373" y="1427413"/>
                <a:ext cx="4248481" cy="1573552"/>
              </a:xfrm>
              <a:prstGeom prst="plaque">
                <a:avLst>
                  <a:gd name="adj" fmla="val 8202"/>
                </a:avLst>
              </a:prstGeom>
              <a:gradFill flip="none" rotWithShape="1">
                <a:gsLst>
                  <a:gs pos="100000">
                    <a:srgbClr val="DEC09E">
                      <a:lumMod val="60000"/>
                      <a:lumOff val="40000"/>
                    </a:srgbClr>
                  </a:gs>
                  <a:gs pos="19000">
                    <a:srgbClr val="DEC09E">
                      <a:lumMod val="20000"/>
                      <a:lumOff val="80000"/>
                    </a:srgbClr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279400" dir="5400000" sx="96000" sy="96000" algn="t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中黑S" panose="00020600040101010101" charset="-122"/>
                  <a:ea typeface="汉仪中黑S" panose="00020600040101010101" charset="-122"/>
                  <a:cs typeface="汉仪中黑S" panose="00020600040101010101" charset="-122"/>
                </a:endParaRPr>
              </a:p>
            </p:txBody>
          </p:sp>
          <p:sp>
            <p:nvSpPr>
              <p:cNvPr id="25" name="明月设计4"/>
              <p:cNvSpPr/>
              <p:nvPr>
                <p:custDataLst>
                  <p:tags r:id="rId2"/>
                </p:custDataLst>
              </p:nvPr>
            </p:nvSpPr>
            <p:spPr>
              <a:xfrm>
                <a:off x="1208698" y="1492168"/>
                <a:ext cx="4089291" cy="1443502"/>
              </a:xfrm>
              <a:prstGeom prst="plaque">
                <a:avLst>
                  <a:gd name="adj" fmla="val 8202"/>
                </a:avLst>
              </a:prstGeom>
              <a:noFill/>
              <a:ln w="6350" cap="flat" cmpd="sng" algn="ctr">
                <a:solidFill>
                  <a:srgbClr val="DEC09E">
                    <a:lumMod val="50000"/>
                    <a:alpha val="7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汉仪中黑S"/>
                  <a:ea typeface="汉仪中黑S"/>
                  <a:cs typeface="汉仪中黑S" panose="00020600040101010101" charset="-122"/>
                </a:endParaRPr>
              </a:p>
            </p:txBody>
          </p:sp>
        </p:grpSp>
        <p:sp>
          <p:nvSpPr>
            <p:cNvPr id="29" name="明月设计10"/>
            <p:cNvSpPr/>
            <p:nvPr/>
          </p:nvSpPr>
          <p:spPr>
            <a:xfrm>
              <a:off x="1884726" y="1454094"/>
              <a:ext cx="834390" cy="834390"/>
            </a:xfrm>
            <a:prstGeom prst="ellipse">
              <a:avLst/>
            </a:prstGeom>
            <a:gradFill flip="none" rotWithShape="1">
              <a:gsLst>
                <a:gs pos="100000">
                  <a:srgbClr val="761A1B"/>
                </a:gs>
                <a:gs pos="0">
                  <a:srgbClr val="761A1B">
                    <a:lumMod val="88000"/>
                    <a:lumOff val="12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b="0" i="0" u="none" strike="noStrike" kern="0" cap="none" spc="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30" name="明月设计11"/>
            <p:cNvSpPr txBox="1"/>
            <p:nvPr/>
          </p:nvSpPr>
          <p:spPr>
            <a:xfrm>
              <a:off x="1859427" y="1594850"/>
              <a:ext cx="884988" cy="6299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/>
              <a:r>
                <a:rPr lang="zh-CN" altLang="en-US" sz="3500" dirty="0">
                  <a:solidFill>
                    <a:srgbClr val="F8F2EC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  <a:cs typeface="汉仪中黑S" panose="00020600040101010101" charset="-122"/>
                </a:rPr>
                <a:t>一</a:t>
              </a:r>
              <a:endParaRPr lang="zh-CN" altLang="en-US" sz="3500" dirty="0">
                <a:solidFill>
                  <a:srgbClr val="F8F2E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汉仪中黑S" panose="00020600040101010101" charset="-122"/>
              </a:endParaRPr>
            </a:p>
          </p:txBody>
        </p:sp>
        <p:sp>
          <p:nvSpPr>
            <p:cNvPr id="31" name="明月设计19"/>
            <p:cNvSpPr txBox="1"/>
            <p:nvPr/>
          </p:nvSpPr>
          <p:spPr>
            <a:xfrm>
              <a:off x="2875194" y="1594850"/>
              <a:ext cx="2831923" cy="52322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dist"/>
              <a:r>
                <a:rPr lang="zh-CN" altLang="en-US" sz="2800" dirty="0">
                  <a:gradFill flip="none" rotWithShape="1">
                    <a:gsLst>
                      <a:gs pos="0">
                        <a:srgbClr val="761A1B">
                          <a:lumMod val="50000"/>
                        </a:srgbClr>
                      </a:gs>
                      <a:gs pos="100000">
                        <a:srgbClr val="761A1B"/>
                      </a:gs>
                    </a:gsLst>
                    <a:lin ang="5400000" scaled="1"/>
                    <a:tileRect/>
                  </a:gradFill>
                  <a:latin typeface="华康雅宋体W9(P)" panose="02020900000000000000" pitchFamily="18" charset="-122"/>
                  <a:ea typeface="华康雅宋体W9(P)" panose="02020900000000000000" pitchFamily="18" charset="-122"/>
                  <a:cs typeface="+mn-ea"/>
                  <a:sym typeface="+mn-ea"/>
                </a:rPr>
                <a:t>精神内涵解读</a:t>
              </a:r>
              <a:endParaRPr lang="zh-CN" altLang="en-US" sz="2800" dirty="0">
                <a:gradFill flip="none" rotWithShape="1">
                  <a:gsLst>
                    <a:gs pos="0">
                      <a:srgbClr val="761A1B">
                        <a:lumMod val="50000"/>
                      </a:srgbClr>
                    </a:gs>
                    <a:gs pos="100000">
                      <a:srgbClr val="761A1B"/>
                    </a:gs>
                  </a:gsLst>
                  <a:lin ang="5400000" scaled="1"/>
                  <a:tileRect/>
                </a:gra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  <a:sym typeface="+mn-ea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427514" y="2827014"/>
            <a:ext cx="5169827" cy="1203971"/>
            <a:chOff x="1427514" y="2827014"/>
            <a:chExt cx="5169827" cy="1203971"/>
          </a:xfrm>
        </p:grpSpPr>
        <p:grpSp>
          <p:nvGrpSpPr>
            <p:cNvPr id="33" name="组合 32"/>
            <p:cNvGrpSpPr/>
            <p:nvPr/>
          </p:nvGrpSpPr>
          <p:grpSpPr>
            <a:xfrm>
              <a:off x="1427514" y="2827014"/>
              <a:ext cx="5169827" cy="1203971"/>
              <a:chOff x="1129373" y="1427413"/>
              <a:chExt cx="4248481" cy="1573552"/>
            </a:xfrm>
          </p:grpSpPr>
          <p:sp>
            <p:nvSpPr>
              <p:cNvPr id="34" name="明月设计3"/>
              <p:cNvSpPr/>
              <p:nvPr>
                <p:custDataLst>
                  <p:tags r:id="rId3"/>
                </p:custDataLst>
              </p:nvPr>
            </p:nvSpPr>
            <p:spPr>
              <a:xfrm>
                <a:off x="1129373" y="1427413"/>
                <a:ext cx="4248481" cy="1573552"/>
              </a:xfrm>
              <a:prstGeom prst="plaque">
                <a:avLst>
                  <a:gd name="adj" fmla="val 8202"/>
                </a:avLst>
              </a:prstGeom>
              <a:gradFill flip="none" rotWithShape="1">
                <a:gsLst>
                  <a:gs pos="100000">
                    <a:srgbClr val="DEC09E">
                      <a:lumMod val="60000"/>
                      <a:lumOff val="40000"/>
                    </a:srgbClr>
                  </a:gs>
                  <a:gs pos="19000">
                    <a:srgbClr val="DEC09E">
                      <a:lumMod val="20000"/>
                      <a:lumOff val="80000"/>
                    </a:srgbClr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279400" dir="5400000" sx="96000" sy="96000" algn="t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中黑S" panose="00020600040101010101" charset="-122"/>
                  <a:ea typeface="汉仪中黑S" panose="00020600040101010101" charset="-122"/>
                  <a:cs typeface="汉仪中黑S" panose="00020600040101010101" charset="-122"/>
                </a:endParaRPr>
              </a:p>
            </p:txBody>
          </p:sp>
          <p:sp>
            <p:nvSpPr>
              <p:cNvPr id="35" name="明月设计4"/>
              <p:cNvSpPr/>
              <p:nvPr>
                <p:custDataLst>
                  <p:tags r:id="rId4"/>
                </p:custDataLst>
              </p:nvPr>
            </p:nvSpPr>
            <p:spPr>
              <a:xfrm>
                <a:off x="1208698" y="1492168"/>
                <a:ext cx="4089291" cy="1443502"/>
              </a:xfrm>
              <a:prstGeom prst="plaque">
                <a:avLst>
                  <a:gd name="adj" fmla="val 8202"/>
                </a:avLst>
              </a:prstGeom>
              <a:noFill/>
              <a:ln w="6350" cap="flat" cmpd="sng" algn="ctr">
                <a:solidFill>
                  <a:srgbClr val="DEC09E">
                    <a:lumMod val="50000"/>
                    <a:alpha val="7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汉仪中黑S"/>
                  <a:ea typeface="汉仪中黑S"/>
                  <a:cs typeface="汉仪中黑S" panose="00020600040101010101" charset="-122"/>
                </a:endParaRPr>
              </a:p>
            </p:txBody>
          </p:sp>
        </p:grpSp>
        <p:sp>
          <p:nvSpPr>
            <p:cNvPr id="36" name="明月设计10"/>
            <p:cNvSpPr/>
            <p:nvPr/>
          </p:nvSpPr>
          <p:spPr>
            <a:xfrm>
              <a:off x="1884726" y="3006095"/>
              <a:ext cx="834390" cy="834390"/>
            </a:xfrm>
            <a:prstGeom prst="ellipse">
              <a:avLst/>
            </a:prstGeom>
            <a:gradFill flip="none" rotWithShape="1">
              <a:gsLst>
                <a:gs pos="100000">
                  <a:srgbClr val="761A1B"/>
                </a:gs>
                <a:gs pos="0">
                  <a:srgbClr val="761A1B">
                    <a:lumMod val="88000"/>
                    <a:lumOff val="12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b="0" i="0" u="none" strike="noStrike" kern="0" cap="none" spc="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37" name="明月设计11"/>
            <p:cNvSpPr txBox="1"/>
            <p:nvPr/>
          </p:nvSpPr>
          <p:spPr>
            <a:xfrm>
              <a:off x="1859427" y="3146851"/>
              <a:ext cx="884988" cy="6299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/>
              <a:r>
                <a:rPr lang="zh-CN" altLang="en-US" sz="3500" dirty="0">
                  <a:solidFill>
                    <a:srgbClr val="F8F2EC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  <a:cs typeface="汉仪中黑S" panose="00020600040101010101" charset="-122"/>
                </a:rPr>
                <a:t>二</a:t>
              </a:r>
              <a:endParaRPr lang="zh-CN" altLang="en-US" sz="3500" dirty="0">
                <a:solidFill>
                  <a:srgbClr val="F8F2E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汉仪中黑S" panose="00020600040101010101" charset="-122"/>
              </a:endParaRPr>
            </a:p>
          </p:txBody>
        </p:sp>
        <p:sp>
          <p:nvSpPr>
            <p:cNvPr id="38" name="明月设计19"/>
            <p:cNvSpPr txBox="1"/>
            <p:nvPr/>
          </p:nvSpPr>
          <p:spPr>
            <a:xfrm>
              <a:off x="2875195" y="2935969"/>
              <a:ext cx="2831922" cy="954107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dist"/>
              <a:r>
                <a:rPr lang="zh-CN" altLang="en-US" sz="2800" dirty="0">
                  <a:gradFill flip="none" rotWithShape="1">
                    <a:gsLst>
                      <a:gs pos="0">
                        <a:srgbClr val="761A1B">
                          <a:lumMod val="50000"/>
                        </a:srgbClr>
                      </a:gs>
                      <a:gs pos="100000">
                        <a:srgbClr val="761A1B"/>
                      </a:gs>
                    </a:gsLst>
                    <a:lin ang="5400000" scaled="1"/>
                    <a:tileRect/>
                  </a:gradFill>
                  <a:latin typeface="华康雅宋体W9(P)" panose="02020900000000000000" pitchFamily="18" charset="-122"/>
                  <a:ea typeface="华康雅宋体W9(P)" panose="02020900000000000000" pitchFamily="18" charset="-122"/>
                  <a:cs typeface="+mn-ea"/>
                  <a:sym typeface="+mn-ea"/>
                </a:rPr>
                <a:t>古代案例</a:t>
              </a:r>
              <a:r>
                <a:rPr lang="en-US" altLang="zh-CN" sz="2800" dirty="0">
                  <a:gradFill flip="none" rotWithShape="1">
                    <a:gsLst>
                      <a:gs pos="0">
                        <a:srgbClr val="761A1B">
                          <a:lumMod val="50000"/>
                        </a:srgbClr>
                      </a:gs>
                      <a:gs pos="100000">
                        <a:srgbClr val="761A1B"/>
                      </a:gs>
                    </a:gsLst>
                    <a:lin ang="5400000" scaled="1"/>
                    <a:tileRect/>
                  </a:gradFill>
                  <a:latin typeface="华康雅宋体W9(P)" panose="02020900000000000000" pitchFamily="18" charset="-122"/>
                  <a:ea typeface="华康雅宋体W9(P)" panose="02020900000000000000" pitchFamily="18" charset="-122"/>
                  <a:cs typeface="+mn-ea"/>
                  <a:sym typeface="+mn-ea"/>
                </a:rPr>
                <a:t>——</a:t>
              </a:r>
              <a:r>
                <a:rPr lang="zh-CN" altLang="en-US" sz="2800" dirty="0">
                  <a:gradFill flip="none" rotWithShape="1">
                    <a:gsLst>
                      <a:gs pos="0">
                        <a:srgbClr val="761A1B">
                          <a:lumMod val="50000"/>
                        </a:srgbClr>
                      </a:gs>
                      <a:gs pos="100000">
                        <a:srgbClr val="761A1B"/>
                      </a:gs>
                    </a:gsLst>
                    <a:lin ang="5400000" scaled="1"/>
                    <a:tileRect/>
                  </a:gradFill>
                  <a:latin typeface="华康雅宋体W9(P)" panose="02020900000000000000" pitchFamily="18" charset="-122"/>
                  <a:ea typeface="华康雅宋体W9(P)" panose="02020900000000000000" pitchFamily="18" charset="-122"/>
                  <a:cs typeface="+mn-ea"/>
                  <a:sym typeface="+mn-ea"/>
                </a:rPr>
                <a:t>制瓷工匠改进瓷器</a:t>
              </a:r>
              <a:endParaRPr lang="zh-CN" altLang="en-US" sz="2800" dirty="0">
                <a:gradFill flip="none" rotWithShape="1">
                  <a:gsLst>
                    <a:gs pos="0">
                      <a:srgbClr val="761A1B">
                        <a:lumMod val="50000"/>
                      </a:srgbClr>
                    </a:gs>
                    <a:gs pos="100000">
                      <a:srgbClr val="761A1B"/>
                    </a:gs>
                  </a:gsLst>
                  <a:lin ang="5400000" scaled="1"/>
                  <a:tileRect/>
                </a:gra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  <a:sym typeface="+mn-ea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427514" y="4379016"/>
            <a:ext cx="5169827" cy="1203971"/>
            <a:chOff x="1427514" y="4379016"/>
            <a:chExt cx="5169827" cy="1203971"/>
          </a:xfrm>
        </p:grpSpPr>
        <p:grpSp>
          <p:nvGrpSpPr>
            <p:cNvPr id="39" name="组合 38"/>
            <p:cNvGrpSpPr/>
            <p:nvPr/>
          </p:nvGrpSpPr>
          <p:grpSpPr>
            <a:xfrm>
              <a:off x="1427514" y="4379016"/>
              <a:ext cx="5169827" cy="1203971"/>
              <a:chOff x="1129373" y="1427413"/>
              <a:chExt cx="4248481" cy="1573552"/>
            </a:xfrm>
          </p:grpSpPr>
          <p:sp>
            <p:nvSpPr>
              <p:cNvPr id="40" name="明月设计3"/>
              <p:cNvSpPr/>
              <p:nvPr>
                <p:custDataLst>
                  <p:tags r:id="rId5"/>
                </p:custDataLst>
              </p:nvPr>
            </p:nvSpPr>
            <p:spPr>
              <a:xfrm>
                <a:off x="1129373" y="1427413"/>
                <a:ext cx="4248481" cy="1573552"/>
              </a:xfrm>
              <a:prstGeom prst="plaque">
                <a:avLst>
                  <a:gd name="adj" fmla="val 8202"/>
                </a:avLst>
              </a:prstGeom>
              <a:gradFill flip="none" rotWithShape="1">
                <a:gsLst>
                  <a:gs pos="100000">
                    <a:srgbClr val="DEC09E">
                      <a:lumMod val="60000"/>
                      <a:lumOff val="40000"/>
                    </a:srgbClr>
                  </a:gs>
                  <a:gs pos="19000">
                    <a:srgbClr val="DEC09E">
                      <a:lumMod val="20000"/>
                      <a:lumOff val="80000"/>
                    </a:srgbClr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279400" dir="5400000" sx="96000" sy="96000" algn="t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中黑S" panose="00020600040101010101" charset="-122"/>
                  <a:ea typeface="汉仪中黑S" panose="00020600040101010101" charset="-122"/>
                  <a:cs typeface="汉仪中黑S" panose="00020600040101010101" charset="-122"/>
                </a:endParaRPr>
              </a:p>
            </p:txBody>
          </p:sp>
          <p:sp>
            <p:nvSpPr>
              <p:cNvPr id="41" name="明月设计4"/>
              <p:cNvSpPr/>
              <p:nvPr>
                <p:custDataLst>
                  <p:tags r:id="rId6"/>
                </p:custDataLst>
              </p:nvPr>
            </p:nvSpPr>
            <p:spPr>
              <a:xfrm>
                <a:off x="1208698" y="1492168"/>
                <a:ext cx="4089291" cy="1443502"/>
              </a:xfrm>
              <a:prstGeom prst="plaque">
                <a:avLst>
                  <a:gd name="adj" fmla="val 8202"/>
                </a:avLst>
              </a:prstGeom>
              <a:noFill/>
              <a:ln w="6350" cap="flat" cmpd="sng" algn="ctr">
                <a:solidFill>
                  <a:srgbClr val="DEC09E">
                    <a:lumMod val="50000"/>
                    <a:alpha val="7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汉仪中黑S"/>
                  <a:ea typeface="汉仪中黑S"/>
                  <a:cs typeface="汉仪中黑S" panose="00020600040101010101" charset="-122"/>
                </a:endParaRPr>
              </a:p>
            </p:txBody>
          </p:sp>
        </p:grpSp>
        <p:sp>
          <p:nvSpPr>
            <p:cNvPr id="42" name="明月设计10"/>
            <p:cNvSpPr/>
            <p:nvPr/>
          </p:nvSpPr>
          <p:spPr>
            <a:xfrm>
              <a:off x="1884726" y="4558097"/>
              <a:ext cx="834390" cy="834390"/>
            </a:xfrm>
            <a:prstGeom prst="ellipse">
              <a:avLst/>
            </a:prstGeom>
            <a:gradFill flip="none" rotWithShape="1">
              <a:gsLst>
                <a:gs pos="100000">
                  <a:srgbClr val="761A1B"/>
                </a:gs>
                <a:gs pos="0">
                  <a:srgbClr val="761A1B">
                    <a:lumMod val="88000"/>
                    <a:lumOff val="12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b="0" i="0" u="none" strike="noStrike" kern="0" cap="none" spc="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43" name="明月设计11"/>
            <p:cNvSpPr txBox="1"/>
            <p:nvPr/>
          </p:nvSpPr>
          <p:spPr>
            <a:xfrm>
              <a:off x="1859427" y="4698853"/>
              <a:ext cx="884988" cy="6299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/>
              <a:r>
                <a:rPr lang="zh-CN" altLang="en-US" sz="3500" dirty="0">
                  <a:solidFill>
                    <a:srgbClr val="F8F2EC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  <a:cs typeface="汉仪中黑S" panose="00020600040101010101" charset="-122"/>
                </a:rPr>
                <a:t>三</a:t>
              </a:r>
              <a:endParaRPr lang="zh-CN" altLang="en-US" sz="3500" dirty="0">
                <a:solidFill>
                  <a:srgbClr val="F8F2E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汉仪中黑S" panose="00020600040101010101" charset="-122"/>
              </a:endParaRPr>
            </a:p>
          </p:txBody>
        </p:sp>
        <p:sp>
          <p:nvSpPr>
            <p:cNvPr id="44" name="明月设计19"/>
            <p:cNvSpPr txBox="1"/>
            <p:nvPr/>
          </p:nvSpPr>
          <p:spPr>
            <a:xfrm>
              <a:off x="2840942" y="4496923"/>
              <a:ext cx="2866175" cy="954107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dist"/>
              <a:r>
                <a:rPr lang="zh-CN" altLang="en-US" sz="2800" dirty="0">
                  <a:gradFill flip="none" rotWithShape="1">
                    <a:gsLst>
                      <a:gs pos="0">
                        <a:srgbClr val="761A1B">
                          <a:lumMod val="50000"/>
                        </a:srgbClr>
                      </a:gs>
                      <a:gs pos="100000">
                        <a:srgbClr val="761A1B"/>
                      </a:gs>
                    </a:gsLst>
                    <a:lin ang="5400000" scaled="1"/>
                    <a:tileRect/>
                  </a:gradFill>
                  <a:latin typeface="华康雅宋体W9(P)" panose="02020900000000000000" pitchFamily="18" charset="-122"/>
                  <a:ea typeface="华康雅宋体W9(P)" panose="02020900000000000000" pitchFamily="18" charset="-122"/>
                  <a:cs typeface="+mn-ea"/>
                  <a:sym typeface="+mn-ea"/>
                </a:rPr>
                <a:t>现代案例</a:t>
              </a:r>
              <a:r>
                <a:rPr lang="en-US" altLang="zh-CN" sz="2800" dirty="0">
                  <a:gradFill flip="none" rotWithShape="1">
                    <a:gsLst>
                      <a:gs pos="0">
                        <a:srgbClr val="761A1B">
                          <a:lumMod val="50000"/>
                        </a:srgbClr>
                      </a:gs>
                      <a:gs pos="100000">
                        <a:srgbClr val="761A1B"/>
                      </a:gs>
                    </a:gsLst>
                    <a:lin ang="5400000" scaled="1"/>
                    <a:tileRect/>
                  </a:gradFill>
                  <a:latin typeface="华康雅宋体W9(P)" panose="02020900000000000000" pitchFamily="18" charset="-122"/>
                  <a:ea typeface="华康雅宋体W9(P)" panose="02020900000000000000" pitchFamily="18" charset="-122"/>
                  <a:cs typeface="+mn-ea"/>
                  <a:sym typeface="+mn-ea"/>
                </a:rPr>
                <a:t>——</a:t>
              </a:r>
              <a:r>
                <a:rPr lang="zh-CN" altLang="en-US" sz="2800" dirty="0">
                  <a:gradFill flip="none" rotWithShape="1">
                    <a:gsLst>
                      <a:gs pos="0">
                        <a:srgbClr val="761A1B">
                          <a:lumMod val="50000"/>
                        </a:srgbClr>
                      </a:gs>
                      <a:gs pos="100000">
                        <a:srgbClr val="761A1B"/>
                      </a:gs>
                    </a:gsLst>
                    <a:lin ang="5400000" scaled="1"/>
                    <a:tileRect/>
                  </a:gradFill>
                  <a:latin typeface="华康雅宋体W9(P)" panose="02020900000000000000" pitchFamily="18" charset="-122"/>
                  <a:ea typeface="华康雅宋体W9(P)" panose="02020900000000000000" pitchFamily="18" charset="-122"/>
                  <a:cs typeface="+mn-ea"/>
                  <a:sym typeface="+mn-ea"/>
                </a:rPr>
                <a:t>郭汉中修复文物</a:t>
              </a:r>
              <a:endParaRPr lang="zh-CN" altLang="en-US" sz="2800" dirty="0">
                <a:gradFill flip="none" rotWithShape="1">
                  <a:gsLst>
                    <a:gs pos="0">
                      <a:srgbClr val="761A1B">
                        <a:lumMod val="50000"/>
                      </a:srgbClr>
                    </a:gs>
                    <a:gs pos="100000">
                      <a:srgbClr val="761A1B"/>
                    </a:gs>
                  </a:gsLst>
                  <a:lin ang="5400000" scaled="1"/>
                  <a:tileRect/>
                </a:gra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  <a:sym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992947" y="163665"/>
            <a:ext cx="2885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67311B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sym typeface="+mn-ea"/>
              </a:rPr>
              <a:t>职业汉语系列微课</a:t>
            </a:r>
            <a:endParaRPr lang="zh-CN" altLang="en-US" sz="2000" dirty="0">
              <a:solidFill>
                <a:srgbClr val="67311B"/>
              </a:solidFill>
              <a:latin typeface="华康雅宋体W9" panose="02020909000000000000" pitchFamily="49" charset="-122"/>
              <a:ea typeface="华康雅宋体W9" panose="02020909000000000000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形 21"/>
          <p:cNvSpPr/>
          <p:nvPr/>
        </p:nvSpPr>
        <p:spPr>
          <a:xfrm>
            <a:off x="1208698" y="431786"/>
            <a:ext cx="3570169" cy="241698"/>
          </a:xfrm>
          <a:custGeom>
            <a:avLst/>
            <a:gdLst>
              <a:gd name="connsiteX0" fmla="*/ 212254 w 2260415"/>
              <a:gd name="connsiteY0" fmla="*/ 323785 h 365619"/>
              <a:gd name="connsiteX1" fmla="*/ 188156 w 2260415"/>
              <a:gd name="connsiteY1" fmla="*/ 349693 h 365619"/>
              <a:gd name="connsiteX2" fmla="*/ 42043 w 2260415"/>
              <a:gd name="connsiteY2" fmla="*/ 306164 h 365619"/>
              <a:gd name="connsiteX3" fmla="*/ 7848 w 2260415"/>
              <a:gd name="connsiteY3" fmla="*/ 233583 h 365619"/>
              <a:gd name="connsiteX4" fmla="*/ 79571 w 2260415"/>
              <a:gd name="connsiteY4" fmla="*/ 152335 h 365619"/>
              <a:gd name="connsiteX5" fmla="*/ 155676 w 2260415"/>
              <a:gd name="connsiteY5" fmla="*/ 74420 h 365619"/>
              <a:gd name="connsiteX6" fmla="*/ 195014 w 2260415"/>
              <a:gd name="connsiteY6" fmla="*/ 53370 h 365619"/>
              <a:gd name="connsiteX7" fmla="*/ 243211 w 2260415"/>
              <a:gd name="connsiteY7" fmla="*/ 41273 h 365619"/>
              <a:gd name="connsiteX8" fmla="*/ 405612 w 2260415"/>
              <a:gd name="connsiteY8" fmla="*/ 7460 h 365619"/>
              <a:gd name="connsiteX9" fmla="*/ 619448 w 2260415"/>
              <a:gd name="connsiteY9" fmla="*/ 4793 h 365619"/>
              <a:gd name="connsiteX10" fmla="*/ 777468 w 2260415"/>
              <a:gd name="connsiteY10" fmla="*/ 6031 h 365619"/>
              <a:gd name="connsiteX11" fmla="*/ 988732 w 2260415"/>
              <a:gd name="connsiteY11" fmla="*/ 17937 h 365619"/>
              <a:gd name="connsiteX12" fmla="*/ 1243431 w 2260415"/>
              <a:gd name="connsiteY12" fmla="*/ 32225 h 365619"/>
              <a:gd name="connsiteX13" fmla="*/ 1785118 w 2260415"/>
              <a:gd name="connsiteY13" fmla="*/ 98804 h 365619"/>
              <a:gd name="connsiteX14" fmla="*/ 1829314 w 2260415"/>
              <a:gd name="connsiteY14" fmla="*/ 109568 h 365619"/>
              <a:gd name="connsiteX15" fmla="*/ 1839601 w 2260415"/>
              <a:gd name="connsiteY15" fmla="*/ 120998 h 365619"/>
              <a:gd name="connsiteX16" fmla="*/ 1824932 w 2260415"/>
              <a:gd name="connsiteY16" fmla="*/ 139476 h 365619"/>
              <a:gd name="connsiteX17" fmla="*/ 2013146 w 2260415"/>
              <a:gd name="connsiteY17" fmla="*/ 188816 h 365619"/>
              <a:gd name="connsiteX18" fmla="*/ 1909609 w 2260415"/>
              <a:gd name="connsiteY18" fmla="*/ 179767 h 365619"/>
              <a:gd name="connsiteX19" fmla="*/ 2260415 w 2260415"/>
              <a:gd name="connsiteY19" fmla="*/ 258539 h 365619"/>
              <a:gd name="connsiteX20" fmla="*/ 2204980 w 2260415"/>
              <a:gd name="connsiteY20" fmla="*/ 254443 h 365619"/>
              <a:gd name="connsiteX21" fmla="*/ 2236507 w 2260415"/>
              <a:gd name="connsiteY21" fmla="*/ 274636 h 365619"/>
              <a:gd name="connsiteX22" fmla="*/ 2059628 w 2260415"/>
              <a:gd name="connsiteY22" fmla="*/ 262539 h 365619"/>
              <a:gd name="connsiteX23" fmla="*/ 2071153 w 2260415"/>
              <a:gd name="connsiteY23" fmla="*/ 277970 h 365619"/>
              <a:gd name="connsiteX24" fmla="*/ 2052961 w 2260415"/>
              <a:gd name="connsiteY24" fmla="*/ 283875 h 365619"/>
              <a:gd name="connsiteX25" fmla="*/ 1919325 w 2260415"/>
              <a:gd name="connsiteY25" fmla="*/ 265111 h 365619"/>
              <a:gd name="connsiteX26" fmla="*/ 1701107 w 2260415"/>
              <a:gd name="connsiteY26" fmla="*/ 253490 h 365619"/>
              <a:gd name="connsiteX27" fmla="*/ 1538611 w 2260415"/>
              <a:gd name="connsiteY27" fmla="*/ 248061 h 365619"/>
              <a:gd name="connsiteX28" fmla="*/ 1179328 w 2260415"/>
              <a:gd name="connsiteY28" fmla="*/ 254062 h 365619"/>
              <a:gd name="connsiteX29" fmla="*/ 972540 w 2260415"/>
              <a:gd name="connsiteY29" fmla="*/ 259491 h 365619"/>
              <a:gd name="connsiteX30" fmla="*/ 645928 w 2260415"/>
              <a:gd name="connsiteY30" fmla="*/ 282065 h 365619"/>
              <a:gd name="connsiteX31" fmla="*/ 519817 w 2260415"/>
              <a:gd name="connsiteY31" fmla="*/ 297401 h 365619"/>
              <a:gd name="connsiteX32" fmla="*/ 450475 w 2260415"/>
              <a:gd name="connsiteY32" fmla="*/ 332167 h 365619"/>
              <a:gd name="connsiteX33" fmla="*/ 385038 w 2260415"/>
              <a:gd name="connsiteY33" fmla="*/ 348645 h 365619"/>
              <a:gd name="connsiteX34" fmla="*/ 358177 w 2260415"/>
              <a:gd name="connsiteY34" fmla="*/ 351503 h 365619"/>
              <a:gd name="connsiteX35" fmla="*/ 267404 w 2260415"/>
              <a:gd name="connsiteY35" fmla="*/ 348836 h 365619"/>
              <a:gd name="connsiteX36" fmla="*/ 212254 w 2260415"/>
              <a:gd name="connsiteY36" fmla="*/ 323785 h 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60415" h="365619">
                <a:moveTo>
                  <a:pt x="212254" y="323785"/>
                </a:moveTo>
                <a:cubicBezTo>
                  <a:pt x="204920" y="339787"/>
                  <a:pt x="211207" y="375982"/>
                  <a:pt x="188156" y="349693"/>
                </a:cubicBezTo>
                <a:cubicBezTo>
                  <a:pt x="146056" y="301687"/>
                  <a:pt x="92144" y="314260"/>
                  <a:pt x="42043" y="306164"/>
                </a:cubicBezTo>
                <a:cubicBezTo>
                  <a:pt x="-6725" y="298353"/>
                  <a:pt x="-5297" y="278827"/>
                  <a:pt x="7848" y="233583"/>
                </a:cubicBezTo>
                <a:cubicBezTo>
                  <a:pt x="20802" y="189006"/>
                  <a:pt x="48139" y="174433"/>
                  <a:pt x="79571" y="152335"/>
                </a:cubicBezTo>
                <a:cubicBezTo>
                  <a:pt x="108813" y="131761"/>
                  <a:pt x="130911" y="101090"/>
                  <a:pt x="155676" y="74420"/>
                </a:cubicBezTo>
                <a:cubicBezTo>
                  <a:pt x="166534" y="62705"/>
                  <a:pt x="177964" y="54894"/>
                  <a:pt x="195014" y="53370"/>
                </a:cubicBezTo>
                <a:cubicBezTo>
                  <a:pt x="211397" y="51941"/>
                  <a:pt x="228066" y="47560"/>
                  <a:pt x="243211" y="41273"/>
                </a:cubicBezTo>
                <a:cubicBezTo>
                  <a:pt x="295408" y="19747"/>
                  <a:pt x="349986" y="14699"/>
                  <a:pt x="405612" y="7460"/>
                </a:cubicBezTo>
                <a:cubicBezTo>
                  <a:pt x="477526" y="-1780"/>
                  <a:pt x="547630" y="-2161"/>
                  <a:pt x="619448" y="4793"/>
                </a:cubicBezTo>
                <a:cubicBezTo>
                  <a:pt x="671645" y="9841"/>
                  <a:pt x="724890" y="3935"/>
                  <a:pt x="777468" y="6031"/>
                </a:cubicBezTo>
                <a:cubicBezTo>
                  <a:pt x="847953" y="8793"/>
                  <a:pt x="918343" y="18223"/>
                  <a:pt x="988732" y="17937"/>
                </a:cubicBezTo>
                <a:cubicBezTo>
                  <a:pt x="1074076" y="17651"/>
                  <a:pt x="1158658" y="26033"/>
                  <a:pt x="1243431" y="32225"/>
                </a:cubicBezTo>
                <a:cubicBezTo>
                  <a:pt x="1425073" y="45560"/>
                  <a:pt x="1606619" y="60228"/>
                  <a:pt x="1785118" y="98804"/>
                </a:cubicBezTo>
                <a:cubicBezTo>
                  <a:pt x="1799881" y="101948"/>
                  <a:pt x="1814169" y="107282"/>
                  <a:pt x="1829314" y="109568"/>
                </a:cubicBezTo>
                <a:cubicBezTo>
                  <a:pt x="1832171" y="110044"/>
                  <a:pt x="1845411" y="103186"/>
                  <a:pt x="1839601" y="120998"/>
                </a:cubicBezTo>
                <a:cubicBezTo>
                  <a:pt x="1836743" y="129665"/>
                  <a:pt x="1835505" y="134809"/>
                  <a:pt x="1824932" y="139476"/>
                </a:cubicBezTo>
                <a:cubicBezTo>
                  <a:pt x="1889797" y="154907"/>
                  <a:pt x="1952853" y="166051"/>
                  <a:pt x="2013146" y="188816"/>
                </a:cubicBezTo>
                <a:cubicBezTo>
                  <a:pt x="1977808" y="193007"/>
                  <a:pt x="1945804" y="168718"/>
                  <a:pt x="1909609" y="179767"/>
                </a:cubicBezTo>
                <a:cubicBezTo>
                  <a:pt x="2022766" y="222344"/>
                  <a:pt x="2147735" y="213676"/>
                  <a:pt x="2260415" y="258539"/>
                </a:cubicBezTo>
                <a:cubicBezTo>
                  <a:pt x="2242794" y="270350"/>
                  <a:pt x="2224506" y="256634"/>
                  <a:pt x="2204980" y="254443"/>
                </a:cubicBezTo>
                <a:cubicBezTo>
                  <a:pt x="2211076" y="269492"/>
                  <a:pt x="2225078" y="264920"/>
                  <a:pt x="2236507" y="274636"/>
                </a:cubicBezTo>
                <a:cubicBezTo>
                  <a:pt x="2173261" y="284351"/>
                  <a:pt x="2116874" y="267016"/>
                  <a:pt x="2059628" y="262539"/>
                </a:cubicBezTo>
                <a:cubicBezTo>
                  <a:pt x="2059723" y="271493"/>
                  <a:pt x="2074678" y="267968"/>
                  <a:pt x="2071153" y="277970"/>
                </a:cubicBezTo>
                <a:cubicBezTo>
                  <a:pt x="2067915" y="287018"/>
                  <a:pt x="2059343" y="284923"/>
                  <a:pt x="2052961" y="283875"/>
                </a:cubicBezTo>
                <a:cubicBezTo>
                  <a:pt x="2008574" y="276160"/>
                  <a:pt x="1964664" y="266825"/>
                  <a:pt x="1919325" y="265111"/>
                </a:cubicBezTo>
                <a:cubicBezTo>
                  <a:pt x="1846554" y="262349"/>
                  <a:pt x="1773783" y="253586"/>
                  <a:pt x="1701107" y="253490"/>
                </a:cubicBezTo>
                <a:cubicBezTo>
                  <a:pt x="1646719" y="253395"/>
                  <a:pt x="1592522" y="245775"/>
                  <a:pt x="1538611" y="248061"/>
                </a:cubicBezTo>
                <a:cubicBezTo>
                  <a:pt x="1418881" y="253205"/>
                  <a:pt x="1299152" y="243394"/>
                  <a:pt x="1179328" y="254062"/>
                </a:cubicBezTo>
                <a:cubicBezTo>
                  <a:pt x="1110748" y="260158"/>
                  <a:pt x="1041120" y="253205"/>
                  <a:pt x="972540" y="259491"/>
                </a:cubicBezTo>
                <a:cubicBezTo>
                  <a:pt x="863764" y="269492"/>
                  <a:pt x="754417" y="270921"/>
                  <a:pt x="645928" y="282065"/>
                </a:cubicBezTo>
                <a:cubicBezTo>
                  <a:pt x="604113" y="286352"/>
                  <a:pt x="560965" y="287018"/>
                  <a:pt x="519817" y="297401"/>
                </a:cubicBezTo>
                <a:cubicBezTo>
                  <a:pt x="494575" y="303782"/>
                  <a:pt x="457714" y="289209"/>
                  <a:pt x="450475" y="332167"/>
                </a:cubicBezTo>
                <a:cubicBezTo>
                  <a:pt x="425519" y="324642"/>
                  <a:pt x="413041" y="365219"/>
                  <a:pt x="385038" y="348645"/>
                </a:cubicBezTo>
                <a:cubicBezTo>
                  <a:pt x="377227" y="343978"/>
                  <a:pt x="367798" y="347121"/>
                  <a:pt x="358177" y="351503"/>
                </a:cubicBezTo>
                <a:cubicBezTo>
                  <a:pt x="327888" y="365504"/>
                  <a:pt x="294550" y="375696"/>
                  <a:pt x="267404" y="348836"/>
                </a:cubicBezTo>
                <a:cubicBezTo>
                  <a:pt x="250354" y="332072"/>
                  <a:pt x="221684" y="355979"/>
                  <a:pt x="212254" y="323785"/>
                </a:cubicBezTo>
                <a:close/>
              </a:path>
            </a:pathLst>
          </a:custGeom>
          <a:gradFill flip="none" rotWithShape="1">
            <a:gsLst>
              <a:gs pos="100000">
                <a:srgbClr val="A94D41">
                  <a:alpha val="0"/>
                </a:srgbClr>
              </a:gs>
              <a:gs pos="0">
                <a:srgbClr val="CE6A42">
                  <a:alpha val="61000"/>
                </a:srgbClr>
              </a:gs>
            </a:gsLst>
            <a:lin ang="10800000" scaled="1"/>
            <a:tileRect/>
          </a:gradFill>
          <a:ln w="514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4" name="图形 24"/>
          <p:cNvGrpSpPr/>
          <p:nvPr/>
        </p:nvGrpSpPr>
        <p:grpSpPr>
          <a:xfrm>
            <a:off x="252130" y="134650"/>
            <a:ext cx="673245" cy="584775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13" name="任意多边形: 形状 12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pic>
        <p:nvPicPr>
          <p:cNvPr id="3" name="图片 2"/>
          <p:cNvPicPr/>
          <p:nvPr/>
        </p:nvPicPr>
        <p:blipFill rotWithShape="1">
          <a:blip r:embed="rId1"/>
          <a:srcRect l="23617"/>
          <a:stretch>
            <a:fillRect/>
          </a:stretch>
        </p:blipFill>
        <p:spPr>
          <a:xfrm>
            <a:off x="1062032" y="1425574"/>
            <a:ext cx="5219034" cy="3819525"/>
          </a:xfrm>
          <a:prstGeom prst="rect">
            <a:avLst/>
          </a:prstGeom>
          <a:ln w="76200" cap="sq" cmpd="thickThin">
            <a:solidFill>
              <a:srgbClr val="B6A493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5" name="文本框 4"/>
          <p:cNvSpPr txBox="1"/>
          <p:nvPr/>
        </p:nvSpPr>
        <p:spPr>
          <a:xfrm>
            <a:off x="992947" y="163665"/>
            <a:ext cx="2885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67311B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sym typeface="+mn-ea"/>
              </a:rPr>
              <a:t>职业汉语系列微课</a:t>
            </a:r>
            <a:endParaRPr lang="zh-CN" altLang="en-US" sz="2000" dirty="0">
              <a:solidFill>
                <a:srgbClr val="67311B"/>
              </a:solidFill>
              <a:latin typeface="华康雅宋体W9" panose="02020909000000000000" pitchFamily="49" charset="-122"/>
              <a:ea typeface="华康雅宋体W9" panose="02020909000000000000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形 21"/>
          <p:cNvSpPr/>
          <p:nvPr/>
        </p:nvSpPr>
        <p:spPr>
          <a:xfrm>
            <a:off x="1208698" y="431786"/>
            <a:ext cx="3570169" cy="241698"/>
          </a:xfrm>
          <a:custGeom>
            <a:avLst/>
            <a:gdLst>
              <a:gd name="connsiteX0" fmla="*/ 212254 w 2260415"/>
              <a:gd name="connsiteY0" fmla="*/ 323785 h 365619"/>
              <a:gd name="connsiteX1" fmla="*/ 188156 w 2260415"/>
              <a:gd name="connsiteY1" fmla="*/ 349693 h 365619"/>
              <a:gd name="connsiteX2" fmla="*/ 42043 w 2260415"/>
              <a:gd name="connsiteY2" fmla="*/ 306164 h 365619"/>
              <a:gd name="connsiteX3" fmla="*/ 7848 w 2260415"/>
              <a:gd name="connsiteY3" fmla="*/ 233583 h 365619"/>
              <a:gd name="connsiteX4" fmla="*/ 79571 w 2260415"/>
              <a:gd name="connsiteY4" fmla="*/ 152335 h 365619"/>
              <a:gd name="connsiteX5" fmla="*/ 155676 w 2260415"/>
              <a:gd name="connsiteY5" fmla="*/ 74420 h 365619"/>
              <a:gd name="connsiteX6" fmla="*/ 195014 w 2260415"/>
              <a:gd name="connsiteY6" fmla="*/ 53370 h 365619"/>
              <a:gd name="connsiteX7" fmla="*/ 243211 w 2260415"/>
              <a:gd name="connsiteY7" fmla="*/ 41273 h 365619"/>
              <a:gd name="connsiteX8" fmla="*/ 405612 w 2260415"/>
              <a:gd name="connsiteY8" fmla="*/ 7460 h 365619"/>
              <a:gd name="connsiteX9" fmla="*/ 619448 w 2260415"/>
              <a:gd name="connsiteY9" fmla="*/ 4793 h 365619"/>
              <a:gd name="connsiteX10" fmla="*/ 777468 w 2260415"/>
              <a:gd name="connsiteY10" fmla="*/ 6031 h 365619"/>
              <a:gd name="connsiteX11" fmla="*/ 988732 w 2260415"/>
              <a:gd name="connsiteY11" fmla="*/ 17937 h 365619"/>
              <a:gd name="connsiteX12" fmla="*/ 1243431 w 2260415"/>
              <a:gd name="connsiteY12" fmla="*/ 32225 h 365619"/>
              <a:gd name="connsiteX13" fmla="*/ 1785118 w 2260415"/>
              <a:gd name="connsiteY13" fmla="*/ 98804 h 365619"/>
              <a:gd name="connsiteX14" fmla="*/ 1829314 w 2260415"/>
              <a:gd name="connsiteY14" fmla="*/ 109568 h 365619"/>
              <a:gd name="connsiteX15" fmla="*/ 1839601 w 2260415"/>
              <a:gd name="connsiteY15" fmla="*/ 120998 h 365619"/>
              <a:gd name="connsiteX16" fmla="*/ 1824932 w 2260415"/>
              <a:gd name="connsiteY16" fmla="*/ 139476 h 365619"/>
              <a:gd name="connsiteX17" fmla="*/ 2013146 w 2260415"/>
              <a:gd name="connsiteY17" fmla="*/ 188816 h 365619"/>
              <a:gd name="connsiteX18" fmla="*/ 1909609 w 2260415"/>
              <a:gd name="connsiteY18" fmla="*/ 179767 h 365619"/>
              <a:gd name="connsiteX19" fmla="*/ 2260415 w 2260415"/>
              <a:gd name="connsiteY19" fmla="*/ 258539 h 365619"/>
              <a:gd name="connsiteX20" fmla="*/ 2204980 w 2260415"/>
              <a:gd name="connsiteY20" fmla="*/ 254443 h 365619"/>
              <a:gd name="connsiteX21" fmla="*/ 2236507 w 2260415"/>
              <a:gd name="connsiteY21" fmla="*/ 274636 h 365619"/>
              <a:gd name="connsiteX22" fmla="*/ 2059628 w 2260415"/>
              <a:gd name="connsiteY22" fmla="*/ 262539 h 365619"/>
              <a:gd name="connsiteX23" fmla="*/ 2071153 w 2260415"/>
              <a:gd name="connsiteY23" fmla="*/ 277970 h 365619"/>
              <a:gd name="connsiteX24" fmla="*/ 2052961 w 2260415"/>
              <a:gd name="connsiteY24" fmla="*/ 283875 h 365619"/>
              <a:gd name="connsiteX25" fmla="*/ 1919325 w 2260415"/>
              <a:gd name="connsiteY25" fmla="*/ 265111 h 365619"/>
              <a:gd name="connsiteX26" fmla="*/ 1701107 w 2260415"/>
              <a:gd name="connsiteY26" fmla="*/ 253490 h 365619"/>
              <a:gd name="connsiteX27" fmla="*/ 1538611 w 2260415"/>
              <a:gd name="connsiteY27" fmla="*/ 248061 h 365619"/>
              <a:gd name="connsiteX28" fmla="*/ 1179328 w 2260415"/>
              <a:gd name="connsiteY28" fmla="*/ 254062 h 365619"/>
              <a:gd name="connsiteX29" fmla="*/ 972540 w 2260415"/>
              <a:gd name="connsiteY29" fmla="*/ 259491 h 365619"/>
              <a:gd name="connsiteX30" fmla="*/ 645928 w 2260415"/>
              <a:gd name="connsiteY30" fmla="*/ 282065 h 365619"/>
              <a:gd name="connsiteX31" fmla="*/ 519817 w 2260415"/>
              <a:gd name="connsiteY31" fmla="*/ 297401 h 365619"/>
              <a:gd name="connsiteX32" fmla="*/ 450475 w 2260415"/>
              <a:gd name="connsiteY32" fmla="*/ 332167 h 365619"/>
              <a:gd name="connsiteX33" fmla="*/ 385038 w 2260415"/>
              <a:gd name="connsiteY33" fmla="*/ 348645 h 365619"/>
              <a:gd name="connsiteX34" fmla="*/ 358177 w 2260415"/>
              <a:gd name="connsiteY34" fmla="*/ 351503 h 365619"/>
              <a:gd name="connsiteX35" fmla="*/ 267404 w 2260415"/>
              <a:gd name="connsiteY35" fmla="*/ 348836 h 365619"/>
              <a:gd name="connsiteX36" fmla="*/ 212254 w 2260415"/>
              <a:gd name="connsiteY36" fmla="*/ 323785 h 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60415" h="365619">
                <a:moveTo>
                  <a:pt x="212254" y="323785"/>
                </a:moveTo>
                <a:cubicBezTo>
                  <a:pt x="204920" y="339787"/>
                  <a:pt x="211207" y="375982"/>
                  <a:pt x="188156" y="349693"/>
                </a:cubicBezTo>
                <a:cubicBezTo>
                  <a:pt x="146056" y="301687"/>
                  <a:pt x="92144" y="314260"/>
                  <a:pt x="42043" y="306164"/>
                </a:cubicBezTo>
                <a:cubicBezTo>
                  <a:pt x="-6725" y="298353"/>
                  <a:pt x="-5297" y="278827"/>
                  <a:pt x="7848" y="233583"/>
                </a:cubicBezTo>
                <a:cubicBezTo>
                  <a:pt x="20802" y="189006"/>
                  <a:pt x="48139" y="174433"/>
                  <a:pt x="79571" y="152335"/>
                </a:cubicBezTo>
                <a:cubicBezTo>
                  <a:pt x="108813" y="131761"/>
                  <a:pt x="130911" y="101090"/>
                  <a:pt x="155676" y="74420"/>
                </a:cubicBezTo>
                <a:cubicBezTo>
                  <a:pt x="166534" y="62705"/>
                  <a:pt x="177964" y="54894"/>
                  <a:pt x="195014" y="53370"/>
                </a:cubicBezTo>
                <a:cubicBezTo>
                  <a:pt x="211397" y="51941"/>
                  <a:pt x="228066" y="47560"/>
                  <a:pt x="243211" y="41273"/>
                </a:cubicBezTo>
                <a:cubicBezTo>
                  <a:pt x="295408" y="19747"/>
                  <a:pt x="349986" y="14699"/>
                  <a:pt x="405612" y="7460"/>
                </a:cubicBezTo>
                <a:cubicBezTo>
                  <a:pt x="477526" y="-1780"/>
                  <a:pt x="547630" y="-2161"/>
                  <a:pt x="619448" y="4793"/>
                </a:cubicBezTo>
                <a:cubicBezTo>
                  <a:pt x="671645" y="9841"/>
                  <a:pt x="724890" y="3935"/>
                  <a:pt x="777468" y="6031"/>
                </a:cubicBezTo>
                <a:cubicBezTo>
                  <a:pt x="847953" y="8793"/>
                  <a:pt x="918343" y="18223"/>
                  <a:pt x="988732" y="17937"/>
                </a:cubicBezTo>
                <a:cubicBezTo>
                  <a:pt x="1074076" y="17651"/>
                  <a:pt x="1158658" y="26033"/>
                  <a:pt x="1243431" y="32225"/>
                </a:cubicBezTo>
                <a:cubicBezTo>
                  <a:pt x="1425073" y="45560"/>
                  <a:pt x="1606619" y="60228"/>
                  <a:pt x="1785118" y="98804"/>
                </a:cubicBezTo>
                <a:cubicBezTo>
                  <a:pt x="1799881" y="101948"/>
                  <a:pt x="1814169" y="107282"/>
                  <a:pt x="1829314" y="109568"/>
                </a:cubicBezTo>
                <a:cubicBezTo>
                  <a:pt x="1832171" y="110044"/>
                  <a:pt x="1845411" y="103186"/>
                  <a:pt x="1839601" y="120998"/>
                </a:cubicBezTo>
                <a:cubicBezTo>
                  <a:pt x="1836743" y="129665"/>
                  <a:pt x="1835505" y="134809"/>
                  <a:pt x="1824932" y="139476"/>
                </a:cubicBezTo>
                <a:cubicBezTo>
                  <a:pt x="1889797" y="154907"/>
                  <a:pt x="1952853" y="166051"/>
                  <a:pt x="2013146" y="188816"/>
                </a:cubicBezTo>
                <a:cubicBezTo>
                  <a:pt x="1977808" y="193007"/>
                  <a:pt x="1945804" y="168718"/>
                  <a:pt x="1909609" y="179767"/>
                </a:cubicBezTo>
                <a:cubicBezTo>
                  <a:pt x="2022766" y="222344"/>
                  <a:pt x="2147735" y="213676"/>
                  <a:pt x="2260415" y="258539"/>
                </a:cubicBezTo>
                <a:cubicBezTo>
                  <a:pt x="2242794" y="270350"/>
                  <a:pt x="2224506" y="256634"/>
                  <a:pt x="2204980" y="254443"/>
                </a:cubicBezTo>
                <a:cubicBezTo>
                  <a:pt x="2211076" y="269492"/>
                  <a:pt x="2225078" y="264920"/>
                  <a:pt x="2236507" y="274636"/>
                </a:cubicBezTo>
                <a:cubicBezTo>
                  <a:pt x="2173261" y="284351"/>
                  <a:pt x="2116874" y="267016"/>
                  <a:pt x="2059628" y="262539"/>
                </a:cubicBezTo>
                <a:cubicBezTo>
                  <a:pt x="2059723" y="271493"/>
                  <a:pt x="2074678" y="267968"/>
                  <a:pt x="2071153" y="277970"/>
                </a:cubicBezTo>
                <a:cubicBezTo>
                  <a:pt x="2067915" y="287018"/>
                  <a:pt x="2059343" y="284923"/>
                  <a:pt x="2052961" y="283875"/>
                </a:cubicBezTo>
                <a:cubicBezTo>
                  <a:pt x="2008574" y="276160"/>
                  <a:pt x="1964664" y="266825"/>
                  <a:pt x="1919325" y="265111"/>
                </a:cubicBezTo>
                <a:cubicBezTo>
                  <a:pt x="1846554" y="262349"/>
                  <a:pt x="1773783" y="253586"/>
                  <a:pt x="1701107" y="253490"/>
                </a:cubicBezTo>
                <a:cubicBezTo>
                  <a:pt x="1646719" y="253395"/>
                  <a:pt x="1592522" y="245775"/>
                  <a:pt x="1538611" y="248061"/>
                </a:cubicBezTo>
                <a:cubicBezTo>
                  <a:pt x="1418881" y="253205"/>
                  <a:pt x="1299152" y="243394"/>
                  <a:pt x="1179328" y="254062"/>
                </a:cubicBezTo>
                <a:cubicBezTo>
                  <a:pt x="1110748" y="260158"/>
                  <a:pt x="1041120" y="253205"/>
                  <a:pt x="972540" y="259491"/>
                </a:cubicBezTo>
                <a:cubicBezTo>
                  <a:pt x="863764" y="269492"/>
                  <a:pt x="754417" y="270921"/>
                  <a:pt x="645928" y="282065"/>
                </a:cubicBezTo>
                <a:cubicBezTo>
                  <a:pt x="604113" y="286352"/>
                  <a:pt x="560965" y="287018"/>
                  <a:pt x="519817" y="297401"/>
                </a:cubicBezTo>
                <a:cubicBezTo>
                  <a:pt x="494575" y="303782"/>
                  <a:pt x="457714" y="289209"/>
                  <a:pt x="450475" y="332167"/>
                </a:cubicBezTo>
                <a:cubicBezTo>
                  <a:pt x="425519" y="324642"/>
                  <a:pt x="413041" y="365219"/>
                  <a:pt x="385038" y="348645"/>
                </a:cubicBezTo>
                <a:cubicBezTo>
                  <a:pt x="377227" y="343978"/>
                  <a:pt x="367798" y="347121"/>
                  <a:pt x="358177" y="351503"/>
                </a:cubicBezTo>
                <a:cubicBezTo>
                  <a:pt x="327888" y="365504"/>
                  <a:pt x="294550" y="375696"/>
                  <a:pt x="267404" y="348836"/>
                </a:cubicBezTo>
                <a:cubicBezTo>
                  <a:pt x="250354" y="332072"/>
                  <a:pt x="221684" y="355979"/>
                  <a:pt x="212254" y="323785"/>
                </a:cubicBezTo>
                <a:close/>
              </a:path>
            </a:pathLst>
          </a:custGeom>
          <a:gradFill flip="none" rotWithShape="1">
            <a:gsLst>
              <a:gs pos="100000">
                <a:srgbClr val="A94D41">
                  <a:alpha val="0"/>
                </a:srgbClr>
              </a:gs>
              <a:gs pos="0">
                <a:srgbClr val="CE6A42">
                  <a:alpha val="61000"/>
                </a:srgbClr>
              </a:gs>
            </a:gsLst>
            <a:lin ang="10800000" scaled="1"/>
            <a:tileRect/>
          </a:gradFill>
          <a:ln w="514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4" name="图形 24"/>
          <p:cNvGrpSpPr/>
          <p:nvPr/>
        </p:nvGrpSpPr>
        <p:grpSpPr>
          <a:xfrm>
            <a:off x="252130" y="134650"/>
            <a:ext cx="673245" cy="584775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13" name="任意多边形: 形状 12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sp>
        <p:nvSpPr>
          <p:cNvPr id="5" name="矩形 4"/>
          <p:cNvSpPr/>
          <p:nvPr/>
        </p:nvSpPr>
        <p:spPr>
          <a:xfrm rot="5400000">
            <a:off x="2175516" y="47807"/>
            <a:ext cx="3445044" cy="6250127"/>
          </a:xfrm>
          <a:prstGeom prst="rect">
            <a:avLst/>
          </a:prstGeom>
          <a:solidFill>
            <a:srgbClr val="99794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1208698" y="1138555"/>
            <a:ext cx="5391785" cy="4816003"/>
            <a:chOff x="1208698" y="1138555"/>
            <a:chExt cx="5391785" cy="4816003"/>
          </a:xfrm>
        </p:grpSpPr>
        <p:sp>
          <p:nvSpPr>
            <p:cNvPr id="8" name="文本框 7"/>
            <p:cNvSpPr txBox="1"/>
            <p:nvPr/>
          </p:nvSpPr>
          <p:spPr>
            <a:xfrm>
              <a:off x="3221733" y="5417095"/>
              <a:ext cx="1378010" cy="5120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indent="0" algn="ctr" fontAlgn="auto">
                <a:lnSpc>
                  <a:spcPct val="125000"/>
                </a:lnSpc>
                <a:spcBef>
                  <a:spcPts val="0"/>
                </a:spcBef>
                <a:spcAft>
                  <a:spcPts val="800"/>
                </a:spcAft>
                <a:buSzPct val="100000"/>
                <a:buNone/>
              </a:pPr>
              <a:r>
                <a:rPr lang="zh-CN" altLang="en-US" sz="2400" spc="180" dirty="0">
                  <a:ln w="3175">
                    <a:noFill/>
                    <a:prstDash val="dash"/>
                  </a:ln>
                  <a:solidFill>
                    <a:srgbClr val="A94D4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郭汉中</a:t>
              </a:r>
              <a:endPara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1208698" y="1138555"/>
              <a:ext cx="5391785" cy="4816003"/>
              <a:chOff x="1208698" y="1138555"/>
              <a:chExt cx="5391785" cy="4816003"/>
            </a:xfrm>
          </p:grpSpPr>
          <p:pic>
            <p:nvPicPr>
              <p:cNvPr id="6" name="图片 5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" r="7"/>
              <a:stretch>
                <a:fillRect/>
              </a:stretch>
            </p:blipFill>
            <p:spPr>
              <a:xfrm>
                <a:off x="1208698" y="1138555"/>
                <a:ext cx="5391785" cy="414909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1" name="图形 12"/>
              <p:cNvSpPr/>
              <p:nvPr/>
            </p:nvSpPr>
            <p:spPr>
              <a:xfrm>
                <a:off x="2992212" y="5442495"/>
                <a:ext cx="1748556" cy="512063"/>
              </a:xfrm>
              <a:custGeom>
                <a:avLst/>
                <a:gdLst>
                  <a:gd name="connsiteX0" fmla="*/ 2290091 w 2300776"/>
                  <a:gd name="connsiteY0" fmla="*/ 655902 h 796545"/>
                  <a:gd name="connsiteX1" fmla="*/ 2265730 w 2300776"/>
                  <a:gd name="connsiteY1" fmla="*/ 656778 h 796545"/>
                  <a:gd name="connsiteX2" fmla="*/ 2255429 w 2300776"/>
                  <a:gd name="connsiteY2" fmla="*/ 667748 h 796545"/>
                  <a:gd name="connsiteX3" fmla="*/ 2255892 w 2300776"/>
                  <a:gd name="connsiteY3" fmla="*/ 674959 h 796545"/>
                  <a:gd name="connsiteX4" fmla="*/ 2256356 w 2300776"/>
                  <a:gd name="connsiteY4" fmla="*/ 695715 h 796545"/>
                  <a:gd name="connsiteX5" fmla="*/ 2249300 w 2300776"/>
                  <a:gd name="connsiteY5" fmla="*/ 701432 h 796545"/>
                  <a:gd name="connsiteX6" fmla="*/ 2244304 w 2300776"/>
                  <a:gd name="connsiteY6" fmla="*/ 694324 h 796545"/>
                  <a:gd name="connsiteX7" fmla="*/ 2244304 w 2300776"/>
                  <a:gd name="connsiteY7" fmla="*/ 647404 h 796545"/>
                  <a:gd name="connsiteX8" fmla="*/ 2252339 w 2300776"/>
                  <a:gd name="connsiteY8" fmla="*/ 639524 h 796545"/>
                  <a:gd name="connsiteX9" fmla="*/ 2264957 w 2300776"/>
                  <a:gd name="connsiteY9" fmla="*/ 639472 h 796545"/>
                  <a:gd name="connsiteX10" fmla="*/ 2287516 w 2300776"/>
                  <a:gd name="connsiteY10" fmla="*/ 639369 h 796545"/>
                  <a:gd name="connsiteX11" fmla="*/ 2298898 w 2300776"/>
                  <a:gd name="connsiteY11" fmla="*/ 627781 h 796545"/>
                  <a:gd name="connsiteX12" fmla="*/ 2298950 w 2300776"/>
                  <a:gd name="connsiteY12" fmla="*/ 625051 h 796545"/>
                  <a:gd name="connsiteX13" fmla="*/ 2299825 w 2300776"/>
                  <a:gd name="connsiteY13" fmla="*/ 415687 h 796545"/>
                  <a:gd name="connsiteX14" fmla="*/ 2299877 w 2300776"/>
                  <a:gd name="connsiteY14" fmla="*/ 401729 h 796545"/>
                  <a:gd name="connsiteX15" fmla="*/ 2299877 w 2300776"/>
                  <a:gd name="connsiteY15" fmla="*/ 401729 h 796545"/>
                  <a:gd name="connsiteX16" fmla="*/ 2299877 w 2300776"/>
                  <a:gd name="connsiteY16" fmla="*/ 398175 h 796545"/>
                  <a:gd name="connsiteX17" fmla="*/ 2299877 w 2300776"/>
                  <a:gd name="connsiteY17" fmla="*/ 394621 h 796545"/>
                  <a:gd name="connsiteX18" fmla="*/ 2299877 w 2300776"/>
                  <a:gd name="connsiteY18" fmla="*/ 394621 h 796545"/>
                  <a:gd name="connsiteX19" fmla="*/ 2299825 w 2300776"/>
                  <a:gd name="connsiteY19" fmla="*/ 380664 h 796545"/>
                  <a:gd name="connsiteX20" fmla="*/ 2298950 w 2300776"/>
                  <a:gd name="connsiteY20" fmla="*/ 171299 h 796545"/>
                  <a:gd name="connsiteX21" fmla="*/ 2298898 w 2300776"/>
                  <a:gd name="connsiteY21" fmla="*/ 168570 h 796545"/>
                  <a:gd name="connsiteX22" fmla="*/ 2287516 w 2300776"/>
                  <a:gd name="connsiteY22" fmla="*/ 156981 h 796545"/>
                  <a:gd name="connsiteX23" fmla="*/ 2264957 w 2300776"/>
                  <a:gd name="connsiteY23" fmla="*/ 156878 h 796545"/>
                  <a:gd name="connsiteX24" fmla="*/ 2252339 w 2300776"/>
                  <a:gd name="connsiteY24" fmla="*/ 156827 h 796545"/>
                  <a:gd name="connsiteX25" fmla="*/ 2244304 w 2300776"/>
                  <a:gd name="connsiteY25" fmla="*/ 148946 h 796545"/>
                  <a:gd name="connsiteX26" fmla="*/ 2244304 w 2300776"/>
                  <a:gd name="connsiteY26" fmla="*/ 102026 h 796545"/>
                  <a:gd name="connsiteX27" fmla="*/ 2249300 w 2300776"/>
                  <a:gd name="connsiteY27" fmla="*/ 94919 h 796545"/>
                  <a:gd name="connsiteX28" fmla="*/ 2256356 w 2300776"/>
                  <a:gd name="connsiteY28" fmla="*/ 100635 h 796545"/>
                  <a:gd name="connsiteX29" fmla="*/ 2255892 w 2300776"/>
                  <a:gd name="connsiteY29" fmla="*/ 121392 h 796545"/>
                  <a:gd name="connsiteX30" fmla="*/ 2255429 w 2300776"/>
                  <a:gd name="connsiteY30" fmla="*/ 128602 h 796545"/>
                  <a:gd name="connsiteX31" fmla="*/ 2265730 w 2300776"/>
                  <a:gd name="connsiteY31" fmla="*/ 139573 h 796545"/>
                  <a:gd name="connsiteX32" fmla="*/ 2290091 w 2300776"/>
                  <a:gd name="connsiteY32" fmla="*/ 140448 h 796545"/>
                  <a:gd name="connsiteX33" fmla="*/ 2300186 w 2300776"/>
                  <a:gd name="connsiteY33" fmla="*/ 129169 h 796545"/>
                  <a:gd name="connsiteX34" fmla="*/ 2300289 w 2300776"/>
                  <a:gd name="connsiteY34" fmla="*/ 100275 h 796545"/>
                  <a:gd name="connsiteX35" fmla="*/ 2299929 w 2300776"/>
                  <a:gd name="connsiteY35" fmla="*/ 92189 h 796545"/>
                  <a:gd name="connsiteX36" fmla="*/ 2289834 w 2300776"/>
                  <a:gd name="connsiteY36" fmla="*/ 82918 h 796545"/>
                  <a:gd name="connsiteX37" fmla="*/ 2275464 w 2300776"/>
                  <a:gd name="connsiteY37" fmla="*/ 81888 h 796545"/>
                  <a:gd name="connsiteX38" fmla="*/ 2270365 w 2300776"/>
                  <a:gd name="connsiteY38" fmla="*/ 74832 h 796545"/>
                  <a:gd name="connsiteX39" fmla="*/ 2276752 w 2300776"/>
                  <a:gd name="connsiteY39" fmla="*/ 70506 h 796545"/>
                  <a:gd name="connsiteX40" fmla="*/ 2288443 w 2300776"/>
                  <a:gd name="connsiteY40" fmla="*/ 70351 h 796545"/>
                  <a:gd name="connsiteX41" fmla="*/ 2298332 w 2300776"/>
                  <a:gd name="connsiteY41" fmla="*/ 59793 h 796545"/>
                  <a:gd name="connsiteX42" fmla="*/ 2298538 w 2300776"/>
                  <a:gd name="connsiteY42" fmla="*/ 43569 h 796545"/>
                  <a:gd name="connsiteX43" fmla="*/ 2298692 w 2300776"/>
                  <a:gd name="connsiteY43" fmla="*/ 15602 h 796545"/>
                  <a:gd name="connsiteX44" fmla="*/ 2287001 w 2300776"/>
                  <a:gd name="connsiteY44" fmla="*/ 3447 h 796545"/>
                  <a:gd name="connsiteX45" fmla="*/ 2245540 w 2300776"/>
                  <a:gd name="connsiteY45" fmla="*/ 2005 h 796545"/>
                  <a:gd name="connsiteX46" fmla="*/ 2232922 w 2300776"/>
                  <a:gd name="connsiteY46" fmla="*/ 14829 h 796545"/>
                  <a:gd name="connsiteX47" fmla="*/ 2232819 w 2300776"/>
                  <a:gd name="connsiteY47" fmla="*/ 25645 h 796545"/>
                  <a:gd name="connsiteX48" fmla="*/ 2225865 w 2300776"/>
                  <a:gd name="connsiteY48" fmla="*/ 32598 h 796545"/>
                  <a:gd name="connsiteX49" fmla="*/ 2217728 w 2300776"/>
                  <a:gd name="connsiteY49" fmla="*/ 25903 h 796545"/>
                  <a:gd name="connsiteX50" fmla="*/ 2217625 w 2300776"/>
                  <a:gd name="connsiteY50" fmla="*/ 12357 h 796545"/>
                  <a:gd name="connsiteX51" fmla="*/ 2207736 w 2300776"/>
                  <a:gd name="connsiteY51" fmla="*/ 2108 h 796545"/>
                  <a:gd name="connsiteX52" fmla="*/ 2171632 w 2300776"/>
                  <a:gd name="connsiteY52" fmla="*/ 2211 h 796545"/>
                  <a:gd name="connsiteX53" fmla="*/ 2161382 w 2300776"/>
                  <a:gd name="connsiteY53" fmla="*/ 12357 h 796545"/>
                  <a:gd name="connsiteX54" fmla="*/ 2161073 w 2300776"/>
                  <a:gd name="connsiteY54" fmla="*/ 36719 h 796545"/>
                  <a:gd name="connsiteX55" fmla="*/ 2170189 w 2300776"/>
                  <a:gd name="connsiteY55" fmla="*/ 45732 h 796545"/>
                  <a:gd name="connsiteX56" fmla="*/ 2190019 w 2300776"/>
                  <a:gd name="connsiteY56" fmla="*/ 46041 h 796545"/>
                  <a:gd name="connsiteX57" fmla="*/ 2197075 w 2300776"/>
                  <a:gd name="connsiteY57" fmla="*/ 40530 h 796545"/>
                  <a:gd name="connsiteX58" fmla="*/ 2191255 w 2300776"/>
                  <a:gd name="connsiteY58" fmla="*/ 33680 h 796545"/>
                  <a:gd name="connsiteX59" fmla="*/ 2180542 w 2300776"/>
                  <a:gd name="connsiteY59" fmla="*/ 32598 h 796545"/>
                  <a:gd name="connsiteX60" fmla="*/ 2174361 w 2300776"/>
                  <a:gd name="connsiteY60" fmla="*/ 26572 h 796545"/>
                  <a:gd name="connsiteX61" fmla="*/ 2184611 w 2300776"/>
                  <a:gd name="connsiteY61" fmla="*/ 15345 h 796545"/>
                  <a:gd name="connsiteX62" fmla="*/ 2198156 w 2300776"/>
                  <a:gd name="connsiteY62" fmla="*/ 15345 h 796545"/>
                  <a:gd name="connsiteX63" fmla="*/ 2204079 w 2300776"/>
                  <a:gd name="connsiteY63" fmla="*/ 21474 h 796545"/>
                  <a:gd name="connsiteX64" fmla="*/ 2203925 w 2300776"/>
                  <a:gd name="connsiteY64" fmla="*/ 53973 h 796545"/>
                  <a:gd name="connsiteX65" fmla="*/ 2198362 w 2300776"/>
                  <a:gd name="connsiteY65" fmla="*/ 59587 h 796545"/>
                  <a:gd name="connsiteX66" fmla="*/ 2154223 w 2300776"/>
                  <a:gd name="connsiteY66" fmla="*/ 57939 h 796545"/>
                  <a:gd name="connsiteX67" fmla="*/ 2148867 w 2300776"/>
                  <a:gd name="connsiteY67" fmla="*/ 51037 h 796545"/>
                  <a:gd name="connsiteX68" fmla="*/ 2148506 w 2300776"/>
                  <a:gd name="connsiteY68" fmla="*/ 23946 h 796545"/>
                  <a:gd name="connsiteX69" fmla="*/ 2148043 w 2300776"/>
                  <a:gd name="connsiteY69" fmla="*/ 15860 h 796545"/>
                  <a:gd name="connsiteX70" fmla="*/ 2138463 w 2300776"/>
                  <a:gd name="connsiteY70" fmla="*/ 7052 h 796545"/>
                  <a:gd name="connsiteX71" fmla="*/ 2133055 w 2300776"/>
                  <a:gd name="connsiteY71" fmla="*/ 6949 h 796545"/>
                  <a:gd name="connsiteX72" fmla="*/ 1790964 w 2300776"/>
                  <a:gd name="connsiteY72" fmla="*/ 5610 h 796545"/>
                  <a:gd name="connsiteX73" fmla="*/ 1116671 w 2300776"/>
                  <a:gd name="connsiteY73" fmla="*/ 4889 h 796545"/>
                  <a:gd name="connsiteX74" fmla="*/ 180891 w 2300776"/>
                  <a:gd name="connsiteY74" fmla="*/ 3447 h 796545"/>
                  <a:gd name="connsiteX75" fmla="*/ 170951 w 2300776"/>
                  <a:gd name="connsiteY75" fmla="*/ 3447 h 796545"/>
                  <a:gd name="connsiteX76" fmla="*/ 158332 w 2300776"/>
                  <a:gd name="connsiteY76" fmla="*/ 16220 h 796545"/>
                  <a:gd name="connsiteX77" fmla="*/ 158693 w 2300776"/>
                  <a:gd name="connsiteY77" fmla="*/ 48719 h 796545"/>
                  <a:gd name="connsiteX78" fmla="*/ 158693 w 2300776"/>
                  <a:gd name="connsiteY78" fmla="*/ 54127 h 796545"/>
                  <a:gd name="connsiteX79" fmla="*/ 151842 w 2300776"/>
                  <a:gd name="connsiteY79" fmla="*/ 61132 h 796545"/>
                  <a:gd name="connsiteX80" fmla="*/ 140100 w 2300776"/>
                  <a:gd name="connsiteY80" fmla="*/ 61235 h 796545"/>
                  <a:gd name="connsiteX81" fmla="*/ 102192 w 2300776"/>
                  <a:gd name="connsiteY81" fmla="*/ 61286 h 796545"/>
                  <a:gd name="connsiteX82" fmla="*/ 94621 w 2300776"/>
                  <a:gd name="connsiteY82" fmla="*/ 53149 h 796545"/>
                  <a:gd name="connsiteX83" fmla="*/ 102450 w 2300776"/>
                  <a:gd name="connsiteY83" fmla="*/ 44444 h 796545"/>
                  <a:gd name="connsiteX84" fmla="*/ 129490 w 2300776"/>
                  <a:gd name="connsiteY84" fmla="*/ 45011 h 796545"/>
                  <a:gd name="connsiteX85" fmla="*/ 144786 w 2300776"/>
                  <a:gd name="connsiteY85" fmla="*/ 30796 h 796545"/>
                  <a:gd name="connsiteX86" fmla="*/ 144117 w 2300776"/>
                  <a:gd name="connsiteY86" fmla="*/ 11894 h 796545"/>
                  <a:gd name="connsiteX87" fmla="*/ 132477 w 2300776"/>
                  <a:gd name="connsiteY87" fmla="*/ 1129 h 796545"/>
                  <a:gd name="connsiteX88" fmla="*/ 90964 w 2300776"/>
                  <a:gd name="connsiteY88" fmla="*/ 2056 h 796545"/>
                  <a:gd name="connsiteX89" fmla="*/ 81282 w 2300776"/>
                  <a:gd name="connsiteY89" fmla="*/ 11585 h 796545"/>
                  <a:gd name="connsiteX90" fmla="*/ 81024 w 2300776"/>
                  <a:gd name="connsiteY90" fmla="*/ 25130 h 796545"/>
                  <a:gd name="connsiteX91" fmla="*/ 75565 w 2300776"/>
                  <a:gd name="connsiteY91" fmla="*/ 30693 h 796545"/>
                  <a:gd name="connsiteX92" fmla="*/ 71084 w 2300776"/>
                  <a:gd name="connsiteY92" fmla="*/ 25130 h 796545"/>
                  <a:gd name="connsiteX93" fmla="*/ 71187 w 2300776"/>
                  <a:gd name="connsiteY93" fmla="*/ 12512 h 796545"/>
                  <a:gd name="connsiteX94" fmla="*/ 60629 w 2300776"/>
                  <a:gd name="connsiteY94" fmla="*/ 872 h 796545"/>
                  <a:gd name="connsiteX95" fmla="*/ 38070 w 2300776"/>
                  <a:gd name="connsiteY95" fmla="*/ 202 h 796545"/>
                  <a:gd name="connsiteX96" fmla="*/ 12833 w 2300776"/>
                  <a:gd name="connsiteY96" fmla="*/ 99 h 796545"/>
                  <a:gd name="connsiteX97" fmla="*/ 1141 w 2300776"/>
                  <a:gd name="connsiteY97" fmla="*/ 9988 h 796545"/>
                  <a:gd name="connsiteX98" fmla="*/ 369 w 2300776"/>
                  <a:gd name="connsiteY98" fmla="*/ 17147 h 796545"/>
                  <a:gd name="connsiteX99" fmla="*/ 60 w 2300776"/>
                  <a:gd name="connsiteY99" fmla="*/ 55054 h 796545"/>
                  <a:gd name="connsiteX100" fmla="*/ 14172 w 2300776"/>
                  <a:gd name="connsiteY100" fmla="*/ 69218 h 796545"/>
                  <a:gd name="connsiteX101" fmla="*/ 24988 w 2300776"/>
                  <a:gd name="connsiteY101" fmla="*/ 69527 h 796545"/>
                  <a:gd name="connsiteX102" fmla="*/ 30808 w 2300776"/>
                  <a:gd name="connsiteY102" fmla="*/ 77716 h 796545"/>
                  <a:gd name="connsiteX103" fmla="*/ 25091 w 2300776"/>
                  <a:gd name="connsiteY103" fmla="*/ 85184 h 796545"/>
                  <a:gd name="connsiteX104" fmla="*/ 11545 w 2300776"/>
                  <a:gd name="connsiteY104" fmla="*/ 85596 h 796545"/>
                  <a:gd name="connsiteX105" fmla="*/ 678 w 2300776"/>
                  <a:gd name="connsiteY105" fmla="*/ 96412 h 796545"/>
                  <a:gd name="connsiteX106" fmla="*/ 317 w 2300776"/>
                  <a:gd name="connsiteY106" fmla="*/ 132414 h 796545"/>
                  <a:gd name="connsiteX107" fmla="*/ 10154 w 2300776"/>
                  <a:gd name="connsiteY107" fmla="*/ 141736 h 796545"/>
                  <a:gd name="connsiteX108" fmla="*/ 35443 w 2300776"/>
                  <a:gd name="connsiteY108" fmla="*/ 141684 h 796545"/>
                  <a:gd name="connsiteX109" fmla="*/ 44971 w 2300776"/>
                  <a:gd name="connsiteY109" fmla="*/ 132105 h 796545"/>
                  <a:gd name="connsiteX110" fmla="*/ 43632 w 2300776"/>
                  <a:gd name="connsiteY110" fmla="*/ 115057 h 796545"/>
                  <a:gd name="connsiteX111" fmla="*/ 36473 w 2300776"/>
                  <a:gd name="connsiteY111" fmla="*/ 108567 h 796545"/>
                  <a:gd name="connsiteX112" fmla="*/ 30653 w 2300776"/>
                  <a:gd name="connsiteY112" fmla="*/ 115469 h 796545"/>
                  <a:gd name="connsiteX113" fmla="*/ 30550 w 2300776"/>
                  <a:gd name="connsiteY113" fmla="*/ 119950 h 796545"/>
                  <a:gd name="connsiteX114" fmla="*/ 19580 w 2300776"/>
                  <a:gd name="connsiteY114" fmla="*/ 128242 h 796545"/>
                  <a:gd name="connsiteX115" fmla="*/ 14893 w 2300776"/>
                  <a:gd name="connsiteY115" fmla="*/ 123658 h 796545"/>
                  <a:gd name="connsiteX116" fmla="*/ 14944 w 2300776"/>
                  <a:gd name="connsiteY116" fmla="*/ 104756 h 796545"/>
                  <a:gd name="connsiteX117" fmla="*/ 19425 w 2300776"/>
                  <a:gd name="connsiteY117" fmla="*/ 99914 h 796545"/>
                  <a:gd name="connsiteX118" fmla="*/ 50997 w 2300776"/>
                  <a:gd name="connsiteY118" fmla="*/ 99811 h 796545"/>
                  <a:gd name="connsiteX119" fmla="*/ 56096 w 2300776"/>
                  <a:gd name="connsiteY119" fmla="*/ 106043 h 796545"/>
                  <a:gd name="connsiteX120" fmla="*/ 55993 w 2300776"/>
                  <a:gd name="connsiteY120" fmla="*/ 147556 h 796545"/>
                  <a:gd name="connsiteX121" fmla="*/ 48731 w 2300776"/>
                  <a:gd name="connsiteY121" fmla="*/ 153479 h 796545"/>
                  <a:gd name="connsiteX122" fmla="*/ 18138 w 2300776"/>
                  <a:gd name="connsiteY122" fmla="*/ 153479 h 796545"/>
                  <a:gd name="connsiteX123" fmla="*/ 10000 w 2300776"/>
                  <a:gd name="connsiteY123" fmla="*/ 153736 h 796545"/>
                  <a:gd name="connsiteX124" fmla="*/ 1759 w 2300776"/>
                  <a:gd name="connsiteY124" fmla="*/ 161822 h 796545"/>
                  <a:gd name="connsiteX125" fmla="*/ 1502 w 2300776"/>
                  <a:gd name="connsiteY125" fmla="*/ 169033 h 796545"/>
                  <a:gd name="connsiteX126" fmla="*/ 1450 w 2300776"/>
                  <a:gd name="connsiteY126" fmla="*/ 211473 h 796545"/>
                  <a:gd name="connsiteX127" fmla="*/ 420 w 2300776"/>
                  <a:gd name="connsiteY127" fmla="*/ 394724 h 796545"/>
                  <a:gd name="connsiteX128" fmla="*/ 420 w 2300776"/>
                  <a:gd name="connsiteY128" fmla="*/ 394724 h 796545"/>
                  <a:gd name="connsiteX129" fmla="*/ 420 w 2300776"/>
                  <a:gd name="connsiteY129" fmla="*/ 398278 h 796545"/>
                  <a:gd name="connsiteX130" fmla="*/ 420 w 2300776"/>
                  <a:gd name="connsiteY130" fmla="*/ 401832 h 796545"/>
                  <a:gd name="connsiteX131" fmla="*/ 420 w 2300776"/>
                  <a:gd name="connsiteY131" fmla="*/ 401832 h 796545"/>
                  <a:gd name="connsiteX132" fmla="*/ 1450 w 2300776"/>
                  <a:gd name="connsiteY132" fmla="*/ 585084 h 796545"/>
                  <a:gd name="connsiteX133" fmla="*/ 1502 w 2300776"/>
                  <a:gd name="connsiteY133" fmla="*/ 627523 h 796545"/>
                  <a:gd name="connsiteX134" fmla="*/ 1759 w 2300776"/>
                  <a:gd name="connsiteY134" fmla="*/ 634734 h 796545"/>
                  <a:gd name="connsiteX135" fmla="*/ 10000 w 2300776"/>
                  <a:gd name="connsiteY135" fmla="*/ 642820 h 796545"/>
                  <a:gd name="connsiteX136" fmla="*/ 18138 w 2300776"/>
                  <a:gd name="connsiteY136" fmla="*/ 643078 h 796545"/>
                  <a:gd name="connsiteX137" fmla="*/ 48834 w 2300776"/>
                  <a:gd name="connsiteY137" fmla="*/ 643026 h 796545"/>
                  <a:gd name="connsiteX138" fmla="*/ 56096 w 2300776"/>
                  <a:gd name="connsiteY138" fmla="*/ 648949 h 796545"/>
                  <a:gd name="connsiteX139" fmla="*/ 56199 w 2300776"/>
                  <a:gd name="connsiteY139" fmla="*/ 690462 h 796545"/>
                  <a:gd name="connsiteX140" fmla="*/ 51100 w 2300776"/>
                  <a:gd name="connsiteY140" fmla="*/ 696694 h 796545"/>
                  <a:gd name="connsiteX141" fmla="*/ 19528 w 2300776"/>
                  <a:gd name="connsiteY141" fmla="*/ 696591 h 796545"/>
                  <a:gd name="connsiteX142" fmla="*/ 15047 w 2300776"/>
                  <a:gd name="connsiteY142" fmla="*/ 691749 h 796545"/>
                  <a:gd name="connsiteX143" fmla="*/ 14996 w 2300776"/>
                  <a:gd name="connsiteY143" fmla="*/ 672847 h 796545"/>
                  <a:gd name="connsiteX144" fmla="*/ 19683 w 2300776"/>
                  <a:gd name="connsiteY144" fmla="*/ 668263 h 796545"/>
                  <a:gd name="connsiteX145" fmla="*/ 30653 w 2300776"/>
                  <a:gd name="connsiteY145" fmla="*/ 676555 h 796545"/>
                  <a:gd name="connsiteX146" fmla="*/ 30756 w 2300776"/>
                  <a:gd name="connsiteY146" fmla="*/ 681036 h 796545"/>
                  <a:gd name="connsiteX147" fmla="*/ 36576 w 2300776"/>
                  <a:gd name="connsiteY147" fmla="*/ 687938 h 796545"/>
                  <a:gd name="connsiteX148" fmla="*/ 43735 w 2300776"/>
                  <a:gd name="connsiteY148" fmla="*/ 681448 h 796545"/>
                  <a:gd name="connsiteX149" fmla="*/ 45074 w 2300776"/>
                  <a:gd name="connsiteY149" fmla="*/ 664400 h 796545"/>
                  <a:gd name="connsiteX150" fmla="*/ 35546 w 2300776"/>
                  <a:gd name="connsiteY150" fmla="*/ 654821 h 796545"/>
                  <a:gd name="connsiteX151" fmla="*/ 10257 w 2300776"/>
                  <a:gd name="connsiteY151" fmla="*/ 654769 h 796545"/>
                  <a:gd name="connsiteX152" fmla="*/ 420 w 2300776"/>
                  <a:gd name="connsiteY152" fmla="*/ 664091 h 796545"/>
                  <a:gd name="connsiteX153" fmla="*/ 626 w 2300776"/>
                  <a:gd name="connsiteY153" fmla="*/ 700144 h 796545"/>
                  <a:gd name="connsiteX154" fmla="*/ 11494 w 2300776"/>
                  <a:gd name="connsiteY154" fmla="*/ 710960 h 796545"/>
                  <a:gd name="connsiteX155" fmla="*/ 25039 w 2300776"/>
                  <a:gd name="connsiteY155" fmla="*/ 711372 h 796545"/>
                  <a:gd name="connsiteX156" fmla="*/ 30756 w 2300776"/>
                  <a:gd name="connsiteY156" fmla="*/ 718840 h 796545"/>
                  <a:gd name="connsiteX157" fmla="*/ 24936 w 2300776"/>
                  <a:gd name="connsiteY157" fmla="*/ 727030 h 796545"/>
                  <a:gd name="connsiteX158" fmla="*/ 14120 w 2300776"/>
                  <a:gd name="connsiteY158" fmla="*/ 727339 h 796545"/>
                  <a:gd name="connsiteX159" fmla="*/ 8 w 2300776"/>
                  <a:gd name="connsiteY159" fmla="*/ 741502 h 796545"/>
                  <a:gd name="connsiteX160" fmla="*/ 317 w 2300776"/>
                  <a:gd name="connsiteY160" fmla="*/ 779409 h 796545"/>
                  <a:gd name="connsiteX161" fmla="*/ 1090 w 2300776"/>
                  <a:gd name="connsiteY161" fmla="*/ 786568 h 796545"/>
                  <a:gd name="connsiteX162" fmla="*/ 12781 w 2300776"/>
                  <a:gd name="connsiteY162" fmla="*/ 796457 h 796545"/>
                  <a:gd name="connsiteX163" fmla="*/ 38070 w 2300776"/>
                  <a:gd name="connsiteY163" fmla="*/ 796354 h 796545"/>
                  <a:gd name="connsiteX164" fmla="*/ 60629 w 2300776"/>
                  <a:gd name="connsiteY164" fmla="*/ 795685 h 796545"/>
                  <a:gd name="connsiteX165" fmla="*/ 71187 w 2300776"/>
                  <a:gd name="connsiteY165" fmla="*/ 784045 h 796545"/>
                  <a:gd name="connsiteX166" fmla="*/ 71084 w 2300776"/>
                  <a:gd name="connsiteY166" fmla="*/ 771426 h 796545"/>
                  <a:gd name="connsiteX167" fmla="*/ 75668 w 2300776"/>
                  <a:gd name="connsiteY167" fmla="*/ 765967 h 796545"/>
                  <a:gd name="connsiteX168" fmla="*/ 81127 w 2300776"/>
                  <a:gd name="connsiteY168" fmla="*/ 771529 h 796545"/>
                  <a:gd name="connsiteX169" fmla="*/ 81385 w 2300776"/>
                  <a:gd name="connsiteY169" fmla="*/ 785075 h 796545"/>
                  <a:gd name="connsiteX170" fmla="*/ 91068 w 2300776"/>
                  <a:gd name="connsiteY170" fmla="*/ 794603 h 796545"/>
                  <a:gd name="connsiteX171" fmla="*/ 132580 w 2300776"/>
                  <a:gd name="connsiteY171" fmla="*/ 795530 h 796545"/>
                  <a:gd name="connsiteX172" fmla="*/ 144220 w 2300776"/>
                  <a:gd name="connsiteY172" fmla="*/ 784766 h 796545"/>
                  <a:gd name="connsiteX173" fmla="*/ 144889 w 2300776"/>
                  <a:gd name="connsiteY173" fmla="*/ 765864 h 796545"/>
                  <a:gd name="connsiteX174" fmla="*/ 129593 w 2300776"/>
                  <a:gd name="connsiteY174" fmla="*/ 751649 h 796545"/>
                  <a:gd name="connsiteX175" fmla="*/ 102553 w 2300776"/>
                  <a:gd name="connsiteY175" fmla="*/ 752215 h 796545"/>
                  <a:gd name="connsiteX176" fmla="*/ 94724 w 2300776"/>
                  <a:gd name="connsiteY176" fmla="*/ 743511 h 796545"/>
                  <a:gd name="connsiteX177" fmla="*/ 102295 w 2300776"/>
                  <a:gd name="connsiteY177" fmla="*/ 735373 h 796545"/>
                  <a:gd name="connsiteX178" fmla="*/ 140203 w 2300776"/>
                  <a:gd name="connsiteY178" fmla="*/ 735425 h 796545"/>
                  <a:gd name="connsiteX179" fmla="*/ 151945 w 2300776"/>
                  <a:gd name="connsiteY179" fmla="*/ 735528 h 796545"/>
                  <a:gd name="connsiteX180" fmla="*/ 158796 w 2300776"/>
                  <a:gd name="connsiteY180" fmla="*/ 742532 h 796545"/>
                  <a:gd name="connsiteX181" fmla="*/ 158796 w 2300776"/>
                  <a:gd name="connsiteY181" fmla="*/ 747940 h 796545"/>
                  <a:gd name="connsiteX182" fmla="*/ 158435 w 2300776"/>
                  <a:gd name="connsiteY182" fmla="*/ 780439 h 796545"/>
                  <a:gd name="connsiteX183" fmla="*/ 171054 w 2300776"/>
                  <a:gd name="connsiteY183" fmla="*/ 793212 h 796545"/>
                  <a:gd name="connsiteX184" fmla="*/ 180994 w 2300776"/>
                  <a:gd name="connsiteY184" fmla="*/ 793212 h 796545"/>
                  <a:gd name="connsiteX185" fmla="*/ 1117031 w 2300776"/>
                  <a:gd name="connsiteY185" fmla="*/ 791667 h 796545"/>
                  <a:gd name="connsiteX186" fmla="*/ 1791324 w 2300776"/>
                  <a:gd name="connsiteY186" fmla="*/ 790946 h 796545"/>
                  <a:gd name="connsiteX187" fmla="*/ 2133415 w 2300776"/>
                  <a:gd name="connsiteY187" fmla="*/ 789607 h 796545"/>
                  <a:gd name="connsiteX188" fmla="*/ 2138823 w 2300776"/>
                  <a:gd name="connsiteY188" fmla="*/ 789504 h 796545"/>
                  <a:gd name="connsiteX189" fmla="*/ 2148403 w 2300776"/>
                  <a:gd name="connsiteY189" fmla="*/ 780697 h 796545"/>
                  <a:gd name="connsiteX190" fmla="*/ 2148867 w 2300776"/>
                  <a:gd name="connsiteY190" fmla="*/ 772611 h 796545"/>
                  <a:gd name="connsiteX191" fmla="*/ 2149227 w 2300776"/>
                  <a:gd name="connsiteY191" fmla="*/ 745520 h 796545"/>
                  <a:gd name="connsiteX192" fmla="*/ 2154584 w 2300776"/>
                  <a:gd name="connsiteY192" fmla="*/ 738618 h 796545"/>
                  <a:gd name="connsiteX193" fmla="*/ 2198723 w 2300776"/>
                  <a:gd name="connsiteY193" fmla="*/ 736970 h 796545"/>
                  <a:gd name="connsiteX194" fmla="*/ 2204285 w 2300776"/>
                  <a:gd name="connsiteY194" fmla="*/ 742584 h 796545"/>
                  <a:gd name="connsiteX195" fmla="*/ 2204440 w 2300776"/>
                  <a:gd name="connsiteY195" fmla="*/ 775083 h 796545"/>
                  <a:gd name="connsiteX196" fmla="*/ 2198517 w 2300776"/>
                  <a:gd name="connsiteY196" fmla="*/ 781212 h 796545"/>
                  <a:gd name="connsiteX197" fmla="*/ 2184971 w 2300776"/>
                  <a:gd name="connsiteY197" fmla="*/ 781212 h 796545"/>
                  <a:gd name="connsiteX198" fmla="*/ 2174722 w 2300776"/>
                  <a:gd name="connsiteY198" fmla="*/ 769984 h 796545"/>
                  <a:gd name="connsiteX199" fmla="*/ 2180902 w 2300776"/>
                  <a:gd name="connsiteY199" fmla="*/ 763958 h 796545"/>
                  <a:gd name="connsiteX200" fmla="*/ 2191615 w 2300776"/>
                  <a:gd name="connsiteY200" fmla="*/ 762876 h 796545"/>
                  <a:gd name="connsiteX201" fmla="*/ 2197435 w 2300776"/>
                  <a:gd name="connsiteY201" fmla="*/ 756026 h 796545"/>
                  <a:gd name="connsiteX202" fmla="*/ 2190379 w 2300776"/>
                  <a:gd name="connsiteY202" fmla="*/ 750515 h 796545"/>
                  <a:gd name="connsiteX203" fmla="*/ 2170550 w 2300776"/>
                  <a:gd name="connsiteY203" fmla="*/ 750824 h 796545"/>
                  <a:gd name="connsiteX204" fmla="*/ 2161434 w 2300776"/>
                  <a:gd name="connsiteY204" fmla="*/ 759838 h 796545"/>
                  <a:gd name="connsiteX205" fmla="*/ 2161743 w 2300776"/>
                  <a:gd name="connsiteY205" fmla="*/ 784199 h 796545"/>
                  <a:gd name="connsiteX206" fmla="*/ 2171992 w 2300776"/>
                  <a:gd name="connsiteY206" fmla="*/ 794345 h 796545"/>
                  <a:gd name="connsiteX207" fmla="*/ 2208096 w 2300776"/>
                  <a:gd name="connsiteY207" fmla="*/ 794449 h 796545"/>
                  <a:gd name="connsiteX208" fmla="*/ 2217985 w 2300776"/>
                  <a:gd name="connsiteY208" fmla="*/ 784199 h 796545"/>
                  <a:gd name="connsiteX209" fmla="*/ 2218088 w 2300776"/>
                  <a:gd name="connsiteY209" fmla="*/ 770654 h 796545"/>
                  <a:gd name="connsiteX210" fmla="*/ 2226226 w 2300776"/>
                  <a:gd name="connsiteY210" fmla="*/ 763958 h 796545"/>
                  <a:gd name="connsiteX211" fmla="*/ 2233179 w 2300776"/>
                  <a:gd name="connsiteY211" fmla="*/ 770911 h 796545"/>
                  <a:gd name="connsiteX212" fmla="*/ 2233282 w 2300776"/>
                  <a:gd name="connsiteY212" fmla="*/ 781727 h 796545"/>
                  <a:gd name="connsiteX213" fmla="*/ 2245901 w 2300776"/>
                  <a:gd name="connsiteY213" fmla="*/ 794552 h 796545"/>
                  <a:gd name="connsiteX214" fmla="*/ 2287362 w 2300776"/>
                  <a:gd name="connsiteY214" fmla="*/ 793109 h 796545"/>
                  <a:gd name="connsiteX215" fmla="*/ 2299053 w 2300776"/>
                  <a:gd name="connsiteY215" fmla="*/ 780954 h 796545"/>
                  <a:gd name="connsiteX216" fmla="*/ 2298898 w 2300776"/>
                  <a:gd name="connsiteY216" fmla="*/ 752988 h 796545"/>
                  <a:gd name="connsiteX217" fmla="*/ 2298692 w 2300776"/>
                  <a:gd name="connsiteY217" fmla="*/ 736764 h 796545"/>
                  <a:gd name="connsiteX218" fmla="*/ 2288804 w 2300776"/>
                  <a:gd name="connsiteY218" fmla="*/ 726205 h 796545"/>
                  <a:gd name="connsiteX219" fmla="*/ 2277112 w 2300776"/>
                  <a:gd name="connsiteY219" fmla="*/ 726051 h 796545"/>
                  <a:gd name="connsiteX220" fmla="*/ 2270726 w 2300776"/>
                  <a:gd name="connsiteY220" fmla="*/ 721725 h 796545"/>
                  <a:gd name="connsiteX221" fmla="*/ 2275824 w 2300776"/>
                  <a:gd name="connsiteY221" fmla="*/ 714668 h 796545"/>
                  <a:gd name="connsiteX222" fmla="*/ 2290194 w 2300776"/>
                  <a:gd name="connsiteY222" fmla="*/ 713638 h 796545"/>
                  <a:gd name="connsiteX223" fmla="*/ 2300289 w 2300776"/>
                  <a:gd name="connsiteY223" fmla="*/ 704368 h 796545"/>
                  <a:gd name="connsiteX224" fmla="*/ 2300650 w 2300776"/>
                  <a:gd name="connsiteY224" fmla="*/ 696282 h 796545"/>
                  <a:gd name="connsiteX225" fmla="*/ 2300547 w 2300776"/>
                  <a:gd name="connsiteY225" fmla="*/ 667388 h 796545"/>
                  <a:gd name="connsiteX226" fmla="*/ 2290091 w 2300776"/>
                  <a:gd name="connsiteY226" fmla="*/ 655902 h 796545"/>
                  <a:gd name="connsiteX227" fmla="*/ 101008 w 2300776"/>
                  <a:gd name="connsiteY227" fmla="*/ 15345 h 796545"/>
                  <a:gd name="connsiteX228" fmla="*/ 111772 w 2300776"/>
                  <a:gd name="connsiteY228" fmla="*/ 15293 h 796545"/>
                  <a:gd name="connsiteX229" fmla="*/ 111772 w 2300776"/>
                  <a:gd name="connsiteY229" fmla="*/ 15087 h 796545"/>
                  <a:gd name="connsiteX230" fmla="*/ 123464 w 2300776"/>
                  <a:gd name="connsiteY230" fmla="*/ 15139 h 796545"/>
                  <a:gd name="connsiteX231" fmla="*/ 130211 w 2300776"/>
                  <a:gd name="connsiteY231" fmla="*/ 23379 h 796545"/>
                  <a:gd name="connsiteX232" fmla="*/ 123773 w 2300776"/>
                  <a:gd name="connsiteY232" fmla="*/ 30899 h 796545"/>
                  <a:gd name="connsiteX233" fmla="*/ 100441 w 2300776"/>
                  <a:gd name="connsiteY233" fmla="*/ 30796 h 796545"/>
                  <a:gd name="connsiteX234" fmla="*/ 94621 w 2300776"/>
                  <a:gd name="connsiteY234" fmla="*/ 22813 h 796545"/>
                  <a:gd name="connsiteX235" fmla="*/ 101008 w 2300776"/>
                  <a:gd name="connsiteY235" fmla="*/ 15345 h 796545"/>
                  <a:gd name="connsiteX236" fmla="*/ 100441 w 2300776"/>
                  <a:gd name="connsiteY236" fmla="*/ 765658 h 796545"/>
                  <a:gd name="connsiteX237" fmla="*/ 123773 w 2300776"/>
                  <a:gd name="connsiteY237" fmla="*/ 765503 h 796545"/>
                  <a:gd name="connsiteX238" fmla="*/ 130211 w 2300776"/>
                  <a:gd name="connsiteY238" fmla="*/ 773074 h 796545"/>
                  <a:gd name="connsiteX239" fmla="*/ 123464 w 2300776"/>
                  <a:gd name="connsiteY239" fmla="*/ 781315 h 796545"/>
                  <a:gd name="connsiteX240" fmla="*/ 111772 w 2300776"/>
                  <a:gd name="connsiteY240" fmla="*/ 781366 h 796545"/>
                  <a:gd name="connsiteX241" fmla="*/ 111772 w 2300776"/>
                  <a:gd name="connsiteY241" fmla="*/ 781160 h 796545"/>
                  <a:gd name="connsiteX242" fmla="*/ 101008 w 2300776"/>
                  <a:gd name="connsiteY242" fmla="*/ 781109 h 796545"/>
                  <a:gd name="connsiteX243" fmla="*/ 94621 w 2300776"/>
                  <a:gd name="connsiteY243" fmla="*/ 773641 h 796545"/>
                  <a:gd name="connsiteX244" fmla="*/ 100441 w 2300776"/>
                  <a:gd name="connsiteY244" fmla="*/ 765658 h 796545"/>
                  <a:gd name="connsiteX245" fmla="*/ 2277009 w 2300776"/>
                  <a:gd name="connsiteY245" fmla="*/ 96206 h 796545"/>
                  <a:gd name="connsiteX246" fmla="*/ 2285559 w 2300776"/>
                  <a:gd name="connsiteY246" fmla="*/ 101666 h 796545"/>
                  <a:gd name="connsiteX247" fmla="*/ 2285713 w 2300776"/>
                  <a:gd name="connsiteY247" fmla="*/ 121443 h 796545"/>
                  <a:gd name="connsiteX248" fmla="*/ 2282262 w 2300776"/>
                  <a:gd name="connsiteY248" fmla="*/ 126182 h 796545"/>
                  <a:gd name="connsiteX249" fmla="*/ 2269850 w 2300776"/>
                  <a:gd name="connsiteY249" fmla="*/ 117735 h 796545"/>
                  <a:gd name="connsiteX250" fmla="*/ 2269850 w 2300776"/>
                  <a:gd name="connsiteY250" fmla="*/ 112327 h 796545"/>
                  <a:gd name="connsiteX251" fmla="*/ 2270056 w 2300776"/>
                  <a:gd name="connsiteY251" fmla="*/ 112327 h 796545"/>
                  <a:gd name="connsiteX252" fmla="*/ 2270056 w 2300776"/>
                  <a:gd name="connsiteY252" fmla="*/ 102438 h 796545"/>
                  <a:gd name="connsiteX253" fmla="*/ 2277009 w 2300776"/>
                  <a:gd name="connsiteY253" fmla="*/ 96206 h 796545"/>
                  <a:gd name="connsiteX254" fmla="*/ 2270417 w 2300776"/>
                  <a:gd name="connsiteY254" fmla="*/ 739957 h 796545"/>
                  <a:gd name="connsiteX255" fmla="*/ 2284271 w 2300776"/>
                  <a:gd name="connsiteY255" fmla="*/ 754224 h 796545"/>
                  <a:gd name="connsiteX256" fmla="*/ 2285250 w 2300776"/>
                  <a:gd name="connsiteY256" fmla="*/ 773126 h 796545"/>
                  <a:gd name="connsiteX257" fmla="*/ 2279533 w 2300776"/>
                  <a:gd name="connsiteY257" fmla="*/ 779564 h 796545"/>
                  <a:gd name="connsiteX258" fmla="*/ 2253420 w 2300776"/>
                  <a:gd name="connsiteY258" fmla="*/ 780851 h 796545"/>
                  <a:gd name="connsiteX259" fmla="*/ 2246519 w 2300776"/>
                  <a:gd name="connsiteY259" fmla="*/ 773950 h 796545"/>
                  <a:gd name="connsiteX260" fmla="*/ 2246313 w 2300776"/>
                  <a:gd name="connsiteY260" fmla="*/ 760404 h 796545"/>
                  <a:gd name="connsiteX261" fmla="*/ 2236166 w 2300776"/>
                  <a:gd name="connsiteY261" fmla="*/ 750361 h 796545"/>
                  <a:gd name="connsiteX262" fmla="*/ 2225350 w 2300776"/>
                  <a:gd name="connsiteY262" fmla="*/ 750309 h 796545"/>
                  <a:gd name="connsiteX263" fmla="*/ 2217728 w 2300776"/>
                  <a:gd name="connsiteY263" fmla="*/ 743099 h 796545"/>
                  <a:gd name="connsiteX264" fmla="*/ 2217522 w 2300776"/>
                  <a:gd name="connsiteY264" fmla="*/ 733159 h 796545"/>
                  <a:gd name="connsiteX265" fmla="*/ 2205727 w 2300776"/>
                  <a:gd name="connsiteY265" fmla="*/ 722755 h 796545"/>
                  <a:gd name="connsiteX266" fmla="*/ 2147115 w 2300776"/>
                  <a:gd name="connsiteY266" fmla="*/ 724969 h 796545"/>
                  <a:gd name="connsiteX267" fmla="*/ 2135733 w 2300776"/>
                  <a:gd name="connsiteY267" fmla="*/ 736712 h 796545"/>
                  <a:gd name="connsiteX268" fmla="*/ 2134497 w 2300776"/>
                  <a:gd name="connsiteY268" fmla="*/ 766430 h 796545"/>
                  <a:gd name="connsiteX269" fmla="*/ 2124196 w 2300776"/>
                  <a:gd name="connsiteY269" fmla="*/ 776010 h 796545"/>
                  <a:gd name="connsiteX270" fmla="*/ 1996929 w 2300776"/>
                  <a:gd name="connsiteY270" fmla="*/ 776216 h 796545"/>
                  <a:gd name="connsiteX271" fmla="*/ 976064 w 2300776"/>
                  <a:gd name="connsiteY271" fmla="*/ 778225 h 796545"/>
                  <a:gd name="connsiteX272" fmla="*/ 188101 w 2300776"/>
                  <a:gd name="connsiteY272" fmla="*/ 779564 h 796545"/>
                  <a:gd name="connsiteX273" fmla="*/ 172135 w 2300776"/>
                  <a:gd name="connsiteY273" fmla="*/ 763288 h 796545"/>
                  <a:gd name="connsiteX274" fmla="*/ 172238 w 2300776"/>
                  <a:gd name="connsiteY274" fmla="*/ 734395 h 796545"/>
                  <a:gd name="connsiteX275" fmla="*/ 160701 w 2300776"/>
                  <a:gd name="connsiteY275" fmla="*/ 721931 h 796545"/>
                  <a:gd name="connsiteX276" fmla="*/ 93025 w 2300776"/>
                  <a:gd name="connsiteY276" fmla="*/ 721725 h 796545"/>
                  <a:gd name="connsiteX277" fmla="*/ 81282 w 2300776"/>
                  <a:gd name="connsiteY277" fmla="*/ 734137 h 796545"/>
                  <a:gd name="connsiteX278" fmla="*/ 81179 w 2300776"/>
                  <a:gd name="connsiteY278" fmla="*/ 745880 h 796545"/>
                  <a:gd name="connsiteX279" fmla="*/ 75204 w 2300776"/>
                  <a:gd name="connsiteY279" fmla="*/ 752009 h 796545"/>
                  <a:gd name="connsiteX280" fmla="*/ 67067 w 2300776"/>
                  <a:gd name="connsiteY280" fmla="*/ 752164 h 796545"/>
                  <a:gd name="connsiteX281" fmla="*/ 56508 w 2300776"/>
                  <a:gd name="connsiteY281" fmla="*/ 763649 h 796545"/>
                  <a:gd name="connsiteX282" fmla="*/ 57538 w 2300776"/>
                  <a:gd name="connsiteY282" fmla="*/ 776216 h 796545"/>
                  <a:gd name="connsiteX283" fmla="*/ 51718 w 2300776"/>
                  <a:gd name="connsiteY283" fmla="*/ 782551 h 796545"/>
                  <a:gd name="connsiteX284" fmla="*/ 21022 w 2300776"/>
                  <a:gd name="connsiteY284" fmla="*/ 782809 h 796545"/>
                  <a:gd name="connsiteX285" fmla="*/ 14893 w 2300776"/>
                  <a:gd name="connsiteY285" fmla="*/ 776731 h 796545"/>
                  <a:gd name="connsiteX286" fmla="*/ 13760 w 2300776"/>
                  <a:gd name="connsiteY286" fmla="*/ 746086 h 796545"/>
                  <a:gd name="connsiteX287" fmla="*/ 19219 w 2300776"/>
                  <a:gd name="connsiteY287" fmla="*/ 740575 h 796545"/>
                  <a:gd name="connsiteX288" fmla="*/ 33640 w 2300776"/>
                  <a:gd name="connsiteY288" fmla="*/ 740318 h 796545"/>
                  <a:gd name="connsiteX289" fmla="*/ 44199 w 2300776"/>
                  <a:gd name="connsiteY289" fmla="*/ 729708 h 796545"/>
                  <a:gd name="connsiteX290" fmla="*/ 45332 w 2300776"/>
                  <a:gd name="connsiteY290" fmla="*/ 717141 h 796545"/>
                  <a:gd name="connsiteX291" fmla="*/ 51821 w 2300776"/>
                  <a:gd name="connsiteY291" fmla="*/ 711166 h 796545"/>
                  <a:gd name="connsiteX292" fmla="*/ 60835 w 2300776"/>
                  <a:gd name="connsiteY292" fmla="*/ 710703 h 796545"/>
                  <a:gd name="connsiteX293" fmla="*/ 70723 w 2300776"/>
                  <a:gd name="connsiteY293" fmla="*/ 700196 h 796545"/>
                  <a:gd name="connsiteX294" fmla="*/ 70826 w 2300776"/>
                  <a:gd name="connsiteY294" fmla="*/ 694788 h 796545"/>
                  <a:gd name="connsiteX295" fmla="*/ 70672 w 2300776"/>
                  <a:gd name="connsiteY295" fmla="*/ 647868 h 796545"/>
                  <a:gd name="connsiteX296" fmla="*/ 70157 w 2300776"/>
                  <a:gd name="connsiteY296" fmla="*/ 638854 h 796545"/>
                  <a:gd name="connsiteX297" fmla="*/ 59444 w 2300776"/>
                  <a:gd name="connsiteY297" fmla="*/ 629429 h 796545"/>
                  <a:gd name="connsiteX298" fmla="*/ 28747 w 2300776"/>
                  <a:gd name="connsiteY298" fmla="*/ 629429 h 796545"/>
                  <a:gd name="connsiteX299" fmla="*/ 21537 w 2300776"/>
                  <a:gd name="connsiteY299" fmla="*/ 629378 h 796545"/>
                  <a:gd name="connsiteX300" fmla="*/ 15099 w 2300776"/>
                  <a:gd name="connsiteY300" fmla="*/ 622682 h 796545"/>
                  <a:gd name="connsiteX301" fmla="*/ 15047 w 2300776"/>
                  <a:gd name="connsiteY301" fmla="*/ 612742 h 796545"/>
                  <a:gd name="connsiteX302" fmla="*/ 14841 w 2300776"/>
                  <a:gd name="connsiteY302" fmla="*/ 398227 h 796545"/>
                  <a:gd name="connsiteX303" fmla="*/ 14944 w 2300776"/>
                  <a:gd name="connsiteY303" fmla="*/ 183609 h 796545"/>
                  <a:gd name="connsiteX304" fmla="*/ 14996 w 2300776"/>
                  <a:gd name="connsiteY304" fmla="*/ 173668 h 796545"/>
                  <a:gd name="connsiteX305" fmla="*/ 21434 w 2300776"/>
                  <a:gd name="connsiteY305" fmla="*/ 166973 h 796545"/>
                  <a:gd name="connsiteX306" fmla="*/ 28644 w 2300776"/>
                  <a:gd name="connsiteY306" fmla="*/ 166921 h 796545"/>
                  <a:gd name="connsiteX307" fmla="*/ 59341 w 2300776"/>
                  <a:gd name="connsiteY307" fmla="*/ 166921 h 796545"/>
                  <a:gd name="connsiteX308" fmla="*/ 70054 w 2300776"/>
                  <a:gd name="connsiteY308" fmla="*/ 157496 h 796545"/>
                  <a:gd name="connsiteX309" fmla="*/ 70569 w 2300776"/>
                  <a:gd name="connsiteY309" fmla="*/ 148483 h 796545"/>
                  <a:gd name="connsiteX310" fmla="*/ 70723 w 2300776"/>
                  <a:gd name="connsiteY310" fmla="*/ 101563 h 796545"/>
                  <a:gd name="connsiteX311" fmla="*/ 70620 w 2300776"/>
                  <a:gd name="connsiteY311" fmla="*/ 96155 h 796545"/>
                  <a:gd name="connsiteX312" fmla="*/ 60732 w 2300776"/>
                  <a:gd name="connsiteY312" fmla="*/ 85648 h 796545"/>
                  <a:gd name="connsiteX313" fmla="*/ 51718 w 2300776"/>
                  <a:gd name="connsiteY313" fmla="*/ 85184 h 796545"/>
                  <a:gd name="connsiteX314" fmla="*/ 45229 w 2300776"/>
                  <a:gd name="connsiteY314" fmla="*/ 79210 h 796545"/>
                  <a:gd name="connsiteX315" fmla="*/ 44096 w 2300776"/>
                  <a:gd name="connsiteY315" fmla="*/ 66643 h 796545"/>
                  <a:gd name="connsiteX316" fmla="*/ 33537 w 2300776"/>
                  <a:gd name="connsiteY316" fmla="*/ 56033 h 796545"/>
                  <a:gd name="connsiteX317" fmla="*/ 19116 w 2300776"/>
                  <a:gd name="connsiteY317" fmla="*/ 55775 h 796545"/>
                  <a:gd name="connsiteX318" fmla="*/ 13657 w 2300776"/>
                  <a:gd name="connsiteY318" fmla="*/ 50264 h 796545"/>
                  <a:gd name="connsiteX319" fmla="*/ 14841 w 2300776"/>
                  <a:gd name="connsiteY319" fmla="*/ 19619 h 796545"/>
                  <a:gd name="connsiteX320" fmla="*/ 20970 w 2300776"/>
                  <a:gd name="connsiteY320" fmla="*/ 13542 h 796545"/>
                  <a:gd name="connsiteX321" fmla="*/ 51667 w 2300776"/>
                  <a:gd name="connsiteY321" fmla="*/ 13799 h 796545"/>
                  <a:gd name="connsiteX322" fmla="*/ 57487 w 2300776"/>
                  <a:gd name="connsiteY322" fmla="*/ 20134 h 796545"/>
                  <a:gd name="connsiteX323" fmla="*/ 56457 w 2300776"/>
                  <a:gd name="connsiteY323" fmla="*/ 32701 h 796545"/>
                  <a:gd name="connsiteX324" fmla="*/ 67015 w 2300776"/>
                  <a:gd name="connsiteY324" fmla="*/ 44187 h 796545"/>
                  <a:gd name="connsiteX325" fmla="*/ 75153 w 2300776"/>
                  <a:gd name="connsiteY325" fmla="*/ 44341 h 796545"/>
                  <a:gd name="connsiteX326" fmla="*/ 81127 w 2300776"/>
                  <a:gd name="connsiteY326" fmla="*/ 50470 h 796545"/>
                  <a:gd name="connsiteX327" fmla="*/ 81230 w 2300776"/>
                  <a:gd name="connsiteY327" fmla="*/ 62213 h 796545"/>
                  <a:gd name="connsiteX328" fmla="*/ 92973 w 2300776"/>
                  <a:gd name="connsiteY328" fmla="*/ 74626 h 796545"/>
                  <a:gd name="connsiteX329" fmla="*/ 160650 w 2300776"/>
                  <a:gd name="connsiteY329" fmla="*/ 74420 h 796545"/>
                  <a:gd name="connsiteX330" fmla="*/ 172187 w 2300776"/>
                  <a:gd name="connsiteY330" fmla="*/ 61956 h 796545"/>
                  <a:gd name="connsiteX331" fmla="*/ 172084 w 2300776"/>
                  <a:gd name="connsiteY331" fmla="*/ 33062 h 796545"/>
                  <a:gd name="connsiteX332" fmla="*/ 188050 w 2300776"/>
                  <a:gd name="connsiteY332" fmla="*/ 16787 h 796545"/>
                  <a:gd name="connsiteX333" fmla="*/ 976013 w 2300776"/>
                  <a:gd name="connsiteY333" fmla="*/ 18126 h 796545"/>
                  <a:gd name="connsiteX334" fmla="*/ 1996878 w 2300776"/>
                  <a:gd name="connsiteY334" fmla="*/ 20186 h 796545"/>
                  <a:gd name="connsiteX335" fmla="*/ 2124145 w 2300776"/>
                  <a:gd name="connsiteY335" fmla="*/ 20392 h 796545"/>
                  <a:gd name="connsiteX336" fmla="*/ 2134446 w 2300776"/>
                  <a:gd name="connsiteY336" fmla="*/ 29972 h 796545"/>
                  <a:gd name="connsiteX337" fmla="*/ 2135682 w 2300776"/>
                  <a:gd name="connsiteY337" fmla="*/ 59690 h 796545"/>
                  <a:gd name="connsiteX338" fmla="*/ 2147064 w 2300776"/>
                  <a:gd name="connsiteY338" fmla="*/ 71433 h 796545"/>
                  <a:gd name="connsiteX339" fmla="*/ 2205676 w 2300776"/>
                  <a:gd name="connsiteY339" fmla="*/ 73647 h 796545"/>
                  <a:gd name="connsiteX340" fmla="*/ 2217470 w 2300776"/>
                  <a:gd name="connsiteY340" fmla="*/ 63243 h 796545"/>
                  <a:gd name="connsiteX341" fmla="*/ 2217676 w 2300776"/>
                  <a:gd name="connsiteY341" fmla="*/ 53303 h 796545"/>
                  <a:gd name="connsiteX342" fmla="*/ 2225299 w 2300776"/>
                  <a:gd name="connsiteY342" fmla="*/ 46093 h 796545"/>
                  <a:gd name="connsiteX343" fmla="*/ 2236115 w 2300776"/>
                  <a:gd name="connsiteY343" fmla="*/ 46041 h 796545"/>
                  <a:gd name="connsiteX344" fmla="*/ 2246261 w 2300776"/>
                  <a:gd name="connsiteY344" fmla="*/ 35998 h 796545"/>
                  <a:gd name="connsiteX345" fmla="*/ 2246467 w 2300776"/>
                  <a:gd name="connsiteY345" fmla="*/ 22452 h 796545"/>
                  <a:gd name="connsiteX346" fmla="*/ 2253369 w 2300776"/>
                  <a:gd name="connsiteY346" fmla="*/ 15551 h 796545"/>
                  <a:gd name="connsiteX347" fmla="*/ 2279481 w 2300776"/>
                  <a:gd name="connsiteY347" fmla="*/ 16838 h 796545"/>
                  <a:gd name="connsiteX348" fmla="*/ 2285198 w 2300776"/>
                  <a:gd name="connsiteY348" fmla="*/ 23276 h 796545"/>
                  <a:gd name="connsiteX349" fmla="*/ 2284220 w 2300776"/>
                  <a:gd name="connsiteY349" fmla="*/ 42178 h 796545"/>
                  <a:gd name="connsiteX350" fmla="*/ 2270365 w 2300776"/>
                  <a:gd name="connsiteY350" fmla="*/ 56445 h 796545"/>
                  <a:gd name="connsiteX351" fmla="*/ 2256974 w 2300776"/>
                  <a:gd name="connsiteY351" fmla="*/ 69166 h 796545"/>
                  <a:gd name="connsiteX352" fmla="*/ 2244098 w 2300776"/>
                  <a:gd name="connsiteY352" fmla="*/ 81527 h 796545"/>
                  <a:gd name="connsiteX353" fmla="*/ 2229934 w 2300776"/>
                  <a:gd name="connsiteY353" fmla="*/ 95434 h 796545"/>
                  <a:gd name="connsiteX354" fmla="*/ 2229883 w 2300776"/>
                  <a:gd name="connsiteY354" fmla="*/ 156827 h 796545"/>
                  <a:gd name="connsiteX355" fmla="*/ 2243634 w 2300776"/>
                  <a:gd name="connsiteY355" fmla="*/ 170321 h 796545"/>
                  <a:gd name="connsiteX356" fmla="*/ 2276134 w 2300776"/>
                  <a:gd name="connsiteY356" fmla="*/ 170475 h 796545"/>
                  <a:gd name="connsiteX357" fmla="*/ 2285507 w 2300776"/>
                  <a:gd name="connsiteY357" fmla="*/ 179643 h 796545"/>
                  <a:gd name="connsiteX358" fmla="*/ 2285507 w 2300776"/>
                  <a:gd name="connsiteY358" fmla="*/ 183248 h 796545"/>
                  <a:gd name="connsiteX359" fmla="*/ 2285816 w 2300776"/>
                  <a:gd name="connsiteY359" fmla="*/ 398175 h 796545"/>
                  <a:gd name="connsiteX360" fmla="*/ 2285507 w 2300776"/>
                  <a:gd name="connsiteY360" fmla="*/ 613102 h 796545"/>
                  <a:gd name="connsiteX361" fmla="*/ 2285507 w 2300776"/>
                  <a:gd name="connsiteY361" fmla="*/ 616708 h 796545"/>
                  <a:gd name="connsiteX362" fmla="*/ 2276134 w 2300776"/>
                  <a:gd name="connsiteY362" fmla="*/ 625875 h 796545"/>
                  <a:gd name="connsiteX363" fmla="*/ 2243634 w 2300776"/>
                  <a:gd name="connsiteY363" fmla="*/ 626030 h 796545"/>
                  <a:gd name="connsiteX364" fmla="*/ 2229883 w 2300776"/>
                  <a:gd name="connsiteY364" fmla="*/ 639524 h 796545"/>
                  <a:gd name="connsiteX365" fmla="*/ 2229934 w 2300776"/>
                  <a:gd name="connsiteY365" fmla="*/ 700917 h 796545"/>
                  <a:gd name="connsiteX366" fmla="*/ 2244098 w 2300776"/>
                  <a:gd name="connsiteY366" fmla="*/ 714823 h 796545"/>
                  <a:gd name="connsiteX367" fmla="*/ 2256974 w 2300776"/>
                  <a:gd name="connsiteY367" fmla="*/ 727184 h 796545"/>
                  <a:gd name="connsiteX368" fmla="*/ 2270417 w 2300776"/>
                  <a:gd name="connsiteY368" fmla="*/ 739957 h 796545"/>
                  <a:gd name="connsiteX369" fmla="*/ 2285559 w 2300776"/>
                  <a:gd name="connsiteY369" fmla="*/ 694788 h 796545"/>
                  <a:gd name="connsiteX370" fmla="*/ 2277009 w 2300776"/>
                  <a:gd name="connsiteY370" fmla="*/ 700247 h 796545"/>
                  <a:gd name="connsiteX371" fmla="*/ 2270056 w 2300776"/>
                  <a:gd name="connsiteY371" fmla="*/ 694015 h 796545"/>
                  <a:gd name="connsiteX372" fmla="*/ 2270056 w 2300776"/>
                  <a:gd name="connsiteY372" fmla="*/ 684127 h 796545"/>
                  <a:gd name="connsiteX373" fmla="*/ 2269850 w 2300776"/>
                  <a:gd name="connsiteY373" fmla="*/ 684127 h 796545"/>
                  <a:gd name="connsiteX374" fmla="*/ 2269850 w 2300776"/>
                  <a:gd name="connsiteY374" fmla="*/ 678719 h 796545"/>
                  <a:gd name="connsiteX375" fmla="*/ 2282262 w 2300776"/>
                  <a:gd name="connsiteY375" fmla="*/ 670272 h 796545"/>
                  <a:gd name="connsiteX376" fmla="*/ 2285713 w 2300776"/>
                  <a:gd name="connsiteY376" fmla="*/ 675010 h 796545"/>
                  <a:gd name="connsiteX377" fmla="*/ 2285559 w 2300776"/>
                  <a:gd name="connsiteY377" fmla="*/ 694788 h 796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</a:cxnLst>
                <a:rect l="l" t="t" r="r" b="b"/>
                <a:pathLst>
                  <a:path w="2300776" h="796545">
                    <a:moveTo>
                      <a:pt x="2290091" y="655902"/>
                    </a:moveTo>
                    <a:cubicBezTo>
                      <a:pt x="2281953" y="655902"/>
                      <a:pt x="2273867" y="656211"/>
                      <a:pt x="2265730" y="656778"/>
                    </a:cubicBezTo>
                    <a:cubicBezTo>
                      <a:pt x="2258365" y="657293"/>
                      <a:pt x="2255686" y="660280"/>
                      <a:pt x="2255429" y="667748"/>
                    </a:cubicBezTo>
                    <a:cubicBezTo>
                      <a:pt x="2255326" y="670117"/>
                      <a:pt x="2255841" y="672538"/>
                      <a:pt x="2255892" y="674959"/>
                    </a:cubicBezTo>
                    <a:cubicBezTo>
                      <a:pt x="2256098" y="681860"/>
                      <a:pt x="2256510" y="688813"/>
                      <a:pt x="2256356" y="695715"/>
                    </a:cubicBezTo>
                    <a:cubicBezTo>
                      <a:pt x="2256253" y="700453"/>
                      <a:pt x="2253987" y="701895"/>
                      <a:pt x="2249300" y="701432"/>
                    </a:cubicBezTo>
                    <a:cubicBezTo>
                      <a:pt x="2244716" y="700968"/>
                      <a:pt x="2244304" y="697775"/>
                      <a:pt x="2244304" y="694324"/>
                    </a:cubicBezTo>
                    <a:cubicBezTo>
                      <a:pt x="2244253" y="678667"/>
                      <a:pt x="2244149" y="663061"/>
                      <a:pt x="2244304" y="647404"/>
                    </a:cubicBezTo>
                    <a:cubicBezTo>
                      <a:pt x="2244355" y="640554"/>
                      <a:pt x="2245386" y="639781"/>
                      <a:pt x="2252339" y="639524"/>
                    </a:cubicBezTo>
                    <a:cubicBezTo>
                      <a:pt x="2256562" y="639369"/>
                      <a:pt x="2260785" y="639472"/>
                      <a:pt x="2264957" y="639472"/>
                    </a:cubicBezTo>
                    <a:cubicBezTo>
                      <a:pt x="2272477" y="639472"/>
                      <a:pt x="2279996" y="639575"/>
                      <a:pt x="2287516" y="639369"/>
                    </a:cubicBezTo>
                    <a:cubicBezTo>
                      <a:pt x="2296169" y="639112"/>
                      <a:pt x="2298486" y="636588"/>
                      <a:pt x="2298898" y="627781"/>
                    </a:cubicBezTo>
                    <a:cubicBezTo>
                      <a:pt x="2298950" y="626905"/>
                      <a:pt x="2298898" y="625978"/>
                      <a:pt x="2298950" y="625051"/>
                    </a:cubicBezTo>
                    <a:cubicBezTo>
                      <a:pt x="2299516" y="555263"/>
                      <a:pt x="2299620" y="485475"/>
                      <a:pt x="2299825" y="415687"/>
                    </a:cubicBezTo>
                    <a:cubicBezTo>
                      <a:pt x="2299825" y="411051"/>
                      <a:pt x="2299825" y="406416"/>
                      <a:pt x="2299877" y="401729"/>
                    </a:cubicBezTo>
                    <a:lnTo>
                      <a:pt x="2299877" y="401729"/>
                    </a:lnTo>
                    <a:cubicBezTo>
                      <a:pt x="2299877" y="400544"/>
                      <a:pt x="2299877" y="399360"/>
                      <a:pt x="2299877" y="398175"/>
                    </a:cubicBezTo>
                    <a:cubicBezTo>
                      <a:pt x="2299877" y="396991"/>
                      <a:pt x="2299877" y="395806"/>
                      <a:pt x="2299877" y="394621"/>
                    </a:cubicBezTo>
                    <a:lnTo>
                      <a:pt x="2299877" y="394621"/>
                    </a:lnTo>
                    <a:cubicBezTo>
                      <a:pt x="2299877" y="389986"/>
                      <a:pt x="2299877" y="385351"/>
                      <a:pt x="2299825" y="380664"/>
                    </a:cubicBezTo>
                    <a:cubicBezTo>
                      <a:pt x="2299620" y="310876"/>
                      <a:pt x="2299516" y="241087"/>
                      <a:pt x="2298950" y="171299"/>
                    </a:cubicBezTo>
                    <a:cubicBezTo>
                      <a:pt x="2298950" y="170372"/>
                      <a:pt x="2298950" y="169497"/>
                      <a:pt x="2298898" y="168570"/>
                    </a:cubicBezTo>
                    <a:cubicBezTo>
                      <a:pt x="2298486" y="159762"/>
                      <a:pt x="2296169" y="157239"/>
                      <a:pt x="2287516" y="156981"/>
                    </a:cubicBezTo>
                    <a:cubicBezTo>
                      <a:pt x="2279996" y="156775"/>
                      <a:pt x="2272477" y="156878"/>
                      <a:pt x="2264957" y="156878"/>
                    </a:cubicBezTo>
                    <a:cubicBezTo>
                      <a:pt x="2260734" y="156878"/>
                      <a:pt x="2256510" y="156981"/>
                      <a:pt x="2252339" y="156827"/>
                    </a:cubicBezTo>
                    <a:cubicBezTo>
                      <a:pt x="2245386" y="156569"/>
                      <a:pt x="2244355" y="155796"/>
                      <a:pt x="2244304" y="148946"/>
                    </a:cubicBezTo>
                    <a:cubicBezTo>
                      <a:pt x="2244149" y="133289"/>
                      <a:pt x="2244253" y="117683"/>
                      <a:pt x="2244304" y="102026"/>
                    </a:cubicBezTo>
                    <a:cubicBezTo>
                      <a:pt x="2244304" y="98524"/>
                      <a:pt x="2244767" y="95331"/>
                      <a:pt x="2249300" y="94919"/>
                    </a:cubicBezTo>
                    <a:cubicBezTo>
                      <a:pt x="2253987" y="94455"/>
                      <a:pt x="2256253" y="95897"/>
                      <a:pt x="2256356" y="100635"/>
                    </a:cubicBezTo>
                    <a:cubicBezTo>
                      <a:pt x="2256510" y="107537"/>
                      <a:pt x="2256098" y="114439"/>
                      <a:pt x="2255892" y="121392"/>
                    </a:cubicBezTo>
                    <a:cubicBezTo>
                      <a:pt x="2255841" y="123812"/>
                      <a:pt x="2255326" y="126182"/>
                      <a:pt x="2255429" y="128602"/>
                    </a:cubicBezTo>
                    <a:cubicBezTo>
                      <a:pt x="2255686" y="136070"/>
                      <a:pt x="2258313" y="139058"/>
                      <a:pt x="2265730" y="139573"/>
                    </a:cubicBezTo>
                    <a:cubicBezTo>
                      <a:pt x="2273816" y="140139"/>
                      <a:pt x="2281953" y="140397"/>
                      <a:pt x="2290091" y="140448"/>
                    </a:cubicBezTo>
                    <a:cubicBezTo>
                      <a:pt x="2296632" y="140448"/>
                      <a:pt x="2299877" y="136997"/>
                      <a:pt x="2300186" y="129169"/>
                    </a:cubicBezTo>
                    <a:cubicBezTo>
                      <a:pt x="2300547" y="119538"/>
                      <a:pt x="2300289" y="109906"/>
                      <a:pt x="2300289" y="100275"/>
                    </a:cubicBezTo>
                    <a:cubicBezTo>
                      <a:pt x="2300289" y="97597"/>
                      <a:pt x="2300289" y="94816"/>
                      <a:pt x="2299929" y="92189"/>
                    </a:cubicBezTo>
                    <a:cubicBezTo>
                      <a:pt x="2299001" y="85699"/>
                      <a:pt x="2296478" y="83382"/>
                      <a:pt x="2289834" y="82918"/>
                    </a:cubicBezTo>
                    <a:cubicBezTo>
                      <a:pt x="2285044" y="82558"/>
                      <a:pt x="2280202" y="82764"/>
                      <a:pt x="2275464" y="81888"/>
                    </a:cubicBezTo>
                    <a:cubicBezTo>
                      <a:pt x="2271292" y="81115"/>
                      <a:pt x="2270108" y="78643"/>
                      <a:pt x="2270365" y="74832"/>
                    </a:cubicBezTo>
                    <a:cubicBezTo>
                      <a:pt x="2270674" y="70557"/>
                      <a:pt x="2273507" y="70403"/>
                      <a:pt x="2276752" y="70506"/>
                    </a:cubicBezTo>
                    <a:cubicBezTo>
                      <a:pt x="2280666" y="70609"/>
                      <a:pt x="2284580" y="70815"/>
                      <a:pt x="2288443" y="70351"/>
                    </a:cubicBezTo>
                    <a:cubicBezTo>
                      <a:pt x="2295396" y="69527"/>
                      <a:pt x="2297868" y="66900"/>
                      <a:pt x="2298332" y="59793"/>
                    </a:cubicBezTo>
                    <a:cubicBezTo>
                      <a:pt x="2298692" y="54385"/>
                      <a:pt x="2298486" y="48977"/>
                      <a:pt x="2298538" y="43569"/>
                    </a:cubicBezTo>
                    <a:cubicBezTo>
                      <a:pt x="2298589" y="34247"/>
                      <a:pt x="2298795" y="24924"/>
                      <a:pt x="2298692" y="15602"/>
                    </a:cubicBezTo>
                    <a:cubicBezTo>
                      <a:pt x="2298538" y="6177"/>
                      <a:pt x="2296169" y="3911"/>
                      <a:pt x="2287001" y="3447"/>
                    </a:cubicBezTo>
                    <a:cubicBezTo>
                      <a:pt x="2273198" y="2726"/>
                      <a:pt x="2259395" y="1747"/>
                      <a:pt x="2245540" y="2005"/>
                    </a:cubicBezTo>
                    <a:cubicBezTo>
                      <a:pt x="2234982" y="2211"/>
                      <a:pt x="2233076" y="4168"/>
                      <a:pt x="2232922" y="14829"/>
                    </a:cubicBezTo>
                    <a:cubicBezTo>
                      <a:pt x="2232870" y="18435"/>
                      <a:pt x="2233024" y="22040"/>
                      <a:pt x="2232819" y="25645"/>
                    </a:cubicBezTo>
                    <a:cubicBezTo>
                      <a:pt x="2232510" y="31568"/>
                      <a:pt x="2231531" y="32444"/>
                      <a:pt x="2225865" y="32598"/>
                    </a:cubicBezTo>
                    <a:cubicBezTo>
                      <a:pt x="2219530" y="32753"/>
                      <a:pt x="2217985" y="31671"/>
                      <a:pt x="2217728" y="25903"/>
                    </a:cubicBezTo>
                    <a:cubicBezTo>
                      <a:pt x="2217522" y="21422"/>
                      <a:pt x="2217831" y="16890"/>
                      <a:pt x="2217625" y="12357"/>
                    </a:cubicBezTo>
                    <a:cubicBezTo>
                      <a:pt x="2217264" y="5353"/>
                      <a:pt x="2214689" y="2314"/>
                      <a:pt x="2207736" y="2108"/>
                    </a:cubicBezTo>
                    <a:cubicBezTo>
                      <a:pt x="2195735" y="1747"/>
                      <a:pt x="2183684" y="1799"/>
                      <a:pt x="2171632" y="2211"/>
                    </a:cubicBezTo>
                    <a:cubicBezTo>
                      <a:pt x="2164678" y="2468"/>
                      <a:pt x="2161846" y="5353"/>
                      <a:pt x="2161382" y="12357"/>
                    </a:cubicBezTo>
                    <a:cubicBezTo>
                      <a:pt x="2160867" y="20443"/>
                      <a:pt x="2160816" y="28581"/>
                      <a:pt x="2161073" y="36719"/>
                    </a:cubicBezTo>
                    <a:cubicBezTo>
                      <a:pt x="2161279" y="42745"/>
                      <a:pt x="2163957" y="45320"/>
                      <a:pt x="2170189" y="45732"/>
                    </a:cubicBezTo>
                    <a:cubicBezTo>
                      <a:pt x="2176782" y="46196"/>
                      <a:pt x="2183426" y="46093"/>
                      <a:pt x="2190019" y="46041"/>
                    </a:cubicBezTo>
                    <a:cubicBezTo>
                      <a:pt x="2193624" y="45990"/>
                      <a:pt x="2196663" y="44547"/>
                      <a:pt x="2197075" y="40530"/>
                    </a:cubicBezTo>
                    <a:cubicBezTo>
                      <a:pt x="2197487" y="36513"/>
                      <a:pt x="2194757" y="34401"/>
                      <a:pt x="2191255" y="33680"/>
                    </a:cubicBezTo>
                    <a:cubicBezTo>
                      <a:pt x="2187752" y="32959"/>
                      <a:pt x="2184095" y="32753"/>
                      <a:pt x="2180542" y="32598"/>
                    </a:cubicBezTo>
                    <a:cubicBezTo>
                      <a:pt x="2176524" y="32444"/>
                      <a:pt x="2174670" y="30744"/>
                      <a:pt x="2174361" y="26572"/>
                    </a:cubicBezTo>
                    <a:cubicBezTo>
                      <a:pt x="2173743" y="17302"/>
                      <a:pt x="2175185" y="15499"/>
                      <a:pt x="2184611" y="15345"/>
                    </a:cubicBezTo>
                    <a:cubicBezTo>
                      <a:pt x="2189143" y="15293"/>
                      <a:pt x="2193624" y="15396"/>
                      <a:pt x="2198156" y="15345"/>
                    </a:cubicBezTo>
                    <a:cubicBezTo>
                      <a:pt x="2202328" y="15293"/>
                      <a:pt x="2204131" y="17456"/>
                      <a:pt x="2204079" y="21474"/>
                    </a:cubicBezTo>
                    <a:cubicBezTo>
                      <a:pt x="2204028" y="32289"/>
                      <a:pt x="2203976" y="43157"/>
                      <a:pt x="2203925" y="53973"/>
                    </a:cubicBezTo>
                    <a:cubicBezTo>
                      <a:pt x="2203925" y="57629"/>
                      <a:pt x="2202071" y="59587"/>
                      <a:pt x="2198362" y="59587"/>
                    </a:cubicBezTo>
                    <a:cubicBezTo>
                      <a:pt x="2183632" y="59484"/>
                      <a:pt x="2168902" y="59844"/>
                      <a:pt x="2154223" y="57939"/>
                    </a:cubicBezTo>
                    <a:cubicBezTo>
                      <a:pt x="2149897" y="57372"/>
                      <a:pt x="2148918" y="54694"/>
                      <a:pt x="2148867" y="51037"/>
                    </a:cubicBezTo>
                    <a:cubicBezTo>
                      <a:pt x="2148764" y="42024"/>
                      <a:pt x="2148661" y="33010"/>
                      <a:pt x="2148506" y="23946"/>
                    </a:cubicBezTo>
                    <a:cubicBezTo>
                      <a:pt x="2148455" y="21268"/>
                      <a:pt x="2148506" y="18486"/>
                      <a:pt x="2148043" y="15860"/>
                    </a:cubicBezTo>
                    <a:cubicBezTo>
                      <a:pt x="2147013" y="9834"/>
                      <a:pt x="2144489" y="7619"/>
                      <a:pt x="2138463" y="7052"/>
                    </a:cubicBezTo>
                    <a:cubicBezTo>
                      <a:pt x="2136660" y="6898"/>
                      <a:pt x="2134857" y="6949"/>
                      <a:pt x="2133055" y="6949"/>
                    </a:cubicBezTo>
                    <a:cubicBezTo>
                      <a:pt x="2019025" y="5198"/>
                      <a:pt x="1904994" y="5713"/>
                      <a:pt x="1790964" y="5610"/>
                    </a:cubicBezTo>
                    <a:cubicBezTo>
                      <a:pt x="1566199" y="5353"/>
                      <a:pt x="1341435" y="6177"/>
                      <a:pt x="1116671" y="4889"/>
                    </a:cubicBezTo>
                    <a:cubicBezTo>
                      <a:pt x="804916" y="3190"/>
                      <a:pt x="492903" y="4220"/>
                      <a:pt x="180891" y="3447"/>
                    </a:cubicBezTo>
                    <a:cubicBezTo>
                      <a:pt x="177595" y="3447"/>
                      <a:pt x="174247" y="3396"/>
                      <a:pt x="170951" y="3447"/>
                    </a:cubicBezTo>
                    <a:cubicBezTo>
                      <a:pt x="160341" y="3653"/>
                      <a:pt x="158177" y="5868"/>
                      <a:pt x="158332" y="16220"/>
                    </a:cubicBezTo>
                    <a:cubicBezTo>
                      <a:pt x="158487" y="27036"/>
                      <a:pt x="158590" y="37903"/>
                      <a:pt x="158693" y="48719"/>
                    </a:cubicBezTo>
                    <a:cubicBezTo>
                      <a:pt x="158693" y="50522"/>
                      <a:pt x="158796" y="52325"/>
                      <a:pt x="158693" y="54127"/>
                    </a:cubicBezTo>
                    <a:cubicBezTo>
                      <a:pt x="158332" y="60102"/>
                      <a:pt x="157714" y="60823"/>
                      <a:pt x="151842" y="61132"/>
                    </a:cubicBezTo>
                    <a:cubicBezTo>
                      <a:pt x="147928" y="61338"/>
                      <a:pt x="144014" y="61183"/>
                      <a:pt x="140100" y="61235"/>
                    </a:cubicBezTo>
                    <a:cubicBezTo>
                      <a:pt x="127481" y="61286"/>
                      <a:pt x="114811" y="61389"/>
                      <a:pt x="102192" y="61286"/>
                    </a:cubicBezTo>
                    <a:cubicBezTo>
                      <a:pt x="95342" y="61235"/>
                      <a:pt x="94724" y="60308"/>
                      <a:pt x="94621" y="53149"/>
                    </a:cubicBezTo>
                    <a:cubicBezTo>
                      <a:pt x="94518" y="45526"/>
                      <a:pt x="95291" y="44444"/>
                      <a:pt x="102450" y="44444"/>
                    </a:cubicBezTo>
                    <a:cubicBezTo>
                      <a:pt x="111463" y="44393"/>
                      <a:pt x="120476" y="44547"/>
                      <a:pt x="129490" y="45011"/>
                    </a:cubicBezTo>
                    <a:cubicBezTo>
                      <a:pt x="141284" y="45629"/>
                      <a:pt x="144838" y="42539"/>
                      <a:pt x="144786" y="30796"/>
                    </a:cubicBezTo>
                    <a:cubicBezTo>
                      <a:pt x="144735" y="24461"/>
                      <a:pt x="144735" y="18126"/>
                      <a:pt x="144117" y="11894"/>
                    </a:cubicBezTo>
                    <a:cubicBezTo>
                      <a:pt x="143293" y="3962"/>
                      <a:pt x="140100" y="717"/>
                      <a:pt x="132477" y="1129"/>
                    </a:cubicBezTo>
                    <a:cubicBezTo>
                      <a:pt x="118622" y="1902"/>
                      <a:pt x="104819" y="1335"/>
                      <a:pt x="90964" y="2056"/>
                    </a:cubicBezTo>
                    <a:cubicBezTo>
                      <a:pt x="84320" y="2365"/>
                      <a:pt x="81848" y="4992"/>
                      <a:pt x="81282" y="11585"/>
                    </a:cubicBezTo>
                    <a:cubicBezTo>
                      <a:pt x="80921" y="16066"/>
                      <a:pt x="81076" y="20598"/>
                      <a:pt x="81024" y="25130"/>
                    </a:cubicBezTo>
                    <a:cubicBezTo>
                      <a:pt x="80973" y="28684"/>
                      <a:pt x="79479" y="30847"/>
                      <a:pt x="75565" y="30693"/>
                    </a:cubicBezTo>
                    <a:cubicBezTo>
                      <a:pt x="72165" y="30435"/>
                      <a:pt x="71084" y="28169"/>
                      <a:pt x="71084" y="25130"/>
                    </a:cubicBezTo>
                    <a:cubicBezTo>
                      <a:pt x="71084" y="20907"/>
                      <a:pt x="71290" y="16684"/>
                      <a:pt x="71187" y="12512"/>
                    </a:cubicBezTo>
                    <a:cubicBezTo>
                      <a:pt x="71032" y="4426"/>
                      <a:pt x="68818" y="1644"/>
                      <a:pt x="60629" y="872"/>
                    </a:cubicBezTo>
                    <a:cubicBezTo>
                      <a:pt x="53160" y="202"/>
                      <a:pt x="45589" y="305"/>
                      <a:pt x="38070" y="202"/>
                    </a:cubicBezTo>
                    <a:cubicBezTo>
                      <a:pt x="29674" y="48"/>
                      <a:pt x="21228" y="-107"/>
                      <a:pt x="12833" y="99"/>
                    </a:cubicBezTo>
                    <a:cubicBezTo>
                      <a:pt x="5261" y="254"/>
                      <a:pt x="2635" y="2623"/>
                      <a:pt x="1141" y="9988"/>
                    </a:cubicBezTo>
                    <a:cubicBezTo>
                      <a:pt x="678" y="12306"/>
                      <a:pt x="420" y="14726"/>
                      <a:pt x="369" y="17147"/>
                    </a:cubicBezTo>
                    <a:cubicBezTo>
                      <a:pt x="214" y="29766"/>
                      <a:pt x="8" y="42384"/>
                      <a:pt x="60" y="55054"/>
                    </a:cubicBezTo>
                    <a:cubicBezTo>
                      <a:pt x="111" y="65819"/>
                      <a:pt x="3253" y="68806"/>
                      <a:pt x="14172" y="69218"/>
                    </a:cubicBezTo>
                    <a:cubicBezTo>
                      <a:pt x="17777" y="69372"/>
                      <a:pt x="21434" y="69166"/>
                      <a:pt x="24988" y="69527"/>
                    </a:cubicBezTo>
                    <a:cubicBezTo>
                      <a:pt x="29829" y="69990"/>
                      <a:pt x="30808" y="71742"/>
                      <a:pt x="30808" y="77716"/>
                    </a:cubicBezTo>
                    <a:cubicBezTo>
                      <a:pt x="30808" y="81733"/>
                      <a:pt x="29932" y="84978"/>
                      <a:pt x="25091" y="85184"/>
                    </a:cubicBezTo>
                    <a:cubicBezTo>
                      <a:pt x="20558" y="85339"/>
                      <a:pt x="16026" y="85184"/>
                      <a:pt x="11545" y="85596"/>
                    </a:cubicBezTo>
                    <a:cubicBezTo>
                      <a:pt x="4334" y="86266"/>
                      <a:pt x="987" y="89202"/>
                      <a:pt x="678" y="96412"/>
                    </a:cubicBezTo>
                    <a:cubicBezTo>
                      <a:pt x="60" y="108310"/>
                      <a:pt x="60" y="120362"/>
                      <a:pt x="317" y="132414"/>
                    </a:cubicBezTo>
                    <a:cubicBezTo>
                      <a:pt x="472" y="138800"/>
                      <a:pt x="3510" y="141478"/>
                      <a:pt x="10154" y="141736"/>
                    </a:cubicBezTo>
                    <a:cubicBezTo>
                      <a:pt x="18550" y="142045"/>
                      <a:pt x="26996" y="142045"/>
                      <a:pt x="35443" y="141684"/>
                    </a:cubicBezTo>
                    <a:cubicBezTo>
                      <a:pt x="41829" y="141427"/>
                      <a:pt x="44971" y="138285"/>
                      <a:pt x="44971" y="132105"/>
                    </a:cubicBezTo>
                    <a:cubicBezTo>
                      <a:pt x="44971" y="126388"/>
                      <a:pt x="44405" y="120671"/>
                      <a:pt x="43632" y="115057"/>
                    </a:cubicBezTo>
                    <a:cubicBezTo>
                      <a:pt x="43014" y="110473"/>
                      <a:pt x="40130" y="108104"/>
                      <a:pt x="36473" y="108567"/>
                    </a:cubicBezTo>
                    <a:cubicBezTo>
                      <a:pt x="32456" y="109082"/>
                      <a:pt x="31014" y="111863"/>
                      <a:pt x="30653" y="115469"/>
                    </a:cubicBezTo>
                    <a:cubicBezTo>
                      <a:pt x="30499" y="116962"/>
                      <a:pt x="30396" y="118507"/>
                      <a:pt x="30550" y="119950"/>
                    </a:cubicBezTo>
                    <a:cubicBezTo>
                      <a:pt x="31426" y="128345"/>
                      <a:pt x="27202" y="128911"/>
                      <a:pt x="19580" y="128242"/>
                    </a:cubicBezTo>
                    <a:cubicBezTo>
                      <a:pt x="16850" y="127984"/>
                      <a:pt x="14944" y="126439"/>
                      <a:pt x="14893" y="123658"/>
                    </a:cubicBezTo>
                    <a:cubicBezTo>
                      <a:pt x="14738" y="117374"/>
                      <a:pt x="14790" y="111039"/>
                      <a:pt x="14944" y="104756"/>
                    </a:cubicBezTo>
                    <a:cubicBezTo>
                      <a:pt x="15047" y="102078"/>
                      <a:pt x="16644" y="100120"/>
                      <a:pt x="19425" y="99914"/>
                    </a:cubicBezTo>
                    <a:cubicBezTo>
                      <a:pt x="29932" y="99193"/>
                      <a:pt x="40490" y="99296"/>
                      <a:pt x="50997" y="99811"/>
                    </a:cubicBezTo>
                    <a:cubicBezTo>
                      <a:pt x="54654" y="100017"/>
                      <a:pt x="56096" y="102644"/>
                      <a:pt x="56096" y="106043"/>
                    </a:cubicBezTo>
                    <a:cubicBezTo>
                      <a:pt x="56096" y="119898"/>
                      <a:pt x="56045" y="133701"/>
                      <a:pt x="55993" y="147556"/>
                    </a:cubicBezTo>
                    <a:cubicBezTo>
                      <a:pt x="55942" y="152397"/>
                      <a:pt x="52851" y="153479"/>
                      <a:pt x="48731" y="153479"/>
                    </a:cubicBezTo>
                    <a:cubicBezTo>
                      <a:pt x="38585" y="153479"/>
                      <a:pt x="28335" y="153479"/>
                      <a:pt x="18138" y="153479"/>
                    </a:cubicBezTo>
                    <a:cubicBezTo>
                      <a:pt x="15408" y="153479"/>
                      <a:pt x="12730" y="153427"/>
                      <a:pt x="10000" y="153736"/>
                    </a:cubicBezTo>
                    <a:cubicBezTo>
                      <a:pt x="5210" y="154251"/>
                      <a:pt x="2326" y="157033"/>
                      <a:pt x="1759" y="161822"/>
                    </a:cubicBezTo>
                    <a:cubicBezTo>
                      <a:pt x="1450" y="164192"/>
                      <a:pt x="1502" y="166612"/>
                      <a:pt x="1502" y="169033"/>
                    </a:cubicBezTo>
                    <a:cubicBezTo>
                      <a:pt x="1450" y="183197"/>
                      <a:pt x="1605" y="197309"/>
                      <a:pt x="1450" y="211473"/>
                    </a:cubicBezTo>
                    <a:cubicBezTo>
                      <a:pt x="832" y="272144"/>
                      <a:pt x="575" y="332919"/>
                      <a:pt x="420" y="394724"/>
                    </a:cubicBezTo>
                    <a:lnTo>
                      <a:pt x="420" y="394724"/>
                    </a:lnTo>
                    <a:cubicBezTo>
                      <a:pt x="420" y="395909"/>
                      <a:pt x="420" y="397094"/>
                      <a:pt x="420" y="398278"/>
                    </a:cubicBezTo>
                    <a:cubicBezTo>
                      <a:pt x="420" y="399463"/>
                      <a:pt x="420" y="400647"/>
                      <a:pt x="420" y="401832"/>
                    </a:cubicBezTo>
                    <a:lnTo>
                      <a:pt x="420" y="401832"/>
                    </a:lnTo>
                    <a:cubicBezTo>
                      <a:pt x="575" y="463637"/>
                      <a:pt x="832" y="524361"/>
                      <a:pt x="1450" y="585084"/>
                    </a:cubicBezTo>
                    <a:cubicBezTo>
                      <a:pt x="1605" y="599248"/>
                      <a:pt x="1450" y="613360"/>
                      <a:pt x="1502" y="627523"/>
                    </a:cubicBezTo>
                    <a:cubicBezTo>
                      <a:pt x="1502" y="629944"/>
                      <a:pt x="1450" y="632365"/>
                      <a:pt x="1759" y="634734"/>
                    </a:cubicBezTo>
                    <a:cubicBezTo>
                      <a:pt x="2326" y="639575"/>
                      <a:pt x="5261" y="642305"/>
                      <a:pt x="10000" y="642820"/>
                    </a:cubicBezTo>
                    <a:cubicBezTo>
                      <a:pt x="12678" y="643129"/>
                      <a:pt x="15408" y="643078"/>
                      <a:pt x="18138" y="643078"/>
                    </a:cubicBezTo>
                    <a:cubicBezTo>
                      <a:pt x="28387" y="643078"/>
                      <a:pt x="38585" y="643078"/>
                      <a:pt x="48834" y="643026"/>
                    </a:cubicBezTo>
                    <a:cubicBezTo>
                      <a:pt x="52954" y="643026"/>
                      <a:pt x="56045" y="644108"/>
                      <a:pt x="56096" y="648949"/>
                    </a:cubicBezTo>
                    <a:cubicBezTo>
                      <a:pt x="56148" y="662804"/>
                      <a:pt x="56199" y="676607"/>
                      <a:pt x="56199" y="690462"/>
                    </a:cubicBezTo>
                    <a:cubicBezTo>
                      <a:pt x="56199" y="693861"/>
                      <a:pt x="54757" y="696539"/>
                      <a:pt x="51100" y="696694"/>
                    </a:cubicBezTo>
                    <a:cubicBezTo>
                      <a:pt x="40593" y="697209"/>
                      <a:pt x="30035" y="697312"/>
                      <a:pt x="19528" y="696591"/>
                    </a:cubicBezTo>
                    <a:cubicBezTo>
                      <a:pt x="16747" y="696385"/>
                      <a:pt x="15099" y="694427"/>
                      <a:pt x="15047" y="691749"/>
                    </a:cubicBezTo>
                    <a:cubicBezTo>
                      <a:pt x="14841" y="685466"/>
                      <a:pt x="14841" y="679131"/>
                      <a:pt x="14996" y="672847"/>
                    </a:cubicBezTo>
                    <a:cubicBezTo>
                      <a:pt x="15047" y="670066"/>
                      <a:pt x="17004" y="668521"/>
                      <a:pt x="19683" y="668263"/>
                    </a:cubicBezTo>
                    <a:cubicBezTo>
                      <a:pt x="27254" y="667594"/>
                      <a:pt x="31529" y="668160"/>
                      <a:pt x="30653" y="676555"/>
                    </a:cubicBezTo>
                    <a:cubicBezTo>
                      <a:pt x="30499" y="678049"/>
                      <a:pt x="30602" y="679543"/>
                      <a:pt x="30756" y="681036"/>
                    </a:cubicBezTo>
                    <a:cubicBezTo>
                      <a:pt x="31065" y="684642"/>
                      <a:pt x="32559" y="687423"/>
                      <a:pt x="36576" y="687938"/>
                    </a:cubicBezTo>
                    <a:cubicBezTo>
                      <a:pt x="40233" y="688401"/>
                      <a:pt x="43117" y="686032"/>
                      <a:pt x="43735" y="681448"/>
                    </a:cubicBezTo>
                    <a:cubicBezTo>
                      <a:pt x="44508" y="675783"/>
                      <a:pt x="45074" y="670066"/>
                      <a:pt x="45074" y="664400"/>
                    </a:cubicBezTo>
                    <a:cubicBezTo>
                      <a:pt x="45074" y="658220"/>
                      <a:pt x="41932" y="655027"/>
                      <a:pt x="35546" y="654821"/>
                    </a:cubicBezTo>
                    <a:cubicBezTo>
                      <a:pt x="27151" y="654512"/>
                      <a:pt x="18704" y="654460"/>
                      <a:pt x="10257" y="654769"/>
                    </a:cubicBezTo>
                    <a:cubicBezTo>
                      <a:pt x="3613" y="655027"/>
                      <a:pt x="575" y="657756"/>
                      <a:pt x="420" y="664091"/>
                    </a:cubicBezTo>
                    <a:cubicBezTo>
                      <a:pt x="60" y="676040"/>
                      <a:pt x="60" y="688092"/>
                      <a:pt x="626" y="700144"/>
                    </a:cubicBezTo>
                    <a:cubicBezTo>
                      <a:pt x="935" y="707355"/>
                      <a:pt x="4283" y="710291"/>
                      <a:pt x="11494" y="710960"/>
                    </a:cubicBezTo>
                    <a:cubicBezTo>
                      <a:pt x="15974" y="711372"/>
                      <a:pt x="20507" y="711218"/>
                      <a:pt x="25039" y="711372"/>
                    </a:cubicBezTo>
                    <a:cubicBezTo>
                      <a:pt x="29932" y="711527"/>
                      <a:pt x="30756" y="714772"/>
                      <a:pt x="30756" y="718840"/>
                    </a:cubicBezTo>
                    <a:cubicBezTo>
                      <a:pt x="30756" y="724866"/>
                      <a:pt x="29777" y="726566"/>
                      <a:pt x="24936" y="727030"/>
                    </a:cubicBezTo>
                    <a:cubicBezTo>
                      <a:pt x="21331" y="727390"/>
                      <a:pt x="17726" y="727184"/>
                      <a:pt x="14120" y="727339"/>
                    </a:cubicBezTo>
                    <a:cubicBezTo>
                      <a:pt x="3201" y="727751"/>
                      <a:pt x="111" y="730738"/>
                      <a:pt x="8" y="741502"/>
                    </a:cubicBezTo>
                    <a:cubicBezTo>
                      <a:pt x="-43" y="754121"/>
                      <a:pt x="163" y="766791"/>
                      <a:pt x="317" y="779409"/>
                    </a:cubicBezTo>
                    <a:cubicBezTo>
                      <a:pt x="369" y="781778"/>
                      <a:pt x="626" y="784251"/>
                      <a:pt x="1090" y="786568"/>
                    </a:cubicBezTo>
                    <a:cubicBezTo>
                      <a:pt x="2583" y="793933"/>
                      <a:pt x="5210" y="796303"/>
                      <a:pt x="12781" y="796457"/>
                    </a:cubicBezTo>
                    <a:cubicBezTo>
                      <a:pt x="21176" y="796663"/>
                      <a:pt x="29623" y="796457"/>
                      <a:pt x="38070" y="796354"/>
                    </a:cubicBezTo>
                    <a:cubicBezTo>
                      <a:pt x="45589" y="796251"/>
                      <a:pt x="53160" y="796354"/>
                      <a:pt x="60629" y="795685"/>
                    </a:cubicBezTo>
                    <a:cubicBezTo>
                      <a:pt x="68818" y="794964"/>
                      <a:pt x="71032" y="792182"/>
                      <a:pt x="71187" y="784045"/>
                    </a:cubicBezTo>
                    <a:cubicBezTo>
                      <a:pt x="71238" y="779821"/>
                      <a:pt x="71084" y="775598"/>
                      <a:pt x="71084" y="771426"/>
                    </a:cubicBezTo>
                    <a:cubicBezTo>
                      <a:pt x="71084" y="768387"/>
                      <a:pt x="72165" y="766121"/>
                      <a:pt x="75668" y="765967"/>
                    </a:cubicBezTo>
                    <a:cubicBezTo>
                      <a:pt x="79582" y="765761"/>
                      <a:pt x="81024" y="767924"/>
                      <a:pt x="81127" y="771529"/>
                    </a:cubicBezTo>
                    <a:cubicBezTo>
                      <a:pt x="81179" y="776061"/>
                      <a:pt x="81024" y="780594"/>
                      <a:pt x="81385" y="785075"/>
                    </a:cubicBezTo>
                    <a:cubicBezTo>
                      <a:pt x="81900" y="791667"/>
                      <a:pt x="84423" y="794243"/>
                      <a:pt x="91068" y="794603"/>
                    </a:cubicBezTo>
                    <a:cubicBezTo>
                      <a:pt x="104871" y="795273"/>
                      <a:pt x="118725" y="794758"/>
                      <a:pt x="132580" y="795530"/>
                    </a:cubicBezTo>
                    <a:cubicBezTo>
                      <a:pt x="140203" y="795942"/>
                      <a:pt x="143396" y="792697"/>
                      <a:pt x="144220" y="784766"/>
                    </a:cubicBezTo>
                    <a:cubicBezTo>
                      <a:pt x="144889" y="778482"/>
                      <a:pt x="144838" y="772147"/>
                      <a:pt x="144889" y="765864"/>
                    </a:cubicBezTo>
                    <a:cubicBezTo>
                      <a:pt x="144941" y="754121"/>
                      <a:pt x="141387" y="751031"/>
                      <a:pt x="129593" y="751649"/>
                    </a:cubicBezTo>
                    <a:cubicBezTo>
                      <a:pt x="120579" y="752112"/>
                      <a:pt x="111566" y="752267"/>
                      <a:pt x="102553" y="752215"/>
                    </a:cubicBezTo>
                    <a:cubicBezTo>
                      <a:pt x="95394" y="752215"/>
                      <a:pt x="94621" y="751133"/>
                      <a:pt x="94724" y="743511"/>
                    </a:cubicBezTo>
                    <a:cubicBezTo>
                      <a:pt x="94827" y="736352"/>
                      <a:pt x="95445" y="735476"/>
                      <a:pt x="102295" y="735373"/>
                    </a:cubicBezTo>
                    <a:cubicBezTo>
                      <a:pt x="114914" y="735219"/>
                      <a:pt x="127584" y="735373"/>
                      <a:pt x="140203" y="735425"/>
                    </a:cubicBezTo>
                    <a:cubicBezTo>
                      <a:pt x="144117" y="735425"/>
                      <a:pt x="148031" y="735322"/>
                      <a:pt x="151945" y="735528"/>
                    </a:cubicBezTo>
                    <a:cubicBezTo>
                      <a:pt x="157817" y="735837"/>
                      <a:pt x="158487" y="736558"/>
                      <a:pt x="158796" y="742532"/>
                    </a:cubicBezTo>
                    <a:cubicBezTo>
                      <a:pt x="158899" y="744335"/>
                      <a:pt x="158847" y="746138"/>
                      <a:pt x="158796" y="747940"/>
                    </a:cubicBezTo>
                    <a:cubicBezTo>
                      <a:pt x="158693" y="758756"/>
                      <a:pt x="158590" y="769623"/>
                      <a:pt x="158435" y="780439"/>
                    </a:cubicBezTo>
                    <a:cubicBezTo>
                      <a:pt x="158280" y="790792"/>
                      <a:pt x="160444" y="793058"/>
                      <a:pt x="171054" y="793212"/>
                    </a:cubicBezTo>
                    <a:cubicBezTo>
                      <a:pt x="174350" y="793264"/>
                      <a:pt x="177698" y="793212"/>
                      <a:pt x="180994" y="793212"/>
                    </a:cubicBezTo>
                    <a:cubicBezTo>
                      <a:pt x="493006" y="792440"/>
                      <a:pt x="805019" y="793470"/>
                      <a:pt x="1117031" y="791667"/>
                    </a:cubicBezTo>
                    <a:cubicBezTo>
                      <a:pt x="1341796" y="790380"/>
                      <a:pt x="1566560" y="791204"/>
                      <a:pt x="1791324" y="790946"/>
                    </a:cubicBezTo>
                    <a:cubicBezTo>
                      <a:pt x="1905355" y="790792"/>
                      <a:pt x="2019385" y="791358"/>
                      <a:pt x="2133415" y="789607"/>
                    </a:cubicBezTo>
                    <a:cubicBezTo>
                      <a:pt x="2135218" y="789556"/>
                      <a:pt x="2137021" y="789659"/>
                      <a:pt x="2138823" y="789504"/>
                    </a:cubicBezTo>
                    <a:cubicBezTo>
                      <a:pt x="2144849" y="788938"/>
                      <a:pt x="2147373" y="786723"/>
                      <a:pt x="2148403" y="780697"/>
                    </a:cubicBezTo>
                    <a:cubicBezTo>
                      <a:pt x="2148867" y="778070"/>
                      <a:pt x="2148815" y="775289"/>
                      <a:pt x="2148867" y="772611"/>
                    </a:cubicBezTo>
                    <a:cubicBezTo>
                      <a:pt x="2149021" y="763597"/>
                      <a:pt x="2149124" y="754584"/>
                      <a:pt x="2149227" y="745520"/>
                    </a:cubicBezTo>
                    <a:cubicBezTo>
                      <a:pt x="2149279" y="741863"/>
                      <a:pt x="2150257" y="739185"/>
                      <a:pt x="2154584" y="738618"/>
                    </a:cubicBezTo>
                    <a:cubicBezTo>
                      <a:pt x="2169262" y="736712"/>
                      <a:pt x="2183993" y="737073"/>
                      <a:pt x="2198723" y="736970"/>
                    </a:cubicBezTo>
                    <a:cubicBezTo>
                      <a:pt x="2202380" y="736970"/>
                      <a:pt x="2204234" y="738927"/>
                      <a:pt x="2204285" y="742584"/>
                    </a:cubicBezTo>
                    <a:cubicBezTo>
                      <a:pt x="2204337" y="753400"/>
                      <a:pt x="2204388" y="764267"/>
                      <a:pt x="2204440" y="775083"/>
                    </a:cubicBezTo>
                    <a:cubicBezTo>
                      <a:pt x="2204491" y="779100"/>
                      <a:pt x="2202689" y="781263"/>
                      <a:pt x="2198517" y="781212"/>
                    </a:cubicBezTo>
                    <a:cubicBezTo>
                      <a:pt x="2193984" y="781160"/>
                      <a:pt x="2189504" y="781263"/>
                      <a:pt x="2184971" y="781212"/>
                    </a:cubicBezTo>
                    <a:cubicBezTo>
                      <a:pt x="2175546" y="781057"/>
                      <a:pt x="2174052" y="779306"/>
                      <a:pt x="2174722" y="769984"/>
                    </a:cubicBezTo>
                    <a:cubicBezTo>
                      <a:pt x="2175031" y="765812"/>
                      <a:pt x="2176885" y="764113"/>
                      <a:pt x="2180902" y="763958"/>
                    </a:cubicBezTo>
                    <a:cubicBezTo>
                      <a:pt x="2184508" y="763804"/>
                      <a:pt x="2188113" y="763597"/>
                      <a:pt x="2191615" y="762876"/>
                    </a:cubicBezTo>
                    <a:cubicBezTo>
                      <a:pt x="2195117" y="762155"/>
                      <a:pt x="2197847" y="760044"/>
                      <a:pt x="2197435" y="756026"/>
                    </a:cubicBezTo>
                    <a:cubicBezTo>
                      <a:pt x="2197023" y="752009"/>
                      <a:pt x="2193984" y="750567"/>
                      <a:pt x="2190379" y="750515"/>
                    </a:cubicBezTo>
                    <a:cubicBezTo>
                      <a:pt x="2183786" y="750464"/>
                      <a:pt x="2177143" y="750361"/>
                      <a:pt x="2170550" y="750824"/>
                    </a:cubicBezTo>
                    <a:cubicBezTo>
                      <a:pt x="2164318" y="751236"/>
                      <a:pt x="2161640" y="753812"/>
                      <a:pt x="2161434" y="759838"/>
                    </a:cubicBezTo>
                    <a:cubicBezTo>
                      <a:pt x="2161125" y="767924"/>
                      <a:pt x="2161176" y="776113"/>
                      <a:pt x="2161743" y="784199"/>
                    </a:cubicBezTo>
                    <a:cubicBezTo>
                      <a:pt x="2162206" y="791204"/>
                      <a:pt x="2165039" y="794139"/>
                      <a:pt x="2171992" y="794345"/>
                    </a:cubicBezTo>
                    <a:cubicBezTo>
                      <a:pt x="2183993" y="794758"/>
                      <a:pt x="2196044" y="794809"/>
                      <a:pt x="2208096" y="794449"/>
                    </a:cubicBezTo>
                    <a:cubicBezTo>
                      <a:pt x="2215050" y="794243"/>
                      <a:pt x="2217625" y="791204"/>
                      <a:pt x="2217985" y="784199"/>
                    </a:cubicBezTo>
                    <a:cubicBezTo>
                      <a:pt x="2218191" y="779718"/>
                      <a:pt x="2217882" y="775186"/>
                      <a:pt x="2218088" y="770654"/>
                    </a:cubicBezTo>
                    <a:cubicBezTo>
                      <a:pt x="2218346" y="764937"/>
                      <a:pt x="2219891" y="763804"/>
                      <a:pt x="2226226" y="763958"/>
                    </a:cubicBezTo>
                    <a:cubicBezTo>
                      <a:pt x="2231891" y="764113"/>
                      <a:pt x="2232870" y="764988"/>
                      <a:pt x="2233179" y="770911"/>
                    </a:cubicBezTo>
                    <a:cubicBezTo>
                      <a:pt x="2233385" y="774516"/>
                      <a:pt x="2233231" y="778122"/>
                      <a:pt x="2233282" y="781727"/>
                    </a:cubicBezTo>
                    <a:cubicBezTo>
                      <a:pt x="2233437" y="792440"/>
                      <a:pt x="2235342" y="794397"/>
                      <a:pt x="2245901" y="794552"/>
                    </a:cubicBezTo>
                    <a:cubicBezTo>
                      <a:pt x="2259755" y="794809"/>
                      <a:pt x="2273558" y="793830"/>
                      <a:pt x="2287362" y="793109"/>
                    </a:cubicBezTo>
                    <a:cubicBezTo>
                      <a:pt x="2296478" y="792646"/>
                      <a:pt x="2298898" y="790380"/>
                      <a:pt x="2299053" y="780954"/>
                    </a:cubicBezTo>
                    <a:cubicBezTo>
                      <a:pt x="2299207" y="771632"/>
                      <a:pt x="2299001" y="762310"/>
                      <a:pt x="2298898" y="752988"/>
                    </a:cubicBezTo>
                    <a:cubicBezTo>
                      <a:pt x="2298847" y="747580"/>
                      <a:pt x="2299053" y="742120"/>
                      <a:pt x="2298692" y="736764"/>
                    </a:cubicBezTo>
                    <a:cubicBezTo>
                      <a:pt x="2298229" y="729656"/>
                      <a:pt x="2295757" y="727030"/>
                      <a:pt x="2288804" y="726205"/>
                    </a:cubicBezTo>
                    <a:cubicBezTo>
                      <a:pt x="2284941" y="725742"/>
                      <a:pt x="2280975" y="725948"/>
                      <a:pt x="2277112" y="726051"/>
                    </a:cubicBezTo>
                    <a:cubicBezTo>
                      <a:pt x="2273867" y="726154"/>
                      <a:pt x="2271035" y="725999"/>
                      <a:pt x="2270726" y="721725"/>
                    </a:cubicBezTo>
                    <a:cubicBezTo>
                      <a:pt x="2270468" y="717862"/>
                      <a:pt x="2271653" y="715390"/>
                      <a:pt x="2275824" y="714668"/>
                    </a:cubicBezTo>
                    <a:cubicBezTo>
                      <a:pt x="2280614" y="713793"/>
                      <a:pt x="2285404" y="713999"/>
                      <a:pt x="2290194" y="713638"/>
                    </a:cubicBezTo>
                    <a:cubicBezTo>
                      <a:pt x="2296838" y="713175"/>
                      <a:pt x="2299311" y="710857"/>
                      <a:pt x="2300289" y="704368"/>
                    </a:cubicBezTo>
                    <a:cubicBezTo>
                      <a:pt x="2300650" y="701689"/>
                      <a:pt x="2300650" y="698960"/>
                      <a:pt x="2300650" y="696282"/>
                    </a:cubicBezTo>
                    <a:cubicBezTo>
                      <a:pt x="2300701" y="686650"/>
                      <a:pt x="2300959" y="677019"/>
                      <a:pt x="2300547" y="667388"/>
                    </a:cubicBezTo>
                    <a:cubicBezTo>
                      <a:pt x="2299877" y="659353"/>
                      <a:pt x="2296632" y="655902"/>
                      <a:pt x="2290091" y="655902"/>
                    </a:cubicBezTo>
                    <a:close/>
                    <a:moveTo>
                      <a:pt x="101008" y="15345"/>
                    </a:moveTo>
                    <a:cubicBezTo>
                      <a:pt x="104613" y="15087"/>
                      <a:pt x="108218" y="15293"/>
                      <a:pt x="111772" y="15293"/>
                    </a:cubicBezTo>
                    <a:cubicBezTo>
                      <a:pt x="111772" y="15242"/>
                      <a:pt x="111772" y="15139"/>
                      <a:pt x="111772" y="15087"/>
                    </a:cubicBezTo>
                    <a:cubicBezTo>
                      <a:pt x="115687" y="15087"/>
                      <a:pt x="119549" y="14881"/>
                      <a:pt x="123464" y="15139"/>
                    </a:cubicBezTo>
                    <a:cubicBezTo>
                      <a:pt x="128975" y="15499"/>
                      <a:pt x="130314" y="17199"/>
                      <a:pt x="130211" y="23379"/>
                    </a:cubicBezTo>
                    <a:cubicBezTo>
                      <a:pt x="130159" y="28942"/>
                      <a:pt x="128975" y="30744"/>
                      <a:pt x="123773" y="30899"/>
                    </a:cubicBezTo>
                    <a:cubicBezTo>
                      <a:pt x="115996" y="31208"/>
                      <a:pt x="108218" y="31156"/>
                      <a:pt x="100441" y="30796"/>
                    </a:cubicBezTo>
                    <a:cubicBezTo>
                      <a:pt x="95445" y="30538"/>
                      <a:pt x="94570" y="28890"/>
                      <a:pt x="94621" y="22813"/>
                    </a:cubicBezTo>
                    <a:cubicBezTo>
                      <a:pt x="94724" y="16787"/>
                      <a:pt x="95548" y="15705"/>
                      <a:pt x="101008" y="15345"/>
                    </a:cubicBezTo>
                    <a:close/>
                    <a:moveTo>
                      <a:pt x="100441" y="765658"/>
                    </a:moveTo>
                    <a:cubicBezTo>
                      <a:pt x="108218" y="765297"/>
                      <a:pt x="115996" y="765246"/>
                      <a:pt x="123773" y="765503"/>
                    </a:cubicBezTo>
                    <a:cubicBezTo>
                      <a:pt x="128975" y="765709"/>
                      <a:pt x="130159" y="767460"/>
                      <a:pt x="130211" y="773074"/>
                    </a:cubicBezTo>
                    <a:cubicBezTo>
                      <a:pt x="130262" y="779203"/>
                      <a:pt x="128975" y="780954"/>
                      <a:pt x="123464" y="781315"/>
                    </a:cubicBezTo>
                    <a:cubicBezTo>
                      <a:pt x="119601" y="781572"/>
                      <a:pt x="115687" y="781366"/>
                      <a:pt x="111772" y="781366"/>
                    </a:cubicBezTo>
                    <a:cubicBezTo>
                      <a:pt x="111772" y="781315"/>
                      <a:pt x="111772" y="781212"/>
                      <a:pt x="111772" y="781160"/>
                    </a:cubicBezTo>
                    <a:cubicBezTo>
                      <a:pt x="108167" y="781160"/>
                      <a:pt x="104562" y="781366"/>
                      <a:pt x="101008" y="781109"/>
                    </a:cubicBezTo>
                    <a:cubicBezTo>
                      <a:pt x="95497" y="780748"/>
                      <a:pt x="94673" y="779615"/>
                      <a:pt x="94621" y="773641"/>
                    </a:cubicBezTo>
                    <a:cubicBezTo>
                      <a:pt x="94570" y="767563"/>
                      <a:pt x="95445" y="765915"/>
                      <a:pt x="100441" y="765658"/>
                    </a:cubicBezTo>
                    <a:close/>
                    <a:moveTo>
                      <a:pt x="2277009" y="96206"/>
                    </a:moveTo>
                    <a:cubicBezTo>
                      <a:pt x="2282881" y="96103"/>
                      <a:pt x="2285301" y="97185"/>
                      <a:pt x="2285559" y="101666"/>
                    </a:cubicBezTo>
                    <a:cubicBezTo>
                      <a:pt x="2285971" y="108258"/>
                      <a:pt x="2285765" y="114851"/>
                      <a:pt x="2285713" y="121443"/>
                    </a:cubicBezTo>
                    <a:cubicBezTo>
                      <a:pt x="2285662" y="123658"/>
                      <a:pt x="2284580" y="125357"/>
                      <a:pt x="2282262" y="126182"/>
                    </a:cubicBezTo>
                    <a:cubicBezTo>
                      <a:pt x="2274897" y="128808"/>
                      <a:pt x="2270056" y="125564"/>
                      <a:pt x="2269850" y="117735"/>
                    </a:cubicBezTo>
                    <a:cubicBezTo>
                      <a:pt x="2269799" y="115932"/>
                      <a:pt x="2269850" y="114130"/>
                      <a:pt x="2269850" y="112327"/>
                    </a:cubicBezTo>
                    <a:cubicBezTo>
                      <a:pt x="2269902" y="112327"/>
                      <a:pt x="2270005" y="112327"/>
                      <a:pt x="2270056" y="112327"/>
                    </a:cubicBezTo>
                    <a:cubicBezTo>
                      <a:pt x="2270056" y="109031"/>
                      <a:pt x="2270056" y="105734"/>
                      <a:pt x="2270056" y="102438"/>
                    </a:cubicBezTo>
                    <a:cubicBezTo>
                      <a:pt x="2270056" y="97700"/>
                      <a:pt x="2272734" y="96258"/>
                      <a:pt x="2277009" y="96206"/>
                    </a:cubicBezTo>
                    <a:close/>
                    <a:moveTo>
                      <a:pt x="2270417" y="739957"/>
                    </a:moveTo>
                    <a:cubicBezTo>
                      <a:pt x="2284838" y="739751"/>
                      <a:pt x="2284065" y="741090"/>
                      <a:pt x="2284271" y="754224"/>
                    </a:cubicBezTo>
                    <a:cubicBezTo>
                      <a:pt x="2284374" y="760507"/>
                      <a:pt x="2284941" y="766842"/>
                      <a:pt x="2285250" y="773126"/>
                    </a:cubicBezTo>
                    <a:cubicBezTo>
                      <a:pt x="2285456" y="777040"/>
                      <a:pt x="2283756" y="779358"/>
                      <a:pt x="2279533" y="779564"/>
                    </a:cubicBezTo>
                    <a:cubicBezTo>
                      <a:pt x="2270829" y="779976"/>
                      <a:pt x="2262124" y="780697"/>
                      <a:pt x="2253420" y="780851"/>
                    </a:cubicBezTo>
                    <a:cubicBezTo>
                      <a:pt x="2247600" y="780954"/>
                      <a:pt x="2246828" y="779924"/>
                      <a:pt x="2246519" y="773950"/>
                    </a:cubicBezTo>
                    <a:cubicBezTo>
                      <a:pt x="2246313" y="769469"/>
                      <a:pt x="2246622" y="764937"/>
                      <a:pt x="2246313" y="760404"/>
                    </a:cubicBezTo>
                    <a:cubicBezTo>
                      <a:pt x="2245798" y="753348"/>
                      <a:pt x="2243119" y="750773"/>
                      <a:pt x="2236166" y="750361"/>
                    </a:cubicBezTo>
                    <a:cubicBezTo>
                      <a:pt x="2232561" y="750155"/>
                      <a:pt x="2228956" y="750412"/>
                      <a:pt x="2225350" y="750309"/>
                    </a:cubicBezTo>
                    <a:cubicBezTo>
                      <a:pt x="2218706" y="750103"/>
                      <a:pt x="2218088" y="749537"/>
                      <a:pt x="2217728" y="743099"/>
                    </a:cubicBezTo>
                    <a:cubicBezTo>
                      <a:pt x="2217522" y="739803"/>
                      <a:pt x="2217779" y="736455"/>
                      <a:pt x="2217522" y="733159"/>
                    </a:cubicBezTo>
                    <a:cubicBezTo>
                      <a:pt x="2216904" y="725536"/>
                      <a:pt x="2213453" y="722343"/>
                      <a:pt x="2205727" y="722755"/>
                    </a:cubicBezTo>
                    <a:cubicBezTo>
                      <a:pt x="2186207" y="723785"/>
                      <a:pt x="2166636" y="722909"/>
                      <a:pt x="2147115" y="724969"/>
                    </a:cubicBezTo>
                    <a:cubicBezTo>
                      <a:pt x="2138566" y="725896"/>
                      <a:pt x="2135991" y="728008"/>
                      <a:pt x="2135733" y="736712"/>
                    </a:cubicBezTo>
                    <a:cubicBezTo>
                      <a:pt x="2135424" y="746653"/>
                      <a:pt x="2135527" y="756541"/>
                      <a:pt x="2134497" y="766430"/>
                    </a:cubicBezTo>
                    <a:cubicBezTo>
                      <a:pt x="2133518" y="775495"/>
                      <a:pt x="2133415" y="775959"/>
                      <a:pt x="2124196" y="776010"/>
                    </a:cubicBezTo>
                    <a:cubicBezTo>
                      <a:pt x="2081757" y="776113"/>
                      <a:pt x="2039369" y="775907"/>
                      <a:pt x="1996929" y="776216"/>
                    </a:cubicBezTo>
                    <a:cubicBezTo>
                      <a:pt x="1656641" y="778637"/>
                      <a:pt x="1316353" y="776319"/>
                      <a:pt x="976064" y="778225"/>
                    </a:cubicBezTo>
                    <a:cubicBezTo>
                      <a:pt x="713393" y="779718"/>
                      <a:pt x="450773" y="778688"/>
                      <a:pt x="188101" y="779564"/>
                    </a:cubicBezTo>
                    <a:cubicBezTo>
                      <a:pt x="170693" y="779615"/>
                      <a:pt x="172084" y="780388"/>
                      <a:pt x="172135" y="763288"/>
                    </a:cubicBezTo>
                    <a:cubicBezTo>
                      <a:pt x="172187" y="753657"/>
                      <a:pt x="172341" y="744026"/>
                      <a:pt x="172238" y="734395"/>
                    </a:cubicBezTo>
                    <a:cubicBezTo>
                      <a:pt x="172135" y="725072"/>
                      <a:pt x="169663" y="722085"/>
                      <a:pt x="160701" y="721931"/>
                    </a:cubicBezTo>
                    <a:cubicBezTo>
                      <a:pt x="138142" y="721570"/>
                      <a:pt x="115584" y="721519"/>
                      <a:pt x="93025" y="721725"/>
                    </a:cubicBezTo>
                    <a:cubicBezTo>
                      <a:pt x="84217" y="721776"/>
                      <a:pt x="81591" y="725072"/>
                      <a:pt x="81282" y="734137"/>
                    </a:cubicBezTo>
                    <a:cubicBezTo>
                      <a:pt x="81179" y="738051"/>
                      <a:pt x="81179" y="741966"/>
                      <a:pt x="81179" y="745880"/>
                    </a:cubicBezTo>
                    <a:cubicBezTo>
                      <a:pt x="81179" y="749897"/>
                      <a:pt x="79376" y="752061"/>
                      <a:pt x="75204" y="752009"/>
                    </a:cubicBezTo>
                    <a:cubicBezTo>
                      <a:pt x="72474" y="751958"/>
                      <a:pt x="69796" y="751958"/>
                      <a:pt x="67067" y="752164"/>
                    </a:cubicBezTo>
                    <a:cubicBezTo>
                      <a:pt x="59289" y="752679"/>
                      <a:pt x="56302" y="755820"/>
                      <a:pt x="56508" y="763649"/>
                    </a:cubicBezTo>
                    <a:cubicBezTo>
                      <a:pt x="56611" y="767872"/>
                      <a:pt x="57281" y="772044"/>
                      <a:pt x="57538" y="776216"/>
                    </a:cubicBezTo>
                    <a:cubicBezTo>
                      <a:pt x="57744" y="780233"/>
                      <a:pt x="55787" y="782499"/>
                      <a:pt x="51718" y="782551"/>
                    </a:cubicBezTo>
                    <a:cubicBezTo>
                      <a:pt x="41469" y="782654"/>
                      <a:pt x="31271" y="782706"/>
                      <a:pt x="21022" y="782809"/>
                    </a:cubicBezTo>
                    <a:cubicBezTo>
                      <a:pt x="16901" y="782860"/>
                      <a:pt x="14996" y="780748"/>
                      <a:pt x="14893" y="776731"/>
                    </a:cubicBezTo>
                    <a:cubicBezTo>
                      <a:pt x="14687" y="766533"/>
                      <a:pt x="14738" y="756284"/>
                      <a:pt x="13760" y="746086"/>
                    </a:cubicBezTo>
                    <a:cubicBezTo>
                      <a:pt x="13399" y="742326"/>
                      <a:pt x="15562" y="740627"/>
                      <a:pt x="19219" y="740575"/>
                    </a:cubicBezTo>
                    <a:cubicBezTo>
                      <a:pt x="24009" y="740524"/>
                      <a:pt x="28850" y="740627"/>
                      <a:pt x="33640" y="740318"/>
                    </a:cubicBezTo>
                    <a:cubicBezTo>
                      <a:pt x="41211" y="739803"/>
                      <a:pt x="43581" y="737330"/>
                      <a:pt x="44199" y="729708"/>
                    </a:cubicBezTo>
                    <a:cubicBezTo>
                      <a:pt x="44559" y="725536"/>
                      <a:pt x="44971" y="721313"/>
                      <a:pt x="45332" y="717141"/>
                    </a:cubicBezTo>
                    <a:cubicBezTo>
                      <a:pt x="45692" y="713175"/>
                      <a:pt x="47855" y="711269"/>
                      <a:pt x="51821" y="711166"/>
                    </a:cubicBezTo>
                    <a:cubicBezTo>
                      <a:pt x="54809" y="711115"/>
                      <a:pt x="57847" y="711115"/>
                      <a:pt x="60835" y="710703"/>
                    </a:cubicBezTo>
                    <a:cubicBezTo>
                      <a:pt x="68045" y="709673"/>
                      <a:pt x="70105" y="707355"/>
                      <a:pt x="70723" y="700196"/>
                    </a:cubicBezTo>
                    <a:cubicBezTo>
                      <a:pt x="70878" y="698393"/>
                      <a:pt x="70826" y="696591"/>
                      <a:pt x="70826" y="694788"/>
                    </a:cubicBezTo>
                    <a:cubicBezTo>
                      <a:pt x="70775" y="679131"/>
                      <a:pt x="70723" y="663525"/>
                      <a:pt x="70672" y="647868"/>
                    </a:cubicBezTo>
                    <a:cubicBezTo>
                      <a:pt x="70672" y="644880"/>
                      <a:pt x="70620" y="641842"/>
                      <a:pt x="70157" y="638854"/>
                    </a:cubicBezTo>
                    <a:cubicBezTo>
                      <a:pt x="69024" y="631592"/>
                      <a:pt x="66861" y="629532"/>
                      <a:pt x="59444" y="629429"/>
                    </a:cubicBezTo>
                    <a:cubicBezTo>
                      <a:pt x="49195" y="629223"/>
                      <a:pt x="38997" y="629429"/>
                      <a:pt x="28747" y="629429"/>
                    </a:cubicBezTo>
                    <a:cubicBezTo>
                      <a:pt x="26327" y="629429"/>
                      <a:pt x="23958" y="629326"/>
                      <a:pt x="21537" y="629378"/>
                    </a:cubicBezTo>
                    <a:cubicBezTo>
                      <a:pt x="16901" y="629481"/>
                      <a:pt x="15047" y="627060"/>
                      <a:pt x="15099" y="622682"/>
                    </a:cubicBezTo>
                    <a:cubicBezTo>
                      <a:pt x="15150" y="619386"/>
                      <a:pt x="15047" y="616089"/>
                      <a:pt x="15047" y="612742"/>
                    </a:cubicBezTo>
                    <a:cubicBezTo>
                      <a:pt x="14893" y="541305"/>
                      <a:pt x="14893" y="469766"/>
                      <a:pt x="14841" y="398227"/>
                    </a:cubicBezTo>
                    <a:cubicBezTo>
                      <a:pt x="14841" y="326687"/>
                      <a:pt x="14893" y="255148"/>
                      <a:pt x="14944" y="183609"/>
                    </a:cubicBezTo>
                    <a:cubicBezTo>
                      <a:pt x="14944" y="180312"/>
                      <a:pt x="15047" y="176965"/>
                      <a:pt x="14996" y="173668"/>
                    </a:cubicBezTo>
                    <a:cubicBezTo>
                      <a:pt x="14944" y="169291"/>
                      <a:pt x="16798" y="166870"/>
                      <a:pt x="21434" y="166973"/>
                    </a:cubicBezTo>
                    <a:cubicBezTo>
                      <a:pt x="23855" y="167024"/>
                      <a:pt x="26224" y="166921"/>
                      <a:pt x="28644" y="166921"/>
                    </a:cubicBezTo>
                    <a:cubicBezTo>
                      <a:pt x="38894" y="166921"/>
                      <a:pt x="49092" y="167076"/>
                      <a:pt x="59341" y="166921"/>
                    </a:cubicBezTo>
                    <a:cubicBezTo>
                      <a:pt x="66758" y="166767"/>
                      <a:pt x="68921" y="164758"/>
                      <a:pt x="70054" y="157496"/>
                    </a:cubicBezTo>
                    <a:cubicBezTo>
                      <a:pt x="70517" y="154560"/>
                      <a:pt x="70569" y="151522"/>
                      <a:pt x="70569" y="148483"/>
                    </a:cubicBezTo>
                    <a:cubicBezTo>
                      <a:pt x="70672" y="132826"/>
                      <a:pt x="70723" y="117220"/>
                      <a:pt x="70723" y="101563"/>
                    </a:cubicBezTo>
                    <a:cubicBezTo>
                      <a:pt x="70723" y="99760"/>
                      <a:pt x="70775" y="97957"/>
                      <a:pt x="70620" y="96155"/>
                    </a:cubicBezTo>
                    <a:cubicBezTo>
                      <a:pt x="70054" y="88996"/>
                      <a:pt x="67942" y="86678"/>
                      <a:pt x="60732" y="85648"/>
                    </a:cubicBezTo>
                    <a:cubicBezTo>
                      <a:pt x="57744" y="85236"/>
                      <a:pt x="54757" y="85236"/>
                      <a:pt x="51718" y="85184"/>
                    </a:cubicBezTo>
                    <a:cubicBezTo>
                      <a:pt x="47752" y="85081"/>
                      <a:pt x="45538" y="83227"/>
                      <a:pt x="45229" y="79210"/>
                    </a:cubicBezTo>
                    <a:cubicBezTo>
                      <a:pt x="44868" y="75038"/>
                      <a:pt x="44456" y="70815"/>
                      <a:pt x="44096" y="66643"/>
                    </a:cubicBezTo>
                    <a:cubicBezTo>
                      <a:pt x="43426" y="59020"/>
                      <a:pt x="41108" y="56496"/>
                      <a:pt x="33537" y="56033"/>
                    </a:cubicBezTo>
                    <a:cubicBezTo>
                      <a:pt x="28747" y="55724"/>
                      <a:pt x="23906" y="55827"/>
                      <a:pt x="19116" y="55775"/>
                    </a:cubicBezTo>
                    <a:cubicBezTo>
                      <a:pt x="15408" y="55724"/>
                      <a:pt x="13296" y="54024"/>
                      <a:pt x="13657" y="50264"/>
                    </a:cubicBezTo>
                    <a:cubicBezTo>
                      <a:pt x="14687" y="40067"/>
                      <a:pt x="14635" y="29869"/>
                      <a:pt x="14841" y="19619"/>
                    </a:cubicBezTo>
                    <a:cubicBezTo>
                      <a:pt x="14944" y="15602"/>
                      <a:pt x="16850" y="13490"/>
                      <a:pt x="20970" y="13542"/>
                    </a:cubicBezTo>
                    <a:cubicBezTo>
                      <a:pt x="31220" y="13645"/>
                      <a:pt x="41417" y="13696"/>
                      <a:pt x="51667" y="13799"/>
                    </a:cubicBezTo>
                    <a:cubicBezTo>
                      <a:pt x="55787" y="13851"/>
                      <a:pt x="57744" y="16117"/>
                      <a:pt x="57487" y="20134"/>
                    </a:cubicBezTo>
                    <a:cubicBezTo>
                      <a:pt x="57229" y="24358"/>
                      <a:pt x="56611" y="28530"/>
                      <a:pt x="56457" y="32701"/>
                    </a:cubicBezTo>
                    <a:cubicBezTo>
                      <a:pt x="56302" y="40530"/>
                      <a:pt x="59238" y="43672"/>
                      <a:pt x="67015" y="44187"/>
                    </a:cubicBezTo>
                    <a:cubicBezTo>
                      <a:pt x="69693" y="44341"/>
                      <a:pt x="72423" y="44341"/>
                      <a:pt x="75153" y="44341"/>
                    </a:cubicBezTo>
                    <a:cubicBezTo>
                      <a:pt x="79325" y="44290"/>
                      <a:pt x="81127" y="46453"/>
                      <a:pt x="81127" y="50470"/>
                    </a:cubicBezTo>
                    <a:cubicBezTo>
                      <a:pt x="81127" y="54385"/>
                      <a:pt x="81076" y="58299"/>
                      <a:pt x="81230" y="62213"/>
                    </a:cubicBezTo>
                    <a:cubicBezTo>
                      <a:pt x="81488" y="71278"/>
                      <a:pt x="84166" y="74523"/>
                      <a:pt x="92973" y="74626"/>
                    </a:cubicBezTo>
                    <a:cubicBezTo>
                      <a:pt x="115532" y="74832"/>
                      <a:pt x="138091" y="74780"/>
                      <a:pt x="160650" y="74420"/>
                    </a:cubicBezTo>
                    <a:cubicBezTo>
                      <a:pt x="169611" y="74265"/>
                      <a:pt x="172084" y="71278"/>
                      <a:pt x="172187" y="61956"/>
                    </a:cubicBezTo>
                    <a:cubicBezTo>
                      <a:pt x="172290" y="52325"/>
                      <a:pt x="172135" y="42693"/>
                      <a:pt x="172084" y="33062"/>
                    </a:cubicBezTo>
                    <a:cubicBezTo>
                      <a:pt x="172032" y="15963"/>
                      <a:pt x="170590" y="16735"/>
                      <a:pt x="188050" y="16787"/>
                    </a:cubicBezTo>
                    <a:cubicBezTo>
                      <a:pt x="450721" y="17714"/>
                      <a:pt x="713341" y="16684"/>
                      <a:pt x="976013" y="18126"/>
                    </a:cubicBezTo>
                    <a:cubicBezTo>
                      <a:pt x="1316250" y="20083"/>
                      <a:pt x="1656589" y="17765"/>
                      <a:pt x="1996878" y="20186"/>
                    </a:cubicBezTo>
                    <a:cubicBezTo>
                      <a:pt x="2039317" y="20495"/>
                      <a:pt x="2081705" y="20289"/>
                      <a:pt x="2124145" y="20392"/>
                    </a:cubicBezTo>
                    <a:cubicBezTo>
                      <a:pt x="2133364" y="20392"/>
                      <a:pt x="2133518" y="20907"/>
                      <a:pt x="2134446" y="29972"/>
                    </a:cubicBezTo>
                    <a:cubicBezTo>
                      <a:pt x="2135475" y="39861"/>
                      <a:pt x="2135424" y="49801"/>
                      <a:pt x="2135682" y="59690"/>
                    </a:cubicBezTo>
                    <a:cubicBezTo>
                      <a:pt x="2135939" y="68394"/>
                      <a:pt x="2138514" y="70506"/>
                      <a:pt x="2147064" y="71433"/>
                    </a:cubicBezTo>
                    <a:cubicBezTo>
                      <a:pt x="2166533" y="73493"/>
                      <a:pt x="2186156" y="72617"/>
                      <a:pt x="2205676" y="73647"/>
                    </a:cubicBezTo>
                    <a:cubicBezTo>
                      <a:pt x="2213401" y="74059"/>
                      <a:pt x="2216801" y="70866"/>
                      <a:pt x="2217470" y="63243"/>
                    </a:cubicBezTo>
                    <a:cubicBezTo>
                      <a:pt x="2217728" y="59947"/>
                      <a:pt x="2217522" y="56599"/>
                      <a:pt x="2217676" y="53303"/>
                    </a:cubicBezTo>
                    <a:cubicBezTo>
                      <a:pt x="2218037" y="46865"/>
                      <a:pt x="2218603" y="46350"/>
                      <a:pt x="2225299" y="46093"/>
                    </a:cubicBezTo>
                    <a:cubicBezTo>
                      <a:pt x="2228904" y="45990"/>
                      <a:pt x="2232510" y="46247"/>
                      <a:pt x="2236115" y="46041"/>
                    </a:cubicBezTo>
                    <a:cubicBezTo>
                      <a:pt x="2243068" y="45629"/>
                      <a:pt x="2245746" y="43054"/>
                      <a:pt x="2246261" y="35998"/>
                    </a:cubicBezTo>
                    <a:cubicBezTo>
                      <a:pt x="2246570" y="31517"/>
                      <a:pt x="2246261" y="26984"/>
                      <a:pt x="2246467" y="22452"/>
                    </a:cubicBezTo>
                    <a:cubicBezTo>
                      <a:pt x="2246776" y="16478"/>
                      <a:pt x="2247497" y="15448"/>
                      <a:pt x="2253369" y="15551"/>
                    </a:cubicBezTo>
                    <a:cubicBezTo>
                      <a:pt x="2262073" y="15654"/>
                      <a:pt x="2270777" y="16426"/>
                      <a:pt x="2279481" y="16838"/>
                    </a:cubicBezTo>
                    <a:cubicBezTo>
                      <a:pt x="2283705" y="17044"/>
                      <a:pt x="2285353" y="19362"/>
                      <a:pt x="2285198" y="23276"/>
                    </a:cubicBezTo>
                    <a:cubicBezTo>
                      <a:pt x="2284889" y="29560"/>
                      <a:pt x="2284323" y="35895"/>
                      <a:pt x="2284220" y="42178"/>
                    </a:cubicBezTo>
                    <a:cubicBezTo>
                      <a:pt x="2284014" y="55260"/>
                      <a:pt x="2284786" y="56599"/>
                      <a:pt x="2270365" y="56445"/>
                    </a:cubicBezTo>
                    <a:cubicBezTo>
                      <a:pt x="2260322" y="56342"/>
                      <a:pt x="2257077" y="59329"/>
                      <a:pt x="2256974" y="69166"/>
                    </a:cubicBezTo>
                    <a:cubicBezTo>
                      <a:pt x="2256820" y="81939"/>
                      <a:pt x="2255480" y="81579"/>
                      <a:pt x="2244098" y="81527"/>
                    </a:cubicBezTo>
                    <a:cubicBezTo>
                      <a:pt x="2233231" y="81476"/>
                      <a:pt x="2230037" y="84618"/>
                      <a:pt x="2229934" y="95434"/>
                    </a:cubicBezTo>
                    <a:cubicBezTo>
                      <a:pt x="2229780" y="115881"/>
                      <a:pt x="2229728" y="136328"/>
                      <a:pt x="2229883" y="156827"/>
                    </a:cubicBezTo>
                    <a:cubicBezTo>
                      <a:pt x="2229934" y="166973"/>
                      <a:pt x="2233282" y="170115"/>
                      <a:pt x="2243634" y="170321"/>
                    </a:cubicBezTo>
                    <a:cubicBezTo>
                      <a:pt x="2254450" y="170527"/>
                      <a:pt x="2265318" y="170321"/>
                      <a:pt x="2276134" y="170475"/>
                    </a:cubicBezTo>
                    <a:cubicBezTo>
                      <a:pt x="2284889" y="170578"/>
                      <a:pt x="2285301" y="171093"/>
                      <a:pt x="2285507" y="179643"/>
                    </a:cubicBezTo>
                    <a:cubicBezTo>
                      <a:pt x="2285559" y="180828"/>
                      <a:pt x="2285507" y="182064"/>
                      <a:pt x="2285507" y="183248"/>
                    </a:cubicBezTo>
                    <a:cubicBezTo>
                      <a:pt x="2285765" y="254891"/>
                      <a:pt x="2285816" y="326533"/>
                      <a:pt x="2285816" y="398175"/>
                    </a:cubicBezTo>
                    <a:cubicBezTo>
                      <a:pt x="2285816" y="469818"/>
                      <a:pt x="2285765" y="541460"/>
                      <a:pt x="2285507" y="613102"/>
                    </a:cubicBezTo>
                    <a:cubicBezTo>
                      <a:pt x="2285507" y="614287"/>
                      <a:pt x="2285507" y="615523"/>
                      <a:pt x="2285507" y="616708"/>
                    </a:cubicBezTo>
                    <a:cubicBezTo>
                      <a:pt x="2285301" y="625257"/>
                      <a:pt x="2284838" y="625772"/>
                      <a:pt x="2276134" y="625875"/>
                    </a:cubicBezTo>
                    <a:cubicBezTo>
                      <a:pt x="2265318" y="626030"/>
                      <a:pt x="2254450" y="625824"/>
                      <a:pt x="2243634" y="626030"/>
                    </a:cubicBezTo>
                    <a:cubicBezTo>
                      <a:pt x="2233282" y="626236"/>
                      <a:pt x="2229934" y="629378"/>
                      <a:pt x="2229883" y="639524"/>
                    </a:cubicBezTo>
                    <a:cubicBezTo>
                      <a:pt x="2229728" y="659971"/>
                      <a:pt x="2229728" y="680418"/>
                      <a:pt x="2229934" y="700917"/>
                    </a:cubicBezTo>
                    <a:cubicBezTo>
                      <a:pt x="2230037" y="711733"/>
                      <a:pt x="2233231" y="714875"/>
                      <a:pt x="2244098" y="714823"/>
                    </a:cubicBezTo>
                    <a:cubicBezTo>
                      <a:pt x="2255480" y="714772"/>
                      <a:pt x="2256871" y="714411"/>
                      <a:pt x="2256974" y="727184"/>
                    </a:cubicBezTo>
                    <a:cubicBezTo>
                      <a:pt x="2257129" y="737073"/>
                      <a:pt x="2260373" y="740112"/>
                      <a:pt x="2270417" y="739957"/>
                    </a:cubicBezTo>
                    <a:close/>
                    <a:moveTo>
                      <a:pt x="2285559" y="694788"/>
                    </a:moveTo>
                    <a:cubicBezTo>
                      <a:pt x="2285250" y="699269"/>
                      <a:pt x="2282881" y="700350"/>
                      <a:pt x="2277009" y="700247"/>
                    </a:cubicBezTo>
                    <a:cubicBezTo>
                      <a:pt x="2272734" y="700196"/>
                      <a:pt x="2270056" y="698754"/>
                      <a:pt x="2270056" y="694015"/>
                    </a:cubicBezTo>
                    <a:cubicBezTo>
                      <a:pt x="2270056" y="690719"/>
                      <a:pt x="2270056" y="687423"/>
                      <a:pt x="2270056" y="684127"/>
                    </a:cubicBezTo>
                    <a:cubicBezTo>
                      <a:pt x="2270005" y="684127"/>
                      <a:pt x="2269902" y="684127"/>
                      <a:pt x="2269850" y="684127"/>
                    </a:cubicBezTo>
                    <a:cubicBezTo>
                      <a:pt x="2269850" y="682324"/>
                      <a:pt x="2269799" y="680521"/>
                      <a:pt x="2269850" y="678719"/>
                    </a:cubicBezTo>
                    <a:cubicBezTo>
                      <a:pt x="2270005" y="670890"/>
                      <a:pt x="2274846" y="667594"/>
                      <a:pt x="2282262" y="670272"/>
                    </a:cubicBezTo>
                    <a:cubicBezTo>
                      <a:pt x="2284580" y="671096"/>
                      <a:pt x="2285662" y="672796"/>
                      <a:pt x="2285713" y="675010"/>
                    </a:cubicBezTo>
                    <a:cubicBezTo>
                      <a:pt x="2285816" y="681603"/>
                      <a:pt x="2286022" y="688247"/>
                      <a:pt x="2285559" y="694788"/>
                    </a:cubicBezTo>
                    <a:close/>
                  </a:path>
                </a:pathLst>
              </a:custGeom>
              <a:solidFill>
                <a:srgbClr val="A94D41"/>
              </a:solidFill>
              <a:ln w="51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5简" panose="00020600040101010101" pitchFamily="18" charset="-122"/>
                  <a:ea typeface="汉仪颜楷W" panose="00020600040101010101" charset="-122"/>
                  <a:sym typeface="汉仪旗黑-55简" panose="00020600040101010101" pitchFamily="18" charset="-122"/>
                </a:endParaRPr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992947" y="163665"/>
            <a:ext cx="2885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67311B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sym typeface="+mn-ea"/>
              </a:rPr>
              <a:t>职业汉语系列微课</a:t>
            </a:r>
            <a:endParaRPr lang="zh-CN" altLang="en-US" sz="2000" dirty="0">
              <a:solidFill>
                <a:srgbClr val="67311B"/>
              </a:solidFill>
              <a:latin typeface="华康雅宋体W9" panose="02020909000000000000" pitchFamily="49" charset="-122"/>
              <a:ea typeface="华康雅宋体W9" panose="02020909000000000000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形 21"/>
          <p:cNvSpPr/>
          <p:nvPr/>
        </p:nvSpPr>
        <p:spPr>
          <a:xfrm>
            <a:off x="1208698" y="431786"/>
            <a:ext cx="3570169" cy="241698"/>
          </a:xfrm>
          <a:custGeom>
            <a:avLst/>
            <a:gdLst>
              <a:gd name="connsiteX0" fmla="*/ 212254 w 2260415"/>
              <a:gd name="connsiteY0" fmla="*/ 323785 h 365619"/>
              <a:gd name="connsiteX1" fmla="*/ 188156 w 2260415"/>
              <a:gd name="connsiteY1" fmla="*/ 349693 h 365619"/>
              <a:gd name="connsiteX2" fmla="*/ 42043 w 2260415"/>
              <a:gd name="connsiteY2" fmla="*/ 306164 h 365619"/>
              <a:gd name="connsiteX3" fmla="*/ 7848 w 2260415"/>
              <a:gd name="connsiteY3" fmla="*/ 233583 h 365619"/>
              <a:gd name="connsiteX4" fmla="*/ 79571 w 2260415"/>
              <a:gd name="connsiteY4" fmla="*/ 152335 h 365619"/>
              <a:gd name="connsiteX5" fmla="*/ 155676 w 2260415"/>
              <a:gd name="connsiteY5" fmla="*/ 74420 h 365619"/>
              <a:gd name="connsiteX6" fmla="*/ 195014 w 2260415"/>
              <a:gd name="connsiteY6" fmla="*/ 53370 h 365619"/>
              <a:gd name="connsiteX7" fmla="*/ 243211 w 2260415"/>
              <a:gd name="connsiteY7" fmla="*/ 41273 h 365619"/>
              <a:gd name="connsiteX8" fmla="*/ 405612 w 2260415"/>
              <a:gd name="connsiteY8" fmla="*/ 7460 h 365619"/>
              <a:gd name="connsiteX9" fmla="*/ 619448 w 2260415"/>
              <a:gd name="connsiteY9" fmla="*/ 4793 h 365619"/>
              <a:gd name="connsiteX10" fmla="*/ 777468 w 2260415"/>
              <a:gd name="connsiteY10" fmla="*/ 6031 h 365619"/>
              <a:gd name="connsiteX11" fmla="*/ 988732 w 2260415"/>
              <a:gd name="connsiteY11" fmla="*/ 17937 h 365619"/>
              <a:gd name="connsiteX12" fmla="*/ 1243431 w 2260415"/>
              <a:gd name="connsiteY12" fmla="*/ 32225 h 365619"/>
              <a:gd name="connsiteX13" fmla="*/ 1785118 w 2260415"/>
              <a:gd name="connsiteY13" fmla="*/ 98804 h 365619"/>
              <a:gd name="connsiteX14" fmla="*/ 1829314 w 2260415"/>
              <a:gd name="connsiteY14" fmla="*/ 109568 h 365619"/>
              <a:gd name="connsiteX15" fmla="*/ 1839601 w 2260415"/>
              <a:gd name="connsiteY15" fmla="*/ 120998 h 365619"/>
              <a:gd name="connsiteX16" fmla="*/ 1824932 w 2260415"/>
              <a:gd name="connsiteY16" fmla="*/ 139476 h 365619"/>
              <a:gd name="connsiteX17" fmla="*/ 2013146 w 2260415"/>
              <a:gd name="connsiteY17" fmla="*/ 188816 h 365619"/>
              <a:gd name="connsiteX18" fmla="*/ 1909609 w 2260415"/>
              <a:gd name="connsiteY18" fmla="*/ 179767 h 365619"/>
              <a:gd name="connsiteX19" fmla="*/ 2260415 w 2260415"/>
              <a:gd name="connsiteY19" fmla="*/ 258539 h 365619"/>
              <a:gd name="connsiteX20" fmla="*/ 2204980 w 2260415"/>
              <a:gd name="connsiteY20" fmla="*/ 254443 h 365619"/>
              <a:gd name="connsiteX21" fmla="*/ 2236507 w 2260415"/>
              <a:gd name="connsiteY21" fmla="*/ 274636 h 365619"/>
              <a:gd name="connsiteX22" fmla="*/ 2059628 w 2260415"/>
              <a:gd name="connsiteY22" fmla="*/ 262539 h 365619"/>
              <a:gd name="connsiteX23" fmla="*/ 2071153 w 2260415"/>
              <a:gd name="connsiteY23" fmla="*/ 277970 h 365619"/>
              <a:gd name="connsiteX24" fmla="*/ 2052961 w 2260415"/>
              <a:gd name="connsiteY24" fmla="*/ 283875 h 365619"/>
              <a:gd name="connsiteX25" fmla="*/ 1919325 w 2260415"/>
              <a:gd name="connsiteY25" fmla="*/ 265111 h 365619"/>
              <a:gd name="connsiteX26" fmla="*/ 1701107 w 2260415"/>
              <a:gd name="connsiteY26" fmla="*/ 253490 h 365619"/>
              <a:gd name="connsiteX27" fmla="*/ 1538611 w 2260415"/>
              <a:gd name="connsiteY27" fmla="*/ 248061 h 365619"/>
              <a:gd name="connsiteX28" fmla="*/ 1179328 w 2260415"/>
              <a:gd name="connsiteY28" fmla="*/ 254062 h 365619"/>
              <a:gd name="connsiteX29" fmla="*/ 972540 w 2260415"/>
              <a:gd name="connsiteY29" fmla="*/ 259491 h 365619"/>
              <a:gd name="connsiteX30" fmla="*/ 645928 w 2260415"/>
              <a:gd name="connsiteY30" fmla="*/ 282065 h 365619"/>
              <a:gd name="connsiteX31" fmla="*/ 519817 w 2260415"/>
              <a:gd name="connsiteY31" fmla="*/ 297401 h 365619"/>
              <a:gd name="connsiteX32" fmla="*/ 450475 w 2260415"/>
              <a:gd name="connsiteY32" fmla="*/ 332167 h 365619"/>
              <a:gd name="connsiteX33" fmla="*/ 385038 w 2260415"/>
              <a:gd name="connsiteY33" fmla="*/ 348645 h 365619"/>
              <a:gd name="connsiteX34" fmla="*/ 358177 w 2260415"/>
              <a:gd name="connsiteY34" fmla="*/ 351503 h 365619"/>
              <a:gd name="connsiteX35" fmla="*/ 267404 w 2260415"/>
              <a:gd name="connsiteY35" fmla="*/ 348836 h 365619"/>
              <a:gd name="connsiteX36" fmla="*/ 212254 w 2260415"/>
              <a:gd name="connsiteY36" fmla="*/ 323785 h 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60415" h="365619">
                <a:moveTo>
                  <a:pt x="212254" y="323785"/>
                </a:moveTo>
                <a:cubicBezTo>
                  <a:pt x="204920" y="339787"/>
                  <a:pt x="211207" y="375982"/>
                  <a:pt x="188156" y="349693"/>
                </a:cubicBezTo>
                <a:cubicBezTo>
                  <a:pt x="146056" y="301687"/>
                  <a:pt x="92144" y="314260"/>
                  <a:pt x="42043" y="306164"/>
                </a:cubicBezTo>
                <a:cubicBezTo>
                  <a:pt x="-6725" y="298353"/>
                  <a:pt x="-5297" y="278827"/>
                  <a:pt x="7848" y="233583"/>
                </a:cubicBezTo>
                <a:cubicBezTo>
                  <a:pt x="20802" y="189006"/>
                  <a:pt x="48139" y="174433"/>
                  <a:pt x="79571" y="152335"/>
                </a:cubicBezTo>
                <a:cubicBezTo>
                  <a:pt x="108813" y="131761"/>
                  <a:pt x="130911" y="101090"/>
                  <a:pt x="155676" y="74420"/>
                </a:cubicBezTo>
                <a:cubicBezTo>
                  <a:pt x="166534" y="62705"/>
                  <a:pt x="177964" y="54894"/>
                  <a:pt x="195014" y="53370"/>
                </a:cubicBezTo>
                <a:cubicBezTo>
                  <a:pt x="211397" y="51941"/>
                  <a:pt x="228066" y="47560"/>
                  <a:pt x="243211" y="41273"/>
                </a:cubicBezTo>
                <a:cubicBezTo>
                  <a:pt x="295408" y="19747"/>
                  <a:pt x="349986" y="14699"/>
                  <a:pt x="405612" y="7460"/>
                </a:cubicBezTo>
                <a:cubicBezTo>
                  <a:pt x="477526" y="-1780"/>
                  <a:pt x="547630" y="-2161"/>
                  <a:pt x="619448" y="4793"/>
                </a:cubicBezTo>
                <a:cubicBezTo>
                  <a:pt x="671645" y="9841"/>
                  <a:pt x="724890" y="3935"/>
                  <a:pt x="777468" y="6031"/>
                </a:cubicBezTo>
                <a:cubicBezTo>
                  <a:pt x="847953" y="8793"/>
                  <a:pt x="918343" y="18223"/>
                  <a:pt x="988732" y="17937"/>
                </a:cubicBezTo>
                <a:cubicBezTo>
                  <a:pt x="1074076" y="17651"/>
                  <a:pt x="1158658" y="26033"/>
                  <a:pt x="1243431" y="32225"/>
                </a:cubicBezTo>
                <a:cubicBezTo>
                  <a:pt x="1425073" y="45560"/>
                  <a:pt x="1606619" y="60228"/>
                  <a:pt x="1785118" y="98804"/>
                </a:cubicBezTo>
                <a:cubicBezTo>
                  <a:pt x="1799881" y="101948"/>
                  <a:pt x="1814169" y="107282"/>
                  <a:pt x="1829314" y="109568"/>
                </a:cubicBezTo>
                <a:cubicBezTo>
                  <a:pt x="1832171" y="110044"/>
                  <a:pt x="1845411" y="103186"/>
                  <a:pt x="1839601" y="120998"/>
                </a:cubicBezTo>
                <a:cubicBezTo>
                  <a:pt x="1836743" y="129665"/>
                  <a:pt x="1835505" y="134809"/>
                  <a:pt x="1824932" y="139476"/>
                </a:cubicBezTo>
                <a:cubicBezTo>
                  <a:pt x="1889797" y="154907"/>
                  <a:pt x="1952853" y="166051"/>
                  <a:pt x="2013146" y="188816"/>
                </a:cubicBezTo>
                <a:cubicBezTo>
                  <a:pt x="1977808" y="193007"/>
                  <a:pt x="1945804" y="168718"/>
                  <a:pt x="1909609" y="179767"/>
                </a:cubicBezTo>
                <a:cubicBezTo>
                  <a:pt x="2022766" y="222344"/>
                  <a:pt x="2147735" y="213676"/>
                  <a:pt x="2260415" y="258539"/>
                </a:cubicBezTo>
                <a:cubicBezTo>
                  <a:pt x="2242794" y="270350"/>
                  <a:pt x="2224506" y="256634"/>
                  <a:pt x="2204980" y="254443"/>
                </a:cubicBezTo>
                <a:cubicBezTo>
                  <a:pt x="2211076" y="269492"/>
                  <a:pt x="2225078" y="264920"/>
                  <a:pt x="2236507" y="274636"/>
                </a:cubicBezTo>
                <a:cubicBezTo>
                  <a:pt x="2173261" y="284351"/>
                  <a:pt x="2116874" y="267016"/>
                  <a:pt x="2059628" y="262539"/>
                </a:cubicBezTo>
                <a:cubicBezTo>
                  <a:pt x="2059723" y="271493"/>
                  <a:pt x="2074678" y="267968"/>
                  <a:pt x="2071153" y="277970"/>
                </a:cubicBezTo>
                <a:cubicBezTo>
                  <a:pt x="2067915" y="287018"/>
                  <a:pt x="2059343" y="284923"/>
                  <a:pt x="2052961" y="283875"/>
                </a:cubicBezTo>
                <a:cubicBezTo>
                  <a:pt x="2008574" y="276160"/>
                  <a:pt x="1964664" y="266825"/>
                  <a:pt x="1919325" y="265111"/>
                </a:cubicBezTo>
                <a:cubicBezTo>
                  <a:pt x="1846554" y="262349"/>
                  <a:pt x="1773783" y="253586"/>
                  <a:pt x="1701107" y="253490"/>
                </a:cubicBezTo>
                <a:cubicBezTo>
                  <a:pt x="1646719" y="253395"/>
                  <a:pt x="1592522" y="245775"/>
                  <a:pt x="1538611" y="248061"/>
                </a:cubicBezTo>
                <a:cubicBezTo>
                  <a:pt x="1418881" y="253205"/>
                  <a:pt x="1299152" y="243394"/>
                  <a:pt x="1179328" y="254062"/>
                </a:cubicBezTo>
                <a:cubicBezTo>
                  <a:pt x="1110748" y="260158"/>
                  <a:pt x="1041120" y="253205"/>
                  <a:pt x="972540" y="259491"/>
                </a:cubicBezTo>
                <a:cubicBezTo>
                  <a:pt x="863764" y="269492"/>
                  <a:pt x="754417" y="270921"/>
                  <a:pt x="645928" y="282065"/>
                </a:cubicBezTo>
                <a:cubicBezTo>
                  <a:pt x="604113" y="286352"/>
                  <a:pt x="560965" y="287018"/>
                  <a:pt x="519817" y="297401"/>
                </a:cubicBezTo>
                <a:cubicBezTo>
                  <a:pt x="494575" y="303782"/>
                  <a:pt x="457714" y="289209"/>
                  <a:pt x="450475" y="332167"/>
                </a:cubicBezTo>
                <a:cubicBezTo>
                  <a:pt x="425519" y="324642"/>
                  <a:pt x="413041" y="365219"/>
                  <a:pt x="385038" y="348645"/>
                </a:cubicBezTo>
                <a:cubicBezTo>
                  <a:pt x="377227" y="343978"/>
                  <a:pt x="367798" y="347121"/>
                  <a:pt x="358177" y="351503"/>
                </a:cubicBezTo>
                <a:cubicBezTo>
                  <a:pt x="327888" y="365504"/>
                  <a:pt x="294550" y="375696"/>
                  <a:pt x="267404" y="348836"/>
                </a:cubicBezTo>
                <a:cubicBezTo>
                  <a:pt x="250354" y="332072"/>
                  <a:pt x="221684" y="355979"/>
                  <a:pt x="212254" y="323785"/>
                </a:cubicBezTo>
                <a:close/>
              </a:path>
            </a:pathLst>
          </a:custGeom>
          <a:gradFill flip="none" rotWithShape="1">
            <a:gsLst>
              <a:gs pos="100000">
                <a:srgbClr val="A94D41">
                  <a:alpha val="0"/>
                </a:srgbClr>
              </a:gs>
              <a:gs pos="0">
                <a:srgbClr val="CE6A42">
                  <a:alpha val="61000"/>
                </a:srgbClr>
              </a:gs>
            </a:gsLst>
            <a:lin ang="10800000" scaled="1"/>
            <a:tileRect/>
          </a:gradFill>
          <a:ln w="514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4" name="图形 24"/>
          <p:cNvGrpSpPr/>
          <p:nvPr/>
        </p:nvGrpSpPr>
        <p:grpSpPr>
          <a:xfrm>
            <a:off x="252130" y="134650"/>
            <a:ext cx="673245" cy="584775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13" name="任意多边形: 形状 12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sp>
        <p:nvSpPr>
          <p:cNvPr id="5" name="矩形 4"/>
          <p:cNvSpPr/>
          <p:nvPr/>
        </p:nvSpPr>
        <p:spPr>
          <a:xfrm rot="5400000">
            <a:off x="1831990" y="827056"/>
            <a:ext cx="3972677" cy="5219263"/>
          </a:xfrm>
          <a:prstGeom prst="rect">
            <a:avLst/>
          </a:prstGeom>
          <a:solidFill>
            <a:srgbClr val="99794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92947" y="163665"/>
            <a:ext cx="2885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67311B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sym typeface="+mn-ea"/>
              </a:rPr>
              <a:t>职业汉语系列微课</a:t>
            </a:r>
            <a:endParaRPr lang="zh-CN" altLang="en-US" sz="2000" dirty="0">
              <a:solidFill>
                <a:srgbClr val="67311B"/>
              </a:solidFill>
              <a:latin typeface="华康雅宋体W9" panose="02020909000000000000" pitchFamily="49" charset="-122"/>
              <a:ea typeface="华康雅宋体W9" panose="02020909000000000000" pitchFamily="49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2" r="-1406"/>
          <a:stretch>
            <a:fillRect/>
          </a:stretch>
        </p:blipFill>
        <p:spPr>
          <a:xfrm>
            <a:off x="798416" y="1925562"/>
            <a:ext cx="6160885" cy="3006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526080" y="1336665"/>
            <a:ext cx="5169827" cy="649109"/>
            <a:chOff x="1129373" y="1427413"/>
            <a:chExt cx="4248481" cy="1573552"/>
          </a:xfrm>
        </p:grpSpPr>
        <p:sp>
          <p:nvSpPr>
            <p:cNvPr id="43" name="明月设计3"/>
            <p:cNvSpPr/>
            <p:nvPr>
              <p:custDataLst>
                <p:tags r:id="rId1"/>
              </p:custDataLst>
            </p:nvPr>
          </p:nvSpPr>
          <p:spPr>
            <a:xfrm>
              <a:off x="1129373" y="1427413"/>
              <a:ext cx="4248481" cy="1573552"/>
            </a:xfrm>
            <a:prstGeom prst="plaque">
              <a:avLst>
                <a:gd name="adj" fmla="val 8202"/>
              </a:avLst>
            </a:prstGeom>
            <a:gradFill flip="none" rotWithShape="1">
              <a:gsLst>
                <a:gs pos="100000">
                  <a:srgbClr val="DEC09E">
                    <a:lumMod val="60000"/>
                    <a:lumOff val="40000"/>
                  </a:srgbClr>
                </a:gs>
                <a:gs pos="19000">
                  <a:srgbClr val="DEC09E">
                    <a:lumMod val="20000"/>
                    <a:lumOff val="80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381000" dist="279400" dir="5400000" sx="96000" sy="96000" algn="t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46" name="明月设计4"/>
            <p:cNvSpPr/>
            <p:nvPr>
              <p:custDataLst>
                <p:tags r:id="rId2"/>
              </p:custDataLst>
            </p:nvPr>
          </p:nvSpPr>
          <p:spPr>
            <a:xfrm>
              <a:off x="1208698" y="1492168"/>
              <a:ext cx="4089291" cy="1443502"/>
            </a:xfrm>
            <a:prstGeom prst="plaque">
              <a:avLst>
                <a:gd name="adj" fmla="val 8202"/>
              </a:avLst>
            </a:prstGeom>
            <a:noFill/>
            <a:ln w="6350" cap="flat" cmpd="sng" algn="ctr">
              <a:solidFill>
                <a:srgbClr val="DEC09E">
                  <a:lumMod val="50000"/>
                  <a:alpha val="79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中黑S"/>
                <a:ea typeface="汉仪中黑S"/>
                <a:cs typeface="汉仪中黑S" panose="00020600040101010101" charset="-122"/>
              </a:endParaRPr>
            </a:p>
          </p:txBody>
        </p:sp>
      </p:grpSp>
      <p:pic>
        <p:nvPicPr>
          <p:cNvPr id="9" name="图片 8" descr="建筑的设计&#10;&#10;描述已自动生成"/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79" y="2214205"/>
            <a:ext cx="8815121" cy="4596598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7"/>
          <a:stretch>
            <a:fillRect/>
          </a:stretch>
        </p:blipFill>
        <p:spPr>
          <a:xfrm>
            <a:off x="11416883" y="3670299"/>
            <a:ext cx="775117" cy="68907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07"/>
          <a:stretch>
            <a:fillRect/>
          </a:stretch>
        </p:blipFill>
        <p:spPr>
          <a:xfrm flipH="1">
            <a:off x="0" y="6439326"/>
            <a:ext cx="586704" cy="520727"/>
          </a:xfrm>
          <a:prstGeom prst="rect">
            <a:avLst/>
          </a:prstGeom>
        </p:spPr>
      </p:pic>
      <p:sp>
        <p:nvSpPr>
          <p:cNvPr id="10" name="任意多边形: 形状 9"/>
          <p:cNvSpPr/>
          <p:nvPr/>
        </p:nvSpPr>
        <p:spPr>
          <a:xfrm>
            <a:off x="6645285" y="15282"/>
            <a:ext cx="5546714" cy="1305616"/>
          </a:xfrm>
          <a:custGeom>
            <a:avLst/>
            <a:gdLst>
              <a:gd name="connsiteX0" fmla="*/ 5184791 w 5546714"/>
              <a:gd name="connsiteY0" fmla="*/ 0 h 1305616"/>
              <a:gd name="connsiteX1" fmla="*/ 4074819 w 5546714"/>
              <a:gd name="connsiteY1" fmla="*/ 0 h 1305616"/>
              <a:gd name="connsiteX2" fmla="*/ 4123648 w 5546714"/>
              <a:gd name="connsiteY2" fmla="*/ 8339 h 1305616"/>
              <a:gd name="connsiteX3" fmla="*/ 4787026 w 5546714"/>
              <a:gd name="connsiteY3" fmla="*/ 254450 h 1305616"/>
              <a:gd name="connsiteX4" fmla="*/ 1483126 w 5546714"/>
              <a:gd name="connsiteY4" fmla="*/ 503060 h 1305616"/>
              <a:gd name="connsiteX5" fmla="*/ 1666300 w 5546714"/>
              <a:gd name="connsiteY5" fmla="*/ 1144215 h 1305616"/>
              <a:gd name="connsiteX6" fmla="*/ 4540 w 5546714"/>
              <a:gd name="connsiteY6" fmla="*/ 1285373 h 1305616"/>
              <a:gd name="connsiteX7" fmla="*/ 2403822 w 5546714"/>
              <a:gd name="connsiteY7" fmla="*/ 1183999 h 1305616"/>
              <a:gd name="connsiteX8" fmla="*/ 1383733 w 5546714"/>
              <a:gd name="connsiteY8" fmla="*/ 854016 h 1305616"/>
              <a:gd name="connsiteX9" fmla="*/ 5513236 w 5546714"/>
              <a:gd name="connsiteY9" fmla="*/ 679715 h 1305616"/>
              <a:gd name="connsiteX10" fmla="*/ 5546714 w 5546714"/>
              <a:gd name="connsiteY10" fmla="*/ 669343 h 1305616"/>
              <a:gd name="connsiteX11" fmla="*/ 5546714 w 5546714"/>
              <a:gd name="connsiteY11" fmla="*/ 97007 h 1305616"/>
              <a:gd name="connsiteX12" fmla="*/ 5346652 w 5546714"/>
              <a:gd name="connsiteY12" fmla="*/ 39614 h 130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6714" h="1305616">
                <a:moveTo>
                  <a:pt x="5184791" y="0"/>
                </a:moveTo>
                <a:lnTo>
                  <a:pt x="4074819" y="0"/>
                </a:lnTo>
                <a:lnTo>
                  <a:pt x="4123648" y="8339"/>
                </a:lnTo>
                <a:cubicBezTo>
                  <a:pt x="4404194" y="41821"/>
                  <a:pt x="4770672" y="-35862"/>
                  <a:pt x="4787026" y="254450"/>
                </a:cubicBezTo>
                <a:cubicBezTo>
                  <a:pt x="4813194" y="718951"/>
                  <a:pt x="1751353" y="391839"/>
                  <a:pt x="1483126" y="503060"/>
                </a:cubicBezTo>
                <a:cubicBezTo>
                  <a:pt x="1214898" y="614280"/>
                  <a:pt x="1031693" y="1000277"/>
                  <a:pt x="1666300" y="1144215"/>
                </a:cubicBezTo>
                <a:cubicBezTo>
                  <a:pt x="2300906" y="1288153"/>
                  <a:pt x="-118381" y="1278742"/>
                  <a:pt x="4540" y="1285373"/>
                </a:cubicBezTo>
                <a:cubicBezTo>
                  <a:pt x="127460" y="1292004"/>
                  <a:pt x="2202531" y="1365430"/>
                  <a:pt x="2403822" y="1183999"/>
                </a:cubicBezTo>
                <a:cubicBezTo>
                  <a:pt x="2605113" y="1002569"/>
                  <a:pt x="1303647" y="1047600"/>
                  <a:pt x="1383733" y="854016"/>
                </a:cubicBezTo>
                <a:cubicBezTo>
                  <a:pt x="1463819" y="660432"/>
                  <a:pt x="4949290" y="837431"/>
                  <a:pt x="5513236" y="679715"/>
                </a:cubicBezTo>
                <a:lnTo>
                  <a:pt x="5546714" y="669343"/>
                </a:lnTo>
                <a:lnTo>
                  <a:pt x="5546714" y="97007"/>
                </a:lnTo>
                <a:lnTo>
                  <a:pt x="5346652" y="39614"/>
                </a:lnTo>
                <a:close/>
              </a:path>
            </a:pathLst>
          </a:custGeom>
          <a:gradFill flip="none" rotWithShape="1">
            <a:gsLst>
              <a:gs pos="100000">
                <a:srgbClr val="E7B5A1">
                  <a:alpha val="0"/>
                </a:srgbClr>
              </a:gs>
              <a:gs pos="25000">
                <a:srgbClr val="CE6A42">
                  <a:alpha val="15000"/>
                </a:srgbClr>
              </a:gs>
            </a:gsLst>
            <a:lin ang="0" scaled="1"/>
            <a:tileRect/>
          </a:gradFill>
          <a:ln w="62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4" name="文本框 233"/>
          <p:cNvSpPr txBox="1"/>
          <p:nvPr/>
        </p:nvSpPr>
        <p:spPr>
          <a:xfrm>
            <a:off x="847012" y="1336665"/>
            <a:ext cx="5059734" cy="582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郭汉中工作中遇到的困难：</a:t>
            </a:r>
            <a:endParaRPr lang="zh-CN" altLang="en-US" sz="28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微软雅黑" panose="020B0503020204020204" charset="-122"/>
            </a:endParaRPr>
          </a:p>
        </p:txBody>
      </p:sp>
      <p:sp>
        <p:nvSpPr>
          <p:cNvPr id="237" name="矩形 236"/>
          <p:cNvSpPr/>
          <p:nvPr/>
        </p:nvSpPr>
        <p:spPr>
          <a:xfrm rot="5400000">
            <a:off x="7210096" y="1962921"/>
            <a:ext cx="4165600" cy="4077252"/>
          </a:xfrm>
          <a:prstGeom prst="rect">
            <a:avLst/>
          </a:prstGeom>
          <a:solidFill>
            <a:srgbClr val="99794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C:\Users\kingsoft\Desktop\图111片1.png图111片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6676856" y="1439678"/>
            <a:ext cx="4439056" cy="4358490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1012469" y="2682463"/>
            <a:ext cx="47652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ctr">
              <a:lnSpc>
                <a:spcPct val="150000"/>
              </a:lnSpc>
              <a:spcAft>
                <a:spcPts val="800"/>
              </a:spcAft>
              <a:buSzPct val="100000"/>
              <a:buFont typeface="+mn-ea"/>
            </a:pPr>
            <a:r>
              <a:rPr lang="en-US" altLang="zh-CN" sz="2400" b="1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1.</a:t>
            </a:r>
            <a:r>
              <a:rPr lang="zh-CN" altLang="en-US" sz="2400" b="1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找到每块碎片的正确的位置。</a:t>
            </a:r>
            <a:endParaRPr lang="zh-CN" altLang="en-US" sz="2400" b="1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/>
      <p:bldP spid="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526080" y="1336665"/>
            <a:ext cx="5169827" cy="649109"/>
            <a:chOff x="1129373" y="1427413"/>
            <a:chExt cx="4248481" cy="1573552"/>
          </a:xfrm>
        </p:grpSpPr>
        <p:sp>
          <p:nvSpPr>
            <p:cNvPr id="43" name="明月设计3"/>
            <p:cNvSpPr/>
            <p:nvPr>
              <p:custDataLst>
                <p:tags r:id="rId1"/>
              </p:custDataLst>
            </p:nvPr>
          </p:nvSpPr>
          <p:spPr>
            <a:xfrm>
              <a:off x="1129373" y="1427413"/>
              <a:ext cx="4248481" cy="1573552"/>
            </a:xfrm>
            <a:prstGeom prst="plaque">
              <a:avLst>
                <a:gd name="adj" fmla="val 8202"/>
              </a:avLst>
            </a:prstGeom>
            <a:gradFill flip="none" rotWithShape="1">
              <a:gsLst>
                <a:gs pos="100000">
                  <a:srgbClr val="DEC09E">
                    <a:lumMod val="60000"/>
                    <a:lumOff val="40000"/>
                  </a:srgbClr>
                </a:gs>
                <a:gs pos="19000">
                  <a:srgbClr val="DEC09E">
                    <a:lumMod val="20000"/>
                    <a:lumOff val="80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381000" dist="279400" dir="5400000" sx="96000" sy="96000" algn="t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46" name="明月设计4"/>
            <p:cNvSpPr/>
            <p:nvPr>
              <p:custDataLst>
                <p:tags r:id="rId2"/>
              </p:custDataLst>
            </p:nvPr>
          </p:nvSpPr>
          <p:spPr>
            <a:xfrm>
              <a:off x="1208698" y="1492168"/>
              <a:ext cx="4089291" cy="1443502"/>
            </a:xfrm>
            <a:prstGeom prst="plaque">
              <a:avLst>
                <a:gd name="adj" fmla="val 8202"/>
              </a:avLst>
            </a:prstGeom>
            <a:noFill/>
            <a:ln w="6350" cap="flat" cmpd="sng" algn="ctr">
              <a:solidFill>
                <a:srgbClr val="DEC09E">
                  <a:lumMod val="50000"/>
                  <a:alpha val="79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中黑S"/>
                <a:ea typeface="汉仪中黑S"/>
                <a:cs typeface="汉仪中黑S" panose="00020600040101010101" charset="-122"/>
              </a:endParaRPr>
            </a:p>
          </p:txBody>
        </p:sp>
      </p:grpSp>
      <p:pic>
        <p:nvPicPr>
          <p:cNvPr id="9" name="图片 8" descr="建筑的设计&#10;&#10;描述已自动生成"/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79" y="2214205"/>
            <a:ext cx="8815121" cy="4596598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7"/>
          <a:stretch>
            <a:fillRect/>
          </a:stretch>
        </p:blipFill>
        <p:spPr>
          <a:xfrm>
            <a:off x="11416883" y="3670299"/>
            <a:ext cx="775117" cy="68907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07"/>
          <a:stretch>
            <a:fillRect/>
          </a:stretch>
        </p:blipFill>
        <p:spPr>
          <a:xfrm flipH="1">
            <a:off x="0" y="6439326"/>
            <a:ext cx="586704" cy="520727"/>
          </a:xfrm>
          <a:prstGeom prst="rect">
            <a:avLst/>
          </a:prstGeom>
        </p:spPr>
      </p:pic>
      <p:sp>
        <p:nvSpPr>
          <p:cNvPr id="10" name="任意多边形: 形状 9"/>
          <p:cNvSpPr/>
          <p:nvPr/>
        </p:nvSpPr>
        <p:spPr>
          <a:xfrm>
            <a:off x="6645285" y="15282"/>
            <a:ext cx="5546714" cy="1305616"/>
          </a:xfrm>
          <a:custGeom>
            <a:avLst/>
            <a:gdLst>
              <a:gd name="connsiteX0" fmla="*/ 5184791 w 5546714"/>
              <a:gd name="connsiteY0" fmla="*/ 0 h 1305616"/>
              <a:gd name="connsiteX1" fmla="*/ 4074819 w 5546714"/>
              <a:gd name="connsiteY1" fmla="*/ 0 h 1305616"/>
              <a:gd name="connsiteX2" fmla="*/ 4123648 w 5546714"/>
              <a:gd name="connsiteY2" fmla="*/ 8339 h 1305616"/>
              <a:gd name="connsiteX3" fmla="*/ 4787026 w 5546714"/>
              <a:gd name="connsiteY3" fmla="*/ 254450 h 1305616"/>
              <a:gd name="connsiteX4" fmla="*/ 1483126 w 5546714"/>
              <a:gd name="connsiteY4" fmla="*/ 503060 h 1305616"/>
              <a:gd name="connsiteX5" fmla="*/ 1666300 w 5546714"/>
              <a:gd name="connsiteY5" fmla="*/ 1144215 h 1305616"/>
              <a:gd name="connsiteX6" fmla="*/ 4540 w 5546714"/>
              <a:gd name="connsiteY6" fmla="*/ 1285373 h 1305616"/>
              <a:gd name="connsiteX7" fmla="*/ 2403822 w 5546714"/>
              <a:gd name="connsiteY7" fmla="*/ 1183999 h 1305616"/>
              <a:gd name="connsiteX8" fmla="*/ 1383733 w 5546714"/>
              <a:gd name="connsiteY8" fmla="*/ 854016 h 1305616"/>
              <a:gd name="connsiteX9" fmla="*/ 5513236 w 5546714"/>
              <a:gd name="connsiteY9" fmla="*/ 679715 h 1305616"/>
              <a:gd name="connsiteX10" fmla="*/ 5546714 w 5546714"/>
              <a:gd name="connsiteY10" fmla="*/ 669343 h 1305616"/>
              <a:gd name="connsiteX11" fmla="*/ 5546714 w 5546714"/>
              <a:gd name="connsiteY11" fmla="*/ 97007 h 1305616"/>
              <a:gd name="connsiteX12" fmla="*/ 5346652 w 5546714"/>
              <a:gd name="connsiteY12" fmla="*/ 39614 h 130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6714" h="1305616">
                <a:moveTo>
                  <a:pt x="5184791" y="0"/>
                </a:moveTo>
                <a:lnTo>
                  <a:pt x="4074819" y="0"/>
                </a:lnTo>
                <a:lnTo>
                  <a:pt x="4123648" y="8339"/>
                </a:lnTo>
                <a:cubicBezTo>
                  <a:pt x="4404194" y="41821"/>
                  <a:pt x="4770672" y="-35862"/>
                  <a:pt x="4787026" y="254450"/>
                </a:cubicBezTo>
                <a:cubicBezTo>
                  <a:pt x="4813194" y="718951"/>
                  <a:pt x="1751353" y="391839"/>
                  <a:pt x="1483126" y="503060"/>
                </a:cubicBezTo>
                <a:cubicBezTo>
                  <a:pt x="1214898" y="614280"/>
                  <a:pt x="1031693" y="1000277"/>
                  <a:pt x="1666300" y="1144215"/>
                </a:cubicBezTo>
                <a:cubicBezTo>
                  <a:pt x="2300906" y="1288153"/>
                  <a:pt x="-118381" y="1278742"/>
                  <a:pt x="4540" y="1285373"/>
                </a:cubicBezTo>
                <a:cubicBezTo>
                  <a:pt x="127460" y="1292004"/>
                  <a:pt x="2202531" y="1365430"/>
                  <a:pt x="2403822" y="1183999"/>
                </a:cubicBezTo>
                <a:cubicBezTo>
                  <a:pt x="2605113" y="1002569"/>
                  <a:pt x="1303647" y="1047600"/>
                  <a:pt x="1383733" y="854016"/>
                </a:cubicBezTo>
                <a:cubicBezTo>
                  <a:pt x="1463819" y="660432"/>
                  <a:pt x="4949290" y="837431"/>
                  <a:pt x="5513236" y="679715"/>
                </a:cubicBezTo>
                <a:lnTo>
                  <a:pt x="5546714" y="669343"/>
                </a:lnTo>
                <a:lnTo>
                  <a:pt x="5546714" y="97007"/>
                </a:lnTo>
                <a:lnTo>
                  <a:pt x="5346652" y="39614"/>
                </a:lnTo>
                <a:close/>
              </a:path>
            </a:pathLst>
          </a:custGeom>
          <a:gradFill flip="none" rotWithShape="1">
            <a:gsLst>
              <a:gs pos="100000">
                <a:srgbClr val="E7B5A1">
                  <a:alpha val="0"/>
                </a:srgbClr>
              </a:gs>
              <a:gs pos="25000">
                <a:srgbClr val="CE6A42">
                  <a:alpha val="15000"/>
                </a:srgbClr>
              </a:gs>
            </a:gsLst>
            <a:lin ang="0" scaled="1"/>
            <a:tileRect/>
          </a:gradFill>
          <a:ln w="62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4" name="文本框 233"/>
          <p:cNvSpPr txBox="1"/>
          <p:nvPr/>
        </p:nvSpPr>
        <p:spPr>
          <a:xfrm>
            <a:off x="847012" y="1336665"/>
            <a:ext cx="5059734" cy="582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郭汉中工作中遇到的困难：</a:t>
            </a:r>
            <a:endParaRPr lang="zh-CN" altLang="en-US" sz="28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微软雅黑" panose="020B0503020204020204" charset="-122"/>
            </a:endParaRPr>
          </a:p>
        </p:txBody>
      </p:sp>
      <p:sp>
        <p:nvSpPr>
          <p:cNvPr id="236" name="文本框 235"/>
          <p:cNvSpPr txBox="1"/>
          <p:nvPr/>
        </p:nvSpPr>
        <p:spPr>
          <a:xfrm>
            <a:off x="1012469" y="2682463"/>
            <a:ext cx="47652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ctr">
              <a:lnSpc>
                <a:spcPct val="150000"/>
              </a:lnSpc>
              <a:spcAft>
                <a:spcPts val="800"/>
              </a:spcAft>
              <a:buSzPct val="100000"/>
              <a:buFont typeface="+mn-ea"/>
            </a:pPr>
            <a:r>
              <a:rPr lang="en-US" altLang="zh-CN" sz="2400" b="1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1.</a:t>
            </a:r>
            <a:r>
              <a:rPr lang="zh-CN" altLang="en-US" sz="2400" b="1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找到每块碎片的正确的位置。</a:t>
            </a:r>
            <a:endParaRPr lang="zh-CN" altLang="en-US" sz="2400" b="1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微软雅黑" panose="020B0503020204020204" charset="-122"/>
            </a:endParaRPr>
          </a:p>
        </p:txBody>
      </p:sp>
      <p:sp>
        <p:nvSpPr>
          <p:cNvPr id="237" name="矩形 236"/>
          <p:cNvSpPr/>
          <p:nvPr/>
        </p:nvSpPr>
        <p:spPr>
          <a:xfrm rot="5400000">
            <a:off x="7210096" y="1962921"/>
            <a:ext cx="4165600" cy="4077252"/>
          </a:xfrm>
          <a:prstGeom prst="rect">
            <a:avLst/>
          </a:prstGeom>
          <a:solidFill>
            <a:srgbClr val="99794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012884" y="3624252"/>
            <a:ext cx="4893862" cy="2964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ctr">
              <a:lnSpc>
                <a:spcPct val="150000"/>
              </a:lnSpc>
              <a:spcAft>
                <a:spcPts val="800"/>
              </a:spcAft>
              <a:buSzPct val="100000"/>
              <a:buFont typeface="+mn-ea"/>
            </a:pPr>
            <a:r>
              <a:rPr lang="en-US" altLang="zh-CN" sz="2400" b="1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2.</a:t>
            </a:r>
            <a:r>
              <a:rPr lang="zh-CN" altLang="en-US" sz="2400" b="1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更难的工作是要把这些碎片固定住，这些碎片非常脆弱，一不小心可能就会破坏它们，这一步需要工匠有非常精准的技术。</a:t>
            </a:r>
            <a:endParaRPr lang="zh-CN" altLang="en-US" sz="2400" b="1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微软雅黑" panose="020B0503020204020204" charset="-122"/>
            </a:endParaRPr>
          </a:p>
          <a:p>
            <a:pPr lvl="0" fontAlgn="ctr">
              <a:lnSpc>
                <a:spcPct val="150000"/>
              </a:lnSpc>
              <a:spcAft>
                <a:spcPts val="800"/>
              </a:spcAft>
              <a:buSzPct val="100000"/>
              <a:buFont typeface="+mn-ea"/>
            </a:pPr>
            <a:endParaRPr lang="zh-CN" altLang="en-US" sz="2400" b="1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 t="10114"/>
          <a:stretch>
            <a:fillRect/>
          </a:stretch>
        </p:blipFill>
        <p:spPr>
          <a:xfrm>
            <a:off x="6946246" y="1070937"/>
            <a:ext cx="4077252" cy="47161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60" h="7440">
                <a:moveTo>
                  <a:pt x="0" y="0"/>
                </a:moveTo>
                <a:lnTo>
                  <a:pt x="4560" y="0"/>
                </a:lnTo>
                <a:lnTo>
                  <a:pt x="456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526081" y="1336665"/>
            <a:ext cx="3029920" cy="649109"/>
            <a:chOff x="1129373" y="1427413"/>
            <a:chExt cx="4248481" cy="1573552"/>
          </a:xfrm>
        </p:grpSpPr>
        <p:sp>
          <p:nvSpPr>
            <p:cNvPr id="43" name="明月设计3"/>
            <p:cNvSpPr/>
            <p:nvPr>
              <p:custDataLst>
                <p:tags r:id="rId1"/>
              </p:custDataLst>
            </p:nvPr>
          </p:nvSpPr>
          <p:spPr>
            <a:xfrm>
              <a:off x="1129373" y="1427413"/>
              <a:ext cx="4248481" cy="1573552"/>
            </a:xfrm>
            <a:prstGeom prst="plaque">
              <a:avLst>
                <a:gd name="adj" fmla="val 8202"/>
              </a:avLst>
            </a:prstGeom>
            <a:gradFill flip="none" rotWithShape="1">
              <a:gsLst>
                <a:gs pos="100000">
                  <a:srgbClr val="DEC09E">
                    <a:lumMod val="60000"/>
                    <a:lumOff val="40000"/>
                  </a:srgbClr>
                </a:gs>
                <a:gs pos="19000">
                  <a:srgbClr val="DEC09E">
                    <a:lumMod val="20000"/>
                    <a:lumOff val="80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381000" dist="279400" dir="5400000" sx="96000" sy="96000" algn="t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46" name="明月设计4"/>
            <p:cNvSpPr/>
            <p:nvPr>
              <p:custDataLst>
                <p:tags r:id="rId2"/>
              </p:custDataLst>
            </p:nvPr>
          </p:nvSpPr>
          <p:spPr>
            <a:xfrm>
              <a:off x="1208698" y="1492168"/>
              <a:ext cx="4089291" cy="1443502"/>
            </a:xfrm>
            <a:prstGeom prst="plaque">
              <a:avLst>
                <a:gd name="adj" fmla="val 8202"/>
              </a:avLst>
            </a:prstGeom>
            <a:noFill/>
            <a:ln w="6350" cap="flat" cmpd="sng" algn="ctr">
              <a:solidFill>
                <a:srgbClr val="DEC09E">
                  <a:lumMod val="50000"/>
                  <a:alpha val="79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中黑S"/>
                <a:ea typeface="汉仪中黑S"/>
                <a:cs typeface="汉仪中黑S" panose="00020600040101010101" charset="-122"/>
              </a:endParaRPr>
            </a:p>
          </p:txBody>
        </p:sp>
      </p:grpSp>
      <p:pic>
        <p:nvPicPr>
          <p:cNvPr id="9" name="图片 8" descr="建筑的设计&#10;&#10;描述已自动生成"/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14" y="2246120"/>
            <a:ext cx="8815121" cy="4596598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7"/>
          <a:stretch>
            <a:fillRect/>
          </a:stretch>
        </p:blipFill>
        <p:spPr>
          <a:xfrm>
            <a:off x="11416883" y="3670299"/>
            <a:ext cx="775117" cy="68907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07"/>
          <a:stretch>
            <a:fillRect/>
          </a:stretch>
        </p:blipFill>
        <p:spPr>
          <a:xfrm flipH="1">
            <a:off x="0" y="6439326"/>
            <a:ext cx="586704" cy="520727"/>
          </a:xfrm>
          <a:prstGeom prst="rect">
            <a:avLst/>
          </a:prstGeom>
        </p:spPr>
      </p:pic>
      <p:sp>
        <p:nvSpPr>
          <p:cNvPr id="10" name="任意多边形: 形状 9"/>
          <p:cNvSpPr/>
          <p:nvPr/>
        </p:nvSpPr>
        <p:spPr>
          <a:xfrm>
            <a:off x="6645285" y="15282"/>
            <a:ext cx="5546714" cy="1305616"/>
          </a:xfrm>
          <a:custGeom>
            <a:avLst/>
            <a:gdLst>
              <a:gd name="connsiteX0" fmla="*/ 5184791 w 5546714"/>
              <a:gd name="connsiteY0" fmla="*/ 0 h 1305616"/>
              <a:gd name="connsiteX1" fmla="*/ 4074819 w 5546714"/>
              <a:gd name="connsiteY1" fmla="*/ 0 h 1305616"/>
              <a:gd name="connsiteX2" fmla="*/ 4123648 w 5546714"/>
              <a:gd name="connsiteY2" fmla="*/ 8339 h 1305616"/>
              <a:gd name="connsiteX3" fmla="*/ 4787026 w 5546714"/>
              <a:gd name="connsiteY3" fmla="*/ 254450 h 1305616"/>
              <a:gd name="connsiteX4" fmla="*/ 1483126 w 5546714"/>
              <a:gd name="connsiteY4" fmla="*/ 503060 h 1305616"/>
              <a:gd name="connsiteX5" fmla="*/ 1666300 w 5546714"/>
              <a:gd name="connsiteY5" fmla="*/ 1144215 h 1305616"/>
              <a:gd name="connsiteX6" fmla="*/ 4540 w 5546714"/>
              <a:gd name="connsiteY6" fmla="*/ 1285373 h 1305616"/>
              <a:gd name="connsiteX7" fmla="*/ 2403822 w 5546714"/>
              <a:gd name="connsiteY7" fmla="*/ 1183999 h 1305616"/>
              <a:gd name="connsiteX8" fmla="*/ 1383733 w 5546714"/>
              <a:gd name="connsiteY8" fmla="*/ 854016 h 1305616"/>
              <a:gd name="connsiteX9" fmla="*/ 5513236 w 5546714"/>
              <a:gd name="connsiteY9" fmla="*/ 679715 h 1305616"/>
              <a:gd name="connsiteX10" fmla="*/ 5546714 w 5546714"/>
              <a:gd name="connsiteY10" fmla="*/ 669343 h 1305616"/>
              <a:gd name="connsiteX11" fmla="*/ 5546714 w 5546714"/>
              <a:gd name="connsiteY11" fmla="*/ 97007 h 1305616"/>
              <a:gd name="connsiteX12" fmla="*/ 5346652 w 5546714"/>
              <a:gd name="connsiteY12" fmla="*/ 39614 h 130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6714" h="1305616">
                <a:moveTo>
                  <a:pt x="5184791" y="0"/>
                </a:moveTo>
                <a:lnTo>
                  <a:pt x="4074819" y="0"/>
                </a:lnTo>
                <a:lnTo>
                  <a:pt x="4123648" y="8339"/>
                </a:lnTo>
                <a:cubicBezTo>
                  <a:pt x="4404194" y="41821"/>
                  <a:pt x="4770672" y="-35862"/>
                  <a:pt x="4787026" y="254450"/>
                </a:cubicBezTo>
                <a:cubicBezTo>
                  <a:pt x="4813194" y="718951"/>
                  <a:pt x="1751353" y="391839"/>
                  <a:pt x="1483126" y="503060"/>
                </a:cubicBezTo>
                <a:cubicBezTo>
                  <a:pt x="1214898" y="614280"/>
                  <a:pt x="1031693" y="1000277"/>
                  <a:pt x="1666300" y="1144215"/>
                </a:cubicBezTo>
                <a:cubicBezTo>
                  <a:pt x="2300906" y="1288153"/>
                  <a:pt x="-118381" y="1278742"/>
                  <a:pt x="4540" y="1285373"/>
                </a:cubicBezTo>
                <a:cubicBezTo>
                  <a:pt x="127460" y="1292004"/>
                  <a:pt x="2202531" y="1365430"/>
                  <a:pt x="2403822" y="1183999"/>
                </a:cubicBezTo>
                <a:cubicBezTo>
                  <a:pt x="2605113" y="1002569"/>
                  <a:pt x="1303647" y="1047600"/>
                  <a:pt x="1383733" y="854016"/>
                </a:cubicBezTo>
                <a:cubicBezTo>
                  <a:pt x="1463819" y="660432"/>
                  <a:pt x="4949290" y="837431"/>
                  <a:pt x="5513236" y="679715"/>
                </a:cubicBezTo>
                <a:lnTo>
                  <a:pt x="5546714" y="669343"/>
                </a:lnTo>
                <a:lnTo>
                  <a:pt x="5546714" y="97007"/>
                </a:lnTo>
                <a:lnTo>
                  <a:pt x="5346652" y="39614"/>
                </a:lnTo>
                <a:close/>
              </a:path>
            </a:pathLst>
          </a:custGeom>
          <a:gradFill flip="none" rotWithShape="1">
            <a:gsLst>
              <a:gs pos="100000">
                <a:srgbClr val="E7B5A1">
                  <a:alpha val="0"/>
                </a:srgbClr>
              </a:gs>
              <a:gs pos="25000">
                <a:srgbClr val="CE6A42">
                  <a:alpha val="15000"/>
                </a:srgbClr>
              </a:gs>
            </a:gsLst>
            <a:lin ang="0" scaled="1"/>
            <a:tileRect/>
          </a:gradFill>
          <a:ln w="62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4" name="文本框 233"/>
          <p:cNvSpPr txBox="1"/>
          <p:nvPr/>
        </p:nvSpPr>
        <p:spPr>
          <a:xfrm>
            <a:off x="847012" y="1336665"/>
            <a:ext cx="2529867" cy="582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郭汉中的做法</a:t>
            </a:r>
            <a:endParaRPr lang="zh-CN" altLang="en-US" sz="28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微软雅黑" panose="020B0503020204020204" charset="-122"/>
            </a:endParaRPr>
          </a:p>
        </p:txBody>
      </p:sp>
      <p:sp>
        <p:nvSpPr>
          <p:cNvPr id="237" name="矩形 236"/>
          <p:cNvSpPr/>
          <p:nvPr/>
        </p:nvSpPr>
        <p:spPr>
          <a:xfrm rot="5400000">
            <a:off x="7474685" y="1242360"/>
            <a:ext cx="2016060" cy="5655274"/>
          </a:xfrm>
          <a:prstGeom prst="rect">
            <a:avLst/>
          </a:prstGeom>
          <a:solidFill>
            <a:srgbClr val="99794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582654" y="2993381"/>
            <a:ext cx="4963152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ctr">
              <a:lnSpc>
                <a:spcPct val="150000"/>
              </a:lnSpc>
              <a:spcAft>
                <a:spcPts val="800"/>
              </a:spcAft>
              <a:buSzPct val="100000"/>
              <a:buFont typeface="+mn-ea"/>
            </a:pPr>
            <a:r>
              <a:rPr lang="zh-CN" altLang="en-US" sz="2400" b="1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    在困难面前没有放弃，他在原来的技术的基础上研究出了新的方法，发明了新的工具。</a:t>
            </a:r>
            <a:endParaRPr lang="zh-CN" altLang="en-US" sz="2400" b="1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" t="2047" r="5898" b="3881"/>
          <a:stretch>
            <a:fillRect/>
          </a:stretch>
        </p:blipFill>
        <p:spPr>
          <a:xfrm>
            <a:off x="5793287" y="2775947"/>
            <a:ext cx="1197648" cy="183023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60" h="7440">
                <a:moveTo>
                  <a:pt x="0" y="0"/>
                </a:moveTo>
                <a:lnTo>
                  <a:pt x="4560" y="0"/>
                </a:lnTo>
                <a:lnTo>
                  <a:pt x="456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" t="1947" r="2433" b="3981"/>
          <a:stretch>
            <a:fillRect/>
          </a:stretch>
        </p:blipFill>
        <p:spPr>
          <a:xfrm>
            <a:off x="7108269" y="2775946"/>
            <a:ext cx="1197648" cy="183023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60" h="7440">
                <a:moveTo>
                  <a:pt x="0" y="0"/>
                </a:moveTo>
                <a:lnTo>
                  <a:pt x="4560" y="0"/>
                </a:lnTo>
                <a:lnTo>
                  <a:pt x="456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r="3565" b="7296"/>
          <a:stretch>
            <a:fillRect/>
          </a:stretch>
        </p:blipFill>
        <p:spPr>
          <a:xfrm>
            <a:off x="8453266" y="2775946"/>
            <a:ext cx="2700325" cy="183023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60" h="7440">
                <a:moveTo>
                  <a:pt x="0" y="0"/>
                </a:moveTo>
                <a:lnTo>
                  <a:pt x="4560" y="0"/>
                </a:lnTo>
                <a:lnTo>
                  <a:pt x="456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/>
      <p:bldP spid="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建筑的设计&#10;&#10;描述已自动生成"/>
          <p:cNvPicPr>
            <a:picLocks noChangeAspect="1"/>
          </p:cNvPicPr>
          <p:nvPr/>
        </p:nvPicPr>
        <p:blipFill rotWithShape="1">
          <a:blip r:embed="rId1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6"/>
          <a:stretch>
            <a:fillRect/>
          </a:stretch>
        </p:blipFill>
        <p:spPr>
          <a:xfrm>
            <a:off x="3376879" y="3012435"/>
            <a:ext cx="8815121" cy="3798367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7"/>
          <a:stretch>
            <a:fillRect/>
          </a:stretch>
        </p:blipFill>
        <p:spPr>
          <a:xfrm>
            <a:off x="11416883" y="3670299"/>
            <a:ext cx="775117" cy="689075"/>
          </a:xfrm>
          <a:prstGeom prst="rect">
            <a:avLst/>
          </a:prstGeom>
        </p:spPr>
      </p:pic>
      <p:sp>
        <p:nvSpPr>
          <p:cNvPr id="10" name="任意多边形: 形状 9"/>
          <p:cNvSpPr/>
          <p:nvPr/>
        </p:nvSpPr>
        <p:spPr>
          <a:xfrm>
            <a:off x="6645285" y="15282"/>
            <a:ext cx="5546714" cy="1305616"/>
          </a:xfrm>
          <a:custGeom>
            <a:avLst/>
            <a:gdLst>
              <a:gd name="connsiteX0" fmla="*/ 5184791 w 5546714"/>
              <a:gd name="connsiteY0" fmla="*/ 0 h 1305616"/>
              <a:gd name="connsiteX1" fmla="*/ 4074819 w 5546714"/>
              <a:gd name="connsiteY1" fmla="*/ 0 h 1305616"/>
              <a:gd name="connsiteX2" fmla="*/ 4123648 w 5546714"/>
              <a:gd name="connsiteY2" fmla="*/ 8339 h 1305616"/>
              <a:gd name="connsiteX3" fmla="*/ 4787026 w 5546714"/>
              <a:gd name="connsiteY3" fmla="*/ 254450 h 1305616"/>
              <a:gd name="connsiteX4" fmla="*/ 1483126 w 5546714"/>
              <a:gd name="connsiteY4" fmla="*/ 503060 h 1305616"/>
              <a:gd name="connsiteX5" fmla="*/ 1666300 w 5546714"/>
              <a:gd name="connsiteY5" fmla="*/ 1144215 h 1305616"/>
              <a:gd name="connsiteX6" fmla="*/ 4540 w 5546714"/>
              <a:gd name="connsiteY6" fmla="*/ 1285373 h 1305616"/>
              <a:gd name="connsiteX7" fmla="*/ 2403822 w 5546714"/>
              <a:gd name="connsiteY7" fmla="*/ 1183999 h 1305616"/>
              <a:gd name="connsiteX8" fmla="*/ 1383733 w 5546714"/>
              <a:gd name="connsiteY8" fmla="*/ 854016 h 1305616"/>
              <a:gd name="connsiteX9" fmla="*/ 5513236 w 5546714"/>
              <a:gd name="connsiteY9" fmla="*/ 679715 h 1305616"/>
              <a:gd name="connsiteX10" fmla="*/ 5546714 w 5546714"/>
              <a:gd name="connsiteY10" fmla="*/ 669343 h 1305616"/>
              <a:gd name="connsiteX11" fmla="*/ 5546714 w 5546714"/>
              <a:gd name="connsiteY11" fmla="*/ 97007 h 1305616"/>
              <a:gd name="connsiteX12" fmla="*/ 5346652 w 5546714"/>
              <a:gd name="connsiteY12" fmla="*/ 39614 h 130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6714" h="1305616">
                <a:moveTo>
                  <a:pt x="5184791" y="0"/>
                </a:moveTo>
                <a:lnTo>
                  <a:pt x="4074819" y="0"/>
                </a:lnTo>
                <a:lnTo>
                  <a:pt x="4123648" y="8339"/>
                </a:lnTo>
                <a:cubicBezTo>
                  <a:pt x="4404194" y="41821"/>
                  <a:pt x="4770672" y="-35862"/>
                  <a:pt x="4787026" y="254450"/>
                </a:cubicBezTo>
                <a:cubicBezTo>
                  <a:pt x="4813194" y="718951"/>
                  <a:pt x="1751353" y="391839"/>
                  <a:pt x="1483126" y="503060"/>
                </a:cubicBezTo>
                <a:cubicBezTo>
                  <a:pt x="1214898" y="614280"/>
                  <a:pt x="1031693" y="1000277"/>
                  <a:pt x="1666300" y="1144215"/>
                </a:cubicBezTo>
                <a:cubicBezTo>
                  <a:pt x="2300906" y="1288153"/>
                  <a:pt x="-118381" y="1278742"/>
                  <a:pt x="4540" y="1285373"/>
                </a:cubicBezTo>
                <a:cubicBezTo>
                  <a:pt x="127460" y="1292004"/>
                  <a:pt x="2202531" y="1365430"/>
                  <a:pt x="2403822" y="1183999"/>
                </a:cubicBezTo>
                <a:cubicBezTo>
                  <a:pt x="2605113" y="1002569"/>
                  <a:pt x="1303647" y="1047600"/>
                  <a:pt x="1383733" y="854016"/>
                </a:cubicBezTo>
                <a:cubicBezTo>
                  <a:pt x="1463819" y="660432"/>
                  <a:pt x="4949290" y="837431"/>
                  <a:pt x="5513236" y="679715"/>
                </a:cubicBezTo>
                <a:lnTo>
                  <a:pt x="5546714" y="669343"/>
                </a:lnTo>
                <a:lnTo>
                  <a:pt x="5546714" y="97007"/>
                </a:lnTo>
                <a:lnTo>
                  <a:pt x="5346652" y="39614"/>
                </a:lnTo>
                <a:close/>
              </a:path>
            </a:pathLst>
          </a:custGeom>
          <a:gradFill flip="none" rotWithShape="1">
            <a:gsLst>
              <a:gs pos="100000">
                <a:srgbClr val="E7B5A1">
                  <a:alpha val="0"/>
                </a:srgbClr>
              </a:gs>
              <a:gs pos="25000">
                <a:srgbClr val="CE6A42">
                  <a:alpha val="15000"/>
                </a:srgbClr>
              </a:gs>
            </a:gsLst>
            <a:lin ang="0" scaled="1"/>
            <a:tileRect/>
          </a:gradFill>
          <a:ln w="62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7" name="矩形 236"/>
          <p:cNvSpPr/>
          <p:nvPr/>
        </p:nvSpPr>
        <p:spPr>
          <a:xfrm rot="5400000">
            <a:off x="7913632" y="2161336"/>
            <a:ext cx="2554314" cy="2952190"/>
          </a:xfrm>
          <a:prstGeom prst="rect">
            <a:avLst/>
          </a:prstGeom>
          <a:solidFill>
            <a:srgbClr val="99794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525116" y="2067401"/>
            <a:ext cx="4681443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   </a:t>
            </a:r>
            <a:r>
              <a:rPr lang="en-US" altLang="zh-CN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 </a:t>
            </a:r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在现代社会的很多行业中，有许多普通的从业者，用自己的行动体现着“追求完美”的内涵，不断提高技术，推动行业的进步。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  <a:p>
            <a:pPr algn="just">
              <a:lnSpc>
                <a:spcPct val="150000"/>
              </a:lnSpc>
            </a:pP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17" name="图形 12"/>
          <p:cNvSpPr/>
          <p:nvPr/>
        </p:nvSpPr>
        <p:spPr>
          <a:xfrm>
            <a:off x="1220517" y="1914323"/>
            <a:ext cx="5290642" cy="3149587"/>
          </a:xfrm>
          <a:custGeom>
            <a:avLst/>
            <a:gdLst>
              <a:gd name="connsiteX0" fmla="*/ 2290091 w 2300776"/>
              <a:gd name="connsiteY0" fmla="*/ 655902 h 796545"/>
              <a:gd name="connsiteX1" fmla="*/ 2265730 w 2300776"/>
              <a:gd name="connsiteY1" fmla="*/ 656778 h 796545"/>
              <a:gd name="connsiteX2" fmla="*/ 2255429 w 2300776"/>
              <a:gd name="connsiteY2" fmla="*/ 667748 h 796545"/>
              <a:gd name="connsiteX3" fmla="*/ 2255892 w 2300776"/>
              <a:gd name="connsiteY3" fmla="*/ 674959 h 796545"/>
              <a:gd name="connsiteX4" fmla="*/ 2256356 w 2300776"/>
              <a:gd name="connsiteY4" fmla="*/ 695715 h 796545"/>
              <a:gd name="connsiteX5" fmla="*/ 2249300 w 2300776"/>
              <a:gd name="connsiteY5" fmla="*/ 701432 h 796545"/>
              <a:gd name="connsiteX6" fmla="*/ 2244304 w 2300776"/>
              <a:gd name="connsiteY6" fmla="*/ 694324 h 796545"/>
              <a:gd name="connsiteX7" fmla="*/ 2244304 w 2300776"/>
              <a:gd name="connsiteY7" fmla="*/ 647404 h 796545"/>
              <a:gd name="connsiteX8" fmla="*/ 2252339 w 2300776"/>
              <a:gd name="connsiteY8" fmla="*/ 639524 h 796545"/>
              <a:gd name="connsiteX9" fmla="*/ 2264957 w 2300776"/>
              <a:gd name="connsiteY9" fmla="*/ 639472 h 796545"/>
              <a:gd name="connsiteX10" fmla="*/ 2287516 w 2300776"/>
              <a:gd name="connsiteY10" fmla="*/ 639369 h 796545"/>
              <a:gd name="connsiteX11" fmla="*/ 2298898 w 2300776"/>
              <a:gd name="connsiteY11" fmla="*/ 627781 h 796545"/>
              <a:gd name="connsiteX12" fmla="*/ 2298950 w 2300776"/>
              <a:gd name="connsiteY12" fmla="*/ 625051 h 796545"/>
              <a:gd name="connsiteX13" fmla="*/ 2299825 w 2300776"/>
              <a:gd name="connsiteY13" fmla="*/ 415687 h 796545"/>
              <a:gd name="connsiteX14" fmla="*/ 2299877 w 2300776"/>
              <a:gd name="connsiteY14" fmla="*/ 401729 h 796545"/>
              <a:gd name="connsiteX15" fmla="*/ 2299877 w 2300776"/>
              <a:gd name="connsiteY15" fmla="*/ 401729 h 796545"/>
              <a:gd name="connsiteX16" fmla="*/ 2299877 w 2300776"/>
              <a:gd name="connsiteY16" fmla="*/ 398175 h 796545"/>
              <a:gd name="connsiteX17" fmla="*/ 2299877 w 2300776"/>
              <a:gd name="connsiteY17" fmla="*/ 394621 h 796545"/>
              <a:gd name="connsiteX18" fmla="*/ 2299877 w 2300776"/>
              <a:gd name="connsiteY18" fmla="*/ 394621 h 796545"/>
              <a:gd name="connsiteX19" fmla="*/ 2299825 w 2300776"/>
              <a:gd name="connsiteY19" fmla="*/ 380664 h 796545"/>
              <a:gd name="connsiteX20" fmla="*/ 2298950 w 2300776"/>
              <a:gd name="connsiteY20" fmla="*/ 171299 h 796545"/>
              <a:gd name="connsiteX21" fmla="*/ 2298898 w 2300776"/>
              <a:gd name="connsiteY21" fmla="*/ 168570 h 796545"/>
              <a:gd name="connsiteX22" fmla="*/ 2287516 w 2300776"/>
              <a:gd name="connsiteY22" fmla="*/ 156981 h 796545"/>
              <a:gd name="connsiteX23" fmla="*/ 2264957 w 2300776"/>
              <a:gd name="connsiteY23" fmla="*/ 156878 h 796545"/>
              <a:gd name="connsiteX24" fmla="*/ 2252339 w 2300776"/>
              <a:gd name="connsiteY24" fmla="*/ 156827 h 796545"/>
              <a:gd name="connsiteX25" fmla="*/ 2244304 w 2300776"/>
              <a:gd name="connsiteY25" fmla="*/ 148946 h 796545"/>
              <a:gd name="connsiteX26" fmla="*/ 2244304 w 2300776"/>
              <a:gd name="connsiteY26" fmla="*/ 102026 h 796545"/>
              <a:gd name="connsiteX27" fmla="*/ 2249300 w 2300776"/>
              <a:gd name="connsiteY27" fmla="*/ 94919 h 796545"/>
              <a:gd name="connsiteX28" fmla="*/ 2256356 w 2300776"/>
              <a:gd name="connsiteY28" fmla="*/ 100635 h 796545"/>
              <a:gd name="connsiteX29" fmla="*/ 2255892 w 2300776"/>
              <a:gd name="connsiteY29" fmla="*/ 121392 h 796545"/>
              <a:gd name="connsiteX30" fmla="*/ 2255429 w 2300776"/>
              <a:gd name="connsiteY30" fmla="*/ 128602 h 796545"/>
              <a:gd name="connsiteX31" fmla="*/ 2265730 w 2300776"/>
              <a:gd name="connsiteY31" fmla="*/ 139573 h 796545"/>
              <a:gd name="connsiteX32" fmla="*/ 2290091 w 2300776"/>
              <a:gd name="connsiteY32" fmla="*/ 140448 h 796545"/>
              <a:gd name="connsiteX33" fmla="*/ 2300186 w 2300776"/>
              <a:gd name="connsiteY33" fmla="*/ 129169 h 796545"/>
              <a:gd name="connsiteX34" fmla="*/ 2300289 w 2300776"/>
              <a:gd name="connsiteY34" fmla="*/ 100275 h 796545"/>
              <a:gd name="connsiteX35" fmla="*/ 2299929 w 2300776"/>
              <a:gd name="connsiteY35" fmla="*/ 92189 h 796545"/>
              <a:gd name="connsiteX36" fmla="*/ 2289834 w 2300776"/>
              <a:gd name="connsiteY36" fmla="*/ 82918 h 796545"/>
              <a:gd name="connsiteX37" fmla="*/ 2275464 w 2300776"/>
              <a:gd name="connsiteY37" fmla="*/ 81888 h 796545"/>
              <a:gd name="connsiteX38" fmla="*/ 2270365 w 2300776"/>
              <a:gd name="connsiteY38" fmla="*/ 74832 h 796545"/>
              <a:gd name="connsiteX39" fmla="*/ 2276752 w 2300776"/>
              <a:gd name="connsiteY39" fmla="*/ 70506 h 796545"/>
              <a:gd name="connsiteX40" fmla="*/ 2288443 w 2300776"/>
              <a:gd name="connsiteY40" fmla="*/ 70351 h 796545"/>
              <a:gd name="connsiteX41" fmla="*/ 2298332 w 2300776"/>
              <a:gd name="connsiteY41" fmla="*/ 59793 h 796545"/>
              <a:gd name="connsiteX42" fmla="*/ 2298538 w 2300776"/>
              <a:gd name="connsiteY42" fmla="*/ 43569 h 796545"/>
              <a:gd name="connsiteX43" fmla="*/ 2298692 w 2300776"/>
              <a:gd name="connsiteY43" fmla="*/ 15602 h 796545"/>
              <a:gd name="connsiteX44" fmla="*/ 2287001 w 2300776"/>
              <a:gd name="connsiteY44" fmla="*/ 3447 h 796545"/>
              <a:gd name="connsiteX45" fmla="*/ 2245540 w 2300776"/>
              <a:gd name="connsiteY45" fmla="*/ 2005 h 796545"/>
              <a:gd name="connsiteX46" fmla="*/ 2232922 w 2300776"/>
              <a:gd name="connsiteY46" fmla="*/ 14829 h 796545"/>
              <a:gd name="connsiteX47" fmla="*/ 2232819 w 2300776"/>
              <a:gd name="connsiteY47" fmla="*/ 25645 h 796545"/>
              <a:gd name="connsiteX48" fmla="*/ 2225865 w 2300776"/>
              <a:gd name="connsiteY48" fmla="*/ 32598 h 796545"/>
              <a:gd name="connsiteX49" fmla="*/ 2217728 w 2300776"/>
              <a:gd name="connsiteY49" fmla="*/ 25903 h 796545"/>
              <a:gd name="connsiteX50" fmla="*/ 2217625 w 2300776"/>
              <a:gd name="connsiteY50" fmla="*/ 12357 h 796545"/>
              <a:gd name="connsiteX51" fmla="*/ 2207736 w 2300776"/>
              <a:gd name="connsiteY51" fmla="*/ 2108 h 796545"/>
              <a:gd name="connsiteX52" fmla="*/ 2171632 w 2300776"/>
              <a:gd name="connsiteY52" fmla="*/ 2211 h 796545"/>
              <a:gd name="connsiteX53" fmla="*/ 2161382 w 2300776"/>
              <a:gd name="connsiteY53" fmla="*/ 12357 h 796545"/>
              <a:gd name="connsiteX54" fmla="*/ 2161073 w 2300776"/>
              <a:gd name="connsiteY54" fmla="*/ 36719 h 796545"/>
              <a:gd name="connsiteX55" fmla="*/ 2170189 w 2300776"/>
              <a:gd name="connsiteY55" fmla="*/ 45732 h 796545"/>
              <a:gd name="connsiteX56" fmla="*/ 2190019 w 2300776"/>
              <a:gd name="connsiteY56" fmla="*/ 46041 h 796545"/>
              <a:gd name="connsiteX57" fmla="*/ 2197075 w 2300776"/>
              <a:gd name="connsiteY57" fmla="*/ 40530 h 796545"/>
              <a:gd name="connsiteX58" fmla="*/ 2191255 w 2300776"/>
              <a:gd name="connsiteY58" fmla="*/ 33680 h 796545"/>
              <a:gd name="connsiteX59" fmla="*/ 2180542 w 2300776"/>
              <a:gd name="connsiteY59" fmla="*/ 32598 h 796545"/>
              <a:gd name="connsiteX60" fmla="*/ 2174361 w 2300776"/>
              <a:gd name="connsiteY60" fmla="*/ 26572 h 796545"/>
              <a:gd name="connsiteX61" fmla="*/ 2184611 w 2300776"/>
              <a:gd name="connsiteY61" fmla="*/ 15345 h 796545"/>
              <a:gd name="connsiteX62" fmla="*/ 2198156 w 2300776"/>
              <a:gd name="connsiteY62" fmla="*/ 15345 h 796545"/>
              <a:gd name="connsiteX63" fmla="*/ 2204079 w 2300776"/>
              <a:gd name="connsiteY63" fmla="*/ 21474 h 796545"/>
              <a:gd name="connsiteX64" fmla="*/ 2203925 w 2300776"/>
              <a:gd name="connsiteY64" fmla="*/ 53973 h 796545"/>
              <a:gd name="connsiteX65" fmla="*/ 2198362 w 2300776"/>
              <a:gd name="connsiteY65" fmla="*/ 59587 h 796545"/>
              <a:gd name="connsiteX66" fmla="*/ 2154223 w 2300776"/>
              <a:gd name="connsiteY66" fmla="*/ 57939 h 796545"/>
              <a:gd name="connsiteX67" fmla="*/ 2148867 w 2300776"/>
              <a:gd name="connsiteY67" fmla="*/ 51037 h 796545"/>
              <a:gd name="connsiteX68" fmla="*/ 2148506 w 2300776"/>
              <a:gd name="connsiteY68" fmla="*/ 23946 h 796545"/>
              <a:gd name="connsiteX69" fmla="*/ 2148043 w 2300776"/>
              <a:gd name="connsiteY69" fmla="*/ 15860 h 796545"/>
              <a:gd name="connsiteX70" fmla="*/ 2138463 w 2300776"/>
              <a:gd name="connsiteY70" fmla="*/ 7052 h 796545"/>
              <a:gd name="connsiteX71" fmla="*/ 2133055 w 2300776"/>
              <a:gd name="connsiteY71" fmla="*/ 6949 h 796545"/>
              <a:gd name="connsiteX72" fmla="*/ 1790964 w 2300776"/>
              <a:gd name="connsiteY72" fmla="*/ 5610 h 796545"/>
              <a:gd name="connsiteX73" fmla="*/ 1116671 w 2300776"/>
              <a:gd name="connsiteY73" fmla="*/ 4889 h 796545"/>
              <a:gd name="connsiteX74" fmla="*/ 180891 w 2300776"/>
              <a:gd name="connsiteY74" fmla="*/ 3447 h 796545"/>
              <a:gd name="connsiteX75" fmla="*/ 170951 w 2300776"/>
              <a:gd name="connsiteY75" fmla="*/ 3447 h 796545"/>
              <a:gd name="connsiteX76" fmla="*/ 158332 w 2300776"/>
              <a:gd name="connsiteY76" fmla="*/ 16220 h 796545"/>
              <a:gd name="connsiteX77" fmla="*/ 158693 w 2300776"/>
              <a:gd name="connsiteY77" fmla="*/ 48719 h 796545"/>
              <a:gd name="connsiteX78" fmla="*/ 158693 w 2300776"/>
              <a:gd name="connsiteY78" fmla="*/ 54127 h 796545"/>
              <a:gd name="connsiteX79" fmla="*/ 151842 w 2300776"/>
              <a:gd name="connsiteY79" fmla="*/ 61132 h 796545"/>
              <a:gd name="connsiteX80" fmla="*/ 140100 w 2300776"/>
              <a:gd name="connsiteY80" fmla="*/ 61235 h 796545"/>
              <a:gd name="connsiteX81" fmla="*/ 102192 w 2300776"/>
              <a:gd name="connsiteY81" fmla="*/ 61286 h 796545"/>
              <a:gd name="connsiteX82" fmla="*/ 94621 w 2300776"/>
              <a:gd name="connsiteY82" fmla="*/ 53149 h 796545"/>
              <a:gd name="connsiteX83" fmla="*/ 102450 w 2300776"/>
              <a:gd name="connsiteY83" fmla="*/ 44444 h 796545"/>
              <a:gd name="connsiteX84" fmla="*/ 129490 w 2300776"/>
              <a:gd name="connsiteY84" fmla="*/ 45011 h 796545"/>
              <a:gd name="connsiteX85" fmla="*/ 144786 w 2300776"/>
              <a:gd name="connsiteY85" fmla="*/ 30796 h 796545"/>
              <a:gd name="connsiteX86" fmla="*/ 144117 w 2300776"/>
              <a:gd name="connsiteY86" fmla="*/ 11894 h 796545"/>
              <a:gd name="connsiteX87" fmla="*/ 132477 w 2300776"/>
              <a:gd name="connsiteY87" fmla="*/ 1129 h 796545"/>
              <a:gd name="connsiteX88" fmla="*/ 90964 w 2300776"/>
              <a:gd name="connsiteY88" fmla="*/ 2056 h 796545"/>
              <a:gd name="connsiteX89" fmla="*/ 81282 w 2300776"/>
              <a:gd name="connsiteY89" fmla="*/ 11585 h 796545"/>
              <a:gd name="connsiteX90" fmla="*/ 81024 w 2300776"/>
              <a:gd name="connsiteY90" fmla="*/ 25130 h 796545"/>
              <a:gd name="connsiteX91" fmla="*/ 75565 w 2300776"/>
              <a:gd name="connsiteY91" fmla="*/ 30693 h 796545"/>
              <a:gd name="connsiteX92" fmla="*/ 71084 w 2300776"/>
              <a:gd name="connsiteY92" fmla="*/ 25130 h 796545"/>
              <a:gd name="connsiteX93" fmla="*/ 71187 w 2300776"/>
              <a:gd name="connsiteY93" fmla="*/ 12512 h 796545"/>
              <a:gd name="connsiteX94" fmla="*/ 60629 w 2300776"/>
              <a:gd name="connsiteY94" fmla="*/ 872 h 796545"/>
              <a:gd name="connsiteX95" fmla="*/ 38070 w 2300776"/>
              <a:gd name="connsiteY95" fmla="*/ 202 h 796545"/>
              <a:gd name="connsiteX96" fmla="*/ 12833 w 2300776"/>
              <a:gd name="connsiteY96" fmla="*/ 99 h 796545"/>
              <a:gd name="connsiteX97" fmla="*/ 1141 w 2300776"/>
              <a:gd name="connsiteY97" fmla="*/ 9988 h 796545"/>
              <a:gd name="connsiteX98" fmla="*/ 369 w 2300776"/>
              <a:gd name="connsiteY98" fmla="*/ 17147 h 796545"/>
              <a:gd name="connsiteX99" fmla="*/ 60 w 2300776"/>
              <a:gd name="connsiteY99" fmla="*/ 55054 h 796545"/>
              <a:gd name="connsiteX100" fmla="*/ 14172 w 2300776"/>
              <a:gd name="connsiteY100" fmla="*/ 69218 h 796545"/>
              <a:gd name="connsiteX101" fmla="*/ 24988 w 2300776"/>
              <a:gd name="connsiteY101" fmla="*/ 69527 h 796545"/>
              <a:gd name="connsiteX102" fmla="*/ 30808 w 2300776"/>
              <a:gd name="connsiteY102" fmla="*/ 77716 h 796545"/>
              <a:gd name="connsiteX103" fmla="*/ 25091 w 2300776"/>
              <a:gd name="connsiteY103" fmla="*/ 85184 h 796545"/>
              <a:gd name="connsiteX104" fmla="*/ 11545 w 2300776"/>
              <a:gd name="connsiteY104" fmla="*/ 85596 h 796545"/>
              <a:gd name="connsiteX105" fmla="*/ 678 w 2300776"/>
              <a:gd name="connsiteY105" fmla="*/ 96412 h 796545"/>
              <a:gd name="connsiteX106" fmla="*/ 317 w 2300776"/>
              <a:gd name="connsiteY106" fmla="*/ 132414 h 796545"/>
              <a:gd name="connsiteX107" fmla="*/ 10154 w 2300776"/>
              <a:gd name="connsiteY107" fmla="*/ 141736 h 796545"/>
              <a:gd name="connsiteX108" fmla="*/ 35443 w 2300776"/>
              <a:gd name="connsiteY108" fmla="*/ 141684 h 796545"/>
              <a:gd name="connsiteX109" fmla="*/ 44971 w 2300776"/>
              <a:gd name="connsiteY109" fmla="*/ 132105 h 796545"/>
              <a:gd name="connsiteX110" fmla="*/ 43632 w 2300776"/>
              <a:gd name="connsiteY110" fmla="*/ 115057 h 796545"/>
              <a:gd name="connsiteX111" fmla="*/ 36473 w 2300776"/>
              <a:gd name="connsiteY111" fmla="*/ 108567 h 796545"/>
              <a:gd name="connsiteX112" fmla="*/ 30653 w 2300776"/>
              <a:gd name="connsiteY112" fmla="*/ 115469 h 796545"/>
              <a:gd name="connsiteX113" fmla="*/ 30550 w 2300776"/>
              <a:gd name="connsiteY113" fmla="*/ 119950 h 796545"/>
              <a:gd name="connsiteX114" fmla="*/ 19580 w 2300776"/>
              <a:gd name="connsiteY114" fmla="*/ 128242 h 796545"/>
              <a:gd name="connsiteX115" fmla="*/ 14893 w 2300776"/>
              <a:gd name="connsiteY115" fmla="*/ 123658 h 796545"/>
              <a:gd name="connsiteX116" fmla="*/ 14944 w 2300776"/>
              <a:gd name="connsiteY116" fmla="*/ 104756 h 796545"/>
              <a:gd name="connsiteX117" fmla="*/ 19425 w 2300776"/>
              <a:gd name="connsiteY117" fmla="*/ 99914 h 796545"/>
              <a:gd name="connsiteX118" fmla="*/ 50997 w 2300776"/>
              <a:gd name="connsiteY118" fmla="*/ 99811 h 796545"/>
              <a:gd name="connsiteX119" fmla="*/ 56096 w 2300776"/>
              <a:gd name="connsiteY119" fmla="*/ 106043 h 796545"/>
              <a:gd name="connsiteX120" fmla="*/ 55993 w 2300776"/>
              <a:gd name="connsiteY120" fmla="*/ 147556 h 796545"/>
              <a:gd name="connsiteX121" fmla="*/ 48731 w 2300776"/>
              <a:gd name="connsiteY121" fmla="*/ 153479 h 796545"/>
              <a:gd name="connsiteX122" fmla="*/ 18138 w 2300776"/>
              <a:gd name="connsiteY122" fmla="*/ 153479 h 796545"/>
              <a:gd name="connsiteX123" fmla="*/ 10000 w 2300776"/>
              <a:gd name="connsiteY123" fmla="*/ 153736 h 796545"/>
              <a:gd name="connsiteX124" fmla="*/ 1759 w 2300776"/>
              <a:gd name="connsiteY124" fmla="*/ 161822 h 796545"/>
              <a:gd name="connsiteX125" fmla="*/ 1502 w 2300776"/>
              <a:gd name="connsiteY125" fmla="*/ 169033 h 796545"/>
              <a:gd name="connsiteX126" fmla="*/ 1450 w 2300776"/>
              <a:gd name="connsiteY126" fmla="*/ 211473 h 796545"/>
              <a:gd name="connsiteX127" fmla="*/ 420 w 2300776"/>
              <a:gd name="connsiteY127" fmla="*/ 394724 h 796545"/>
              <a:gd name="connsiteX128" fmla="*/ 420 w 2300776"/>
              <a:gd name="connsiteY128" fmla="*/ 394724 h 796545"/>
              <a:gd name="connsiteX129" fmla="*/ 420 w 2300776"/>
              <a:gd name="connsiteY129" fmla="*/ 398278 h 796545"/>
              <a:gd name="connsiteX130" fmla="*/ 420 w 2300776"/>
              <a:gd name="connsiteY130" fmla="*/ 401832 h 796545"/>
              <a:gd name="connsiteX131" fmla="*/ 420 w 2300776"/>
              <a:gd name="connsiteY131" fmla="*/ 401832 h 796545"/>
              <a:gd name="connsiteX132" fmla="*/ 1450 w 2300776"/>
              <a:gd name="connsiteY132" fmla="*/ 585084 h 796545"/>
              <a:gd name="connsiteX133" fmla="*/ 1502 w 2300776"/>
              <a:gd name="connsiteY133" fmla="*/ 627523 h 796545"/>
              <a:gd name="connsiteX134" fmla="*/ 1759 w 2300776"/>
              <a:gd name="connsiteY134" fmla="*/ 634734 h 796545"/>
              <a:gd name="connsiteX135" fmla="*/ 10000 w 2300776"/>
              <a:gd name="connsiteY135" fmla="*/ 642820 h 796545"/>
              <a:gd name="connsiteX136" fmla="*/ 18138 w 2300776"/>
              <a:gd name="connsiteY136" fmla="*/ 643078 h 796545"/>
              <a:gd name="connsiteX137" fmla="*/ 48834 w 2300776"/>
              <a:gd name="connsiteY137" fmla="*/ 643026 h 796545"/>
              <a:gd name="connsiteX138" fmla="*/ 56096 w 2300776"/>
              <a:gd name="connsiteY138" fmla="*/ 648949 h 796545"/>
              <a:gd name="connsiteX139" fmla="*/ 56199 w 2300776"/>
              <a:gd name="connsiteY139" fmla="*/ 690462 h 796545"/>
              <a:gd name="connsiteX140" fmla="*/ 51100 w 2300776"/>
              <a:gd name="connsiteY140" fmla="*/ 696694 h 796545"/>
              <a:gd name="connsiteX141" fmla="*/ 19528 w 2300776"/>
              <a:gd name="connsiteY141" fmla="*/ 696591 h 796545"/>
              <a:gd name="connsiteX142" fmla="*/ 15047 w 2300776"/>
              <a:gd name="connsiteY142" fmla="*/ 691749 h 796545"/>
              <a:gd name="connsiteX143" fmla="*/ 14996 w 2300776"/>
              <a:gd name="connsiteY143" fmla="*/ 672847 h 796545"/>
              <a:gd name="connsiteX144" fmla="*/ 19683 w 2300776"/>
              <a:gd name="connsiteY144" fmla="*/ 668263 h 796545"/>
              <a:gd name="connsiteX145" fmla="*/ 30653 w 2300776"/>
              <a:gd name="connsiteY145" fmla="*/ 676555 h 796545"/>
              <a:gd name="connsiteX146" fmla="*/ 30756 w 2300776"/>
              <a:gd name="connsiteY146" fmla="*/ 681036 h 796545"/>
              <a:gd name="connsiteX147" fmla="*/ 36576 w 2300776"/>
              <a:gd name="connsiteY147" fmla="*/ 687938 h 796545"/>
              <a:gd name="connsiteX148" fmla="*/ 43735 w 2300776"/>
              <a:gd name="connsiteY148" fmla="*/ 681448 h 796545"/>
              <a:gd name="connsiteX149" fmla="*/ 45074 w 2300776"/>
              <a:gd name="connsiteY149" fmla="*/ 664400 h 796545"/>
              <a:gd name="connsiteX150" fmla="*/ 35546 w 2300776"/>
              <a:gd name="connsiteY150" fmla="*/ 654821 h 796545"/>
              <a:gd name="connsiteX151" fmla="*/ 10257 w 2300776"/>
              <a:gd name="connsiteY151" fmla="*/ 654769 h 796545"/>
              <a:gd name="connsiteX152" fmla="*/ 420 w 2300776"/>
              <a:gd name="connsiteY152" fmla="*/ 664091 h 796545"/>
              <a:gd name="connsiteX153" fmla="*/ 626 w 2300776"/>
              <a:gd name="connsiteY153" fmla="*/ 700144 h 796545"/>
              <a:gd name="connsiteX154" fmla="*/ 11494 w 2300776"/>
              <a:gd name="connsiteY154" fmla="*/ 710960 h 796545"/>
              <a:gd name="connsiteX155" fmla="*/ 25039 w 2300776"/>
              <a:gd name="connsiteY155" fmla="*/ 711372 h 796545"/>
              <a:gd name="connsiteX156" fmla="*/ 30756 w 2300776"/>
              <a:gd name="connsiteY156" fmla="*/ 718840 h 796545"/>
              <a:gd name="connsiteX157" fmla="*/ 24936 w 2300776"/>
              <a:gd name="connsiteY157" fmla="*/ 727030 h 796545"/>
              <a:gd name="connsiteX158" fmla="*/ 14120 w 2300776"/>
              <a:gd name="connsiteY158" fmla="*/ 727339 h 796545"/>
              <a:gd name="connsiteX159" fmla="*/ 8 w 2300776"/>
              <a:gd name="connsiteY159" fmla="*/ 741502 h 796545"/>
              <a:gd name="connsiteX160" fmla="*/ 317 w 2300776"/>
              <a:gd name="connsiteY160" fmla="*/ 779409 h 796545"/>
              <a:gd name="connsiteX161" fmla="*/ 1090 w 2300776"/>
              <a:gd name="connsiteY161" fmla="*/ 786568 h 796545"/>
              <a:gd name="connsiteX162" fmla="*/ 12781 w 2300776"/>
              <a:gd name="connsiteY162" fmla="*/ 796457 h 796545"/>
              <a:gd name="connsiteX163" fmla="*/ 38070 w 2300776"/>
              <a:gd name="connsiteY163" fmla="*/ 796354 h 796545"/>
              <a:gd name="connsiteX164" fmla="*/ 60629 w 2300776"/>
              <a:gd name="connsiteY164" fmla="*/ 795685 h 796545"/>
              <a:gd name="connsiteX165" fmla="*/ 71187 w 2300776"/>
              <a:gd name="connsiteY165" fmla="*/ 784045 h 796545"/>
              <a:gd name="connsiteX166" fmla="*/ 71084 w 2300776"/>
              <a:gd name="connsiteY166" fmla="*/ 771426 h 796545"/>
              <a:gd name="connsiteX167" fmla="*/ 75668 w 2300776"/>
              <a:gd name="connsiteY167" fmla="*/ 765967 h 796545"/>
              <a:gd name="connsiteX168" fmla="*/ 81127 w 2300776"/>
              <a:gd name="connsiteY168" fmla="*/ 771529 h 796545"/>
              <a:gd name="connsiteX169" fmla="*/ 81385 w 2300776"/>
              <a:gd name="connsiteY169" fmla="*/ 785075 h 796545"/>
              <a:gd name="connsiteX170" fmla="*/ 91068 w 2300776"/>
              <a:gd name="connsiteY170" fmla="*/ 794603 h 796545"/>
              <a:gd name="connsiteX171" fmla="*/ 132580 w 2300776"/>
              <a:gd name="connsiteY171" fmla="*/ 795530 h 796545"/>
              <a:gd name="connsiteX172" fmla="*/ 144220 w 2300776"/>
              <a:gd name="connsiteY172" fmla="*/ 784766 h 796545"/>
              <a:gd name="connsiteX173" fmla="*/ 144889 w 2300776"/>
              <a:gd name="connsiteY173" fmla="*/ 765864 h 796545"/>
              <a:gd name="connsiteX174" fmla="*/ 129593 w 2300776"/>
              <a:gd name="connsiteY174" fmla="*/ 751649 h 796545"/>
              <a:gd name="connsiteX175" fmla="*/ 102553 w 2300776"/>
              <a:gd name="connsiteY175" fmla="*/ 752215 h 796545"/>
              <a:gd name="connsiteX176" fmla="*/ 94724 w 2300776"/>
              <a:gd name="connsiteY176" fmla="*/ 743511 h 796545"/>
              <a:gd name="connsiteX177" fmla="*/ 102295 w 2300776"/>
              <a:gd name="connsiteY177" fmla="*/ 735373 h 796545"/>
              <a:gd name="connsiteX178" fmla="*/ 140203 w 2300776"/>
              <a:gd name="connsiteY178" fmla="*/ 735425 h 796545"/>
              <a:gd name="connsiteX179" fmla="*/ 151945 w 2300776"/>
              <a:gd name="connsiteY179" fmla="*/ 735528 h 796545"/>
              <a:gd name="connsiteX180" fmla="*/ 158796 w 2300776"/>
              <a:gd name="connsiteY180" fmla="*/ 742532 h 796545"/>
              <a:gd name="connsiteX181" fmla="*/ 158796 w 2300776"/>
              <a:gd name="connsiteY181" fmla="*/ 747940 h 796545"/>
              <a:gd name="connsiteX182" fmla="*/ 158435 w 2300776"/>
              <a:gd name="connsiteY182" fmla="*/ 780439 h 796545"/>
              <a:gd name="connsiteX183" fmla="*/ 171054 w 2300776"/>
              <a:gd name="connsiteY183" fmla="*/ 793212 h 796545"/>
              <a:gd name="connsiteX184" fmla="*/ 180994 w 2300776"/>
              <a:gd name="connsiteY184" fmla="*/ 793212 h 796545"/>
              <a:gd name="connsiteX185" fmla="*/ 1117031 w 2300776"/>
              <a:gd name="connsiteY185" fmla="*/ 791667 h 796545"/>
              <a:gd name="connsiteX186" fmla="*/ 1791324 w 2300776"/>
              <a:gd name="connsiteY186" fmla="*/ 790946 h 796545"/>
              <a:gd name="connsiteX187" fmla="*/ 2133415 w 2300776"/>
              <a:gd name="connsiteY187" fmla="*/ 789607 h 796545"/>
              <a:gd name="connsiteX188" fmla="*/ 2138823 w 2300776"/>
              <a:gd name="connsiteY188" fmla="*/ 789504 h 796545"/>
              <a:gd name="connsiteX189" fmla="*/ 2148403 w 2300776"/>
              <a:gd name="connsiteY189" fmla="*/ 780697 h 796545"/>
              <a:gd name="connsiteX190" fmla="*/ 2148867 w 2300776"/>
              <a:gd name="connsiteY190" fmla="*/ 772611 h 796545"/>
              <a:gd name="connsiteX191" fmla="*/ 2149227 w 2300776"/>
              <a:gd name="connsiteY191" fmla="*/ 745520 h 796545"/>
              <a:gd name="connsiteX192" fmla="*/ 2154584 w 2300776"/>
              <a:gd name="connsiteY192" fmla="*/ 738618 h 796545"/>
              <a:gd name="connsiteX193" fmla="*/ 2198723 w 2300776"/>
              <a:gd name="connsiteY193" fmla="*/ 736970 h 796545"/>
              <a:gd name="connsiteX194" fmla="*/ 2204285 w 2300776"/>
              <a:gd name="connsiteY194" fmla="*/ 742584 h 796545"/>
              <a:gd name="connsiteX195" fmla="*/ 2204440 w 2300776"/>
              <a:gd name="connsiteY195" fmla="*/ 775083 h 796545"/>
              <a:gd name="connsiteX196" fmla="*/ 2198517 w 2300776"/>
              <a:gd name="connsiteY196" fmla="*/ 781212 h 796545"/>
              <a:gd name="connsiteX197" fmla="*/ 2184971 w 2300776"/>
              <a:gd name="connsiteY197" fmla="*/ 781212 h 796545"/>
              <a:gd name="connsiteX198" fmla="*/ 2174722 w 2300776"/>
              <a:gd name="connsiteY198" fmla="*/ 769984 h 796545"/>
              <a:gd name="connsiteX199" fmla="*/ 2180902 w 2300776"/>
              <a:gd name="connsiteY199" fmla="*/ 763958 h 796545"/>
              <a:gd name="connsiteX200" fmla="*/ 2191615 w 2300776"/>
              <a:gd name="connsiteY200" fmla="*/ 762876 h 796545"/>
              <a:gd name="connsiteX201" fmla="*/ 2197435 w 2300776"/>
              <a:gd name="connsiteY201" fmla="*/ 756026 h 796545"/>
              <a:gd name="connsiteX202" fmla="*/ 2190379 w 2300776"/>
              <a:gd name="connsiteY202" fmla="*/ 750515 h 796545"/>
              <a:gd name="connsiteX203" fmla="*/ 2170550 w 2300776"/>
              <a:gd name="connsiteY203" fmla="*/ 750824 h 796545"/>
              <a:gd name="connsiteX204" fmla="*/ 2161434 w 2300776"/>
              <a:gd name="connsiteY204" fmla="*/ 759838 h 796545"/>
              <a:gd name="connsiteX205" fmla="*/ 2161743 w 2300776"/>
              <a:gd name="connsiteY205" fmla="*/ 784199 h 796545"/>
              <a:gd name="connsiteX206" fmla="*/ 2171992 w 2300776"/>
              <a:gd name="connsiteY206" fmla="*/ 794345 h 796545"/>
              <a:gd name="connsiteX207" fmla="*/ 2208096 w 2300776"/>
              <a:gd name="connsiteY207" fmla="*/ 794449 h 796545"/>
              <a:gd name="connsiteX208" fmla="*/ 2217985 w 2300776"/>
              <a:gd name="connsiteY208" fmla="*/ 784199 h 796545"/>
              <a:gd name="connsiteX209" fmla="*/ 2218088 w 2300776"/>
              <a:gd name="connsiteY209" fmla="*/ 770654 h 796545"/>
              <a:gd name="connsiteX210" fmla="*/ 2226226 w 2300776"/>
              <a:gd name="connsiteY210" fmla="*/ 763958 h 796545"/>
              <a:gd name="connsiteX211" fmla="*/ 2233179 w 2300776"/>
              <a:gd name="connsiteY211" fmla="*/ 770911 h 796545"/>
              <a:gd name="connsiteX212" fmla="*/ 2233282 w 2300776"/>
              <a:gd name="connsiteY212" fmla="*/ 781727 h 796545"/>
              <a:gd name="connsiteX213" fmla="*/ 2245901 w 2300776"/>
              <a:gd name="connsiteY213" fmla="*/ 794552 h 796545"/>
              <a:gd name="connsiteX214" fmla="*/ 2287362 w 2300776"/>
              <a:gd name="connsiteY214" fmla="*/ 793109 h 796545"/>
              <a:gd name="connsiteX215" fmla="*/ 2299053 w 2300776"/>
              <a:gd name="connsiteY215" fmla="*/ 780954 h 796545"/>
              <a:gd name="connsiteX216" fmla="*/ 2298898 w 2300776"/>
              <a:gd name="connsiteY216" fmla="*/ 752988 h 796545"/>
              <a:gd name="connsiteX217" fmla="*/ 2298692 w 2300776"/>
              <a:gd name="connsiteY217" fmla="*/ 736764 h 796545"/>
              <a:gd name="connsiteX218" fmla="*/ 2288804 w 2300776"/>
              <a:gd name="connsiteY218" fmla="*/ 726205 h 796545"/>
              <a:gd name="connsiteX219" fmla="*/ 2277112 w 2300776"/>
              <a:gd name="connsiteY219" fmla="*/ 726051 h 796545"/>
              <a:gd name="connsiteX220" fmla="*/ 2270726 w 2300776"/>
              <a:gd name="connsiteY220" fmla="*/ 721725 h 796545"/>
              <a:gd name="connsiteX221" fmla="*/ 2275824 w 2300776"/>
              <a:gd name="connsiteY221" fmla="*/ 714668 h 796545"/>
              <a:gd name="connsiteX222" fmla="*/ 2290194 w 2300776"/>
              <a:gd name="connsiteY222" fmla="*/ 713638 h 796545"/>
              <a:gd name="connsiteX223" fmla="*/ 2300289 w 2300776"/>
              <a:gd name="connsiteY223" fmla="*/ 704368 h 796545"/>
              <a:gd name="connsiteX224" fmla="*/ 2300650 w 2300776"/>
              <a:gd name="connsiteY224" fmla="*/ 696282 h 796545"/>
              <a:gd name="connsiteX225" fmla="*/ 2300547 w 2300776"/>
              <a:gd name="connsiteY225" fmla="*/ 667388 h 796545"/>
              <a:gd name="connsiteX226" fmla="*/ 2290091 w 2300776"/>
              <a:gd name="connsiteY226" fmla="*/ 655902 h 796545"/>
              <a:gd name="connsiteX227" fmla="*/ 101008 w 2300776"/>
              <a:gd name="connsiteY227" fmla="*/ 15345 h 796545"/>
              <a:gd name="connsiteX228" fmla="*/ 111772 w 2300776"/>
              <a:gd name="connsiteY228" fmla="*/ 15293 h 796545"/>
              <a:gd name="connsiteX229" fmla="*/ 111772 w 2300776"/>
              <a:gd name="connsiteY229" fmla="*/ 15087 h 796545"/>
              <a:gd name="connsiteX230" fmla="*/ 123464 w 2300776"/>
              <a:gd name="connsiteY230" fmla="*/ 15139 h 796545"/>
              <a:gd name="connsiteX231" fmla="*/ 130211 w 2300776"/>
              <a:gd name="connsiteY231" fmla="*/ 23379 h 796545"/>
              <a:gd name="connsiteX232" fmla="*/ 123773 w 2300776"/>
              <a:gd name="connsiteY232" fmla="*/ 30899 h 796545"/>
              <a:gd name="connsiteX233" fmla="*/ 100441 w 2300776"/>
              <a:gd name="connsiteY233" fmla="*/ 30796 h 796545"/>
              <a:gd name="connsiteX234" fmla="*/ 94621 w 2300776"/>
              <a:gd name="connsiteY234" fmla="*/ 22813 h 796545"/>
              <a:gd name="connsiteX235" fmla="*/ 101008 w 2300776"/>
              <a:gd name="connsiteY235" fmla="*/ 15345 h 796545"/>
              <a:gd name="connsiteX236" fmla="*/ 100441 w 2300776"/>
              <a:gd name="connsiteY236" fmla="*/ 765658 h 796545"/>
              <a:gd name="connsiteX237" fmla="*/ 123773 w 2300776"/>
              <a:gd name="connsiteY237" fmla="*/ 765503 h 796545"/>
              <a:gd name="connsiteX238" fmla="*/ 130211 w 2300776"/>
              <a:gd name="connsiteY238" fmla="*/ 773074 h 796545"/>
              <a:gd name="connsiteX239" fmla="*/ 123464 w 2300776"/>
              <a:gd name="connsiteY239" fmla="*/ 781315 h 796545"/>
              <a:gd name="connsiteX240" fmla="*/ 111772 w 2300776"/>
              <a:gd name="connsiteY240" fmla="*/ 781366 h 796545"/>
              <a:gd name="connsiteX241" fmla="*/ 111772 w 2300776"/>
              <a:gd name="connsiteY241" fmla="*/ 781160 h 796545"/>
              <a:gd name="connsiteX242" fmla="*/ 101008 w 2300776"/>
              <a:gd name="connsiteY242" fmla="*/ 781109 h 796545"/>
              <a:gd name="connsiteX243" fmla="*/ 94621 w 2300776"/>
              <a:gd name="connsiteY243" fmla="*/ 773641 h 796545"/>
              <a:gd name="connsiteX244" fmla="*/ 100441 w 2300776"/>
              <a:gd name="connsiteY244" fmla="*/ 765658 h 796545"/>
              <a:gd name="connsiteX245" fmla="*/ 2277009 w 2300776"/>
              <a:gd name="connsiteY245" fmla="*/ 96206 h 796545"/>
              <a:gd name="connsiteX246" fmla="*/ 2285559 w 2300776"/>
              <a:gd name="connsiteY246" fmla="*/ 101666 h 796545"/>
              <a:gd name="connsiteX247" fmla="*/ 2285713 w 2300776"/>
              <a:gd name="connsiteY247" fmla="*/ 121443 h 796545"/>
              <a:gd name="connsiteX248" fmla="*/ 2282262 w 2300776"/>
              <a:gd name="connsiteY248" fmla="*/ 126182 h 796545"/>
              <a:gd name="connsiteX249" fmla="*/ 2269850 w 2300776"/>
              <a:gd name="connsiteY249" fmla="*/ 117735 h 796545"/>
              <a:gd name="connsiteX250" fmla="*/ 2269850 w 2300776"/>
              <a:gd name="connsiteY250" fmla="*/ 112327 h 796545"/>
              <a:gd name="connsiteX251" fmla="*/ 2270056 w 2300776"/>
              <a:gd name="connsiteY251" fmla="*/ 112327 h 796545"/>
              <a:gd name="connsiteX252" fmla="*/ 2270056 w 2300776"/>
              <a:gd name="connsiteY252" fmla="*/ 102438 h 796545"/>
              <a:gd name="connsiteX253" fmla="*/ 2277009 w 2300776"/>
              <a:gd name="connsiteY253" fmla="*/ 96206 h 796545"/>
              <a:gd name="connsiteX254" fmla="*/ 2270417 w 2300776"/>
              <a:gd name="connsiteY254" fmla="*/ 739957 h 796545"/>
              <a:gd name="connsiteX255" fmla="*/ 2284271 w 2300776"/>
              <a:gd name="connsiteY255" fmla="*/ 754224 h 796545"/>
              <a:gd name="connsiteX256" fmla="*/ 2285250 w 2300776"/>
              <a:gd name="connsiteY256" fmla="*/ 773126 h 796545"/>
              <a:gd name="connsiteX257" fmla="*/ 2279533 w 2300776"/>
              <a:gd name="connsiteY257" fmla="*/ 779564 h 796545"/>
              <a:gd name="connsiteX258" fmla="*/ 2253420 w 2300776"/>
              <a:gd name="connsiteY258" fmla="*/ 780851 h 796545"/>
              <a:gd name="connsiteX259" fmla="*/ 2246519 w 2300776"/>
              <a:gd name="connsiteY259" fmla="*/ 773950 h 796545"/>
              <a:gd name="connsiteX260" fmla="*/ 2246313 w 2300776"/>
              <a:gd name="connsiteY260" fmla="*/ 760404 h 796545"/>
              <a:gd name="connsiteX261" fmla="*/ 2236166 w 2300776"/>
              <a:gd name="connsiteY261" fmla="*/ 750361 h 796545"/>
              <a:gd name="connsiteX262" fmla="*/ 2225350 w 2300776"/>
              <a:gd name="connsiteY262" fmla="*/ 750309 h 796545"/>
              <a:gd name="connsiteX263" fmla="*/ 2217728 w 2300776"/>
              <a:gd name="connsiteY263" fmla="*/ 743099 h 796545"/>
              <a:gd name="connsiteX264" fmla="*/ 2217522 w 2300776"/>
              <a:gd name="connsiteY264" fmla="*/ 733159 h 796545"/>
              <a:gd name="connsiteX265" fmla="*/ 2205727 w 2300776"/>
              <a:gd name="connsiteY265" fmla="*/ 722755 h 796545"/>
              <a:gd name="connsiteX266" fmla="*/ 2147115 w 2300776"/>
              <a:gd name="connsiteY266" fmla="*/ 724969 h 796545"/>
              <a:gd name="connsiteX267" fmla="*/ 2135733 w 2300776"/>
              <a:gd name="connsiteY267" fmla="*/ 736712 h 796545"/>
              <a:gd name="connsiteX268" fmla="*/ 2134497 w 2300776"/>
              <a:gd name="connsiteY268" fmla="*/ 766430 h 796545"/>
              <a:gd name="connsiteX269" fmla="*/ 2124196 w 2300776"/>
              <a:gd name="connsiteY269" fmla="*/ 776010 h 796545"/>
              <a:gd name="connsiteX270" fmla="*/ 1996929 w 2300776"/>
              <a:gd name="connsiteY270" fmla="*/ 776216 h 796545"/>
              <a:gd name="connsiteX271" fmla="*/ 976064 w 2300776"/>
              <a:gd name="connsiteY271" fmla="*/ 778225 h 796545"/>
              <a:gd name="connsiteX272" fmla="*/ 188101 w 2300776"/>
              <a:gd name="connsiteY272" fmla="*/ 779564 h 796545"/>
              <a:gd name="connsiteX273" fmla="*/ 172135 w 2300776"/>
              <a:gd name="connsiteY273" fmla="*/ 763288 h 796545"/>
              <a:gd name="connsiteX274" fmla="*/ 172238 w 2300776"/>
              <a:gd name="connsiteY274" fmla="*/ 734395 h 796545"/>
              <a:gd name="connsiteX275" fmla="*/ 160701 w 2300776"/>
              <a:gd name="connsiteY275" fmla="*/ 721931 h 796545"/>
              <a:gd name="connsiteX276" fmla="*/ 93025 w 2300776"/>
              <a:gd name="connsiteY276" fmla="*/ 721725 h 796545"/>
              <a:gd name="connsiteX277" fmla="*/ 81282 w 2300776"/>
              <a:gd name="connsiteY277" fmla="*/ 734137 h 796545"/>
              <a:gd name="connsiteX278" fmla="*/ 81179 w 2300776"/>
              <a:gd name="connsiteY278" fmla="*/ 745880 h 796545"/>
              <a:gd name="connsiteX279" fmla="*/ 75204 w 2300776"/>
              <a:gd name="connsiteY279" fmla="*/ 752009 h 796545"/>
              <a:gd name="connsiteX280" fmla="*/ 67067 w 2300776"/>
              <a:gd name="connsiteY280" fmla="*/ 752164 h 796545"/>
              <a:gd name="connsiteX281" fmla="*/ 56508 w 2300776"/>
              <a:gd name="connsiteY281" fmla="*/ 763649 h 796545"/>
              <a:gd name="connsiteX282" fmla="*/ 57538 w 2300776"/>
              <a:gd name="connsiteY282" fmla="*/ 776216 h 796545"/>
              <a:gd name="connsiteX283" fmla="*/ 51718 w 2300776"/>
              <a:gd name="connsiteY283" fmla="*/ 782551 h 796545"/>
              <a:gd name="connsiteX284" fmla="*/ 21022 w 2300776"/>
              <a:gd name="connsiteY284" fmla="*/ 782809 h 796545"/>
              <a:gd name="connsiteX285" fmla="*/ 14893 w 2300776"/>
              <a:gd name="connsiteY285" fmla="*/ 776731 h 796545"/>
              <a:gd name="connsiteX286" fmla="*/ 13760 w 2300776"/>
              <a:gd name="connsiteY286" fmla="*/ 746086 h 796545"/>
              <a:gd name="connsiteX287" fmla="*/ 19219 w 2300776"/>
              <a:gd name="connsiteY287" fmla="*/ 740575 h 796545"/>
              <a:gd name="connsiteX288" fmla="*/ 33640 w 2300776"/>
              <a:gd name="connsiteY288" fmla="*/ 740318 h 796545"/>
              <a:gd name="connsiteX289" fmla="*/ 44199 w 2300776"/>
              <a:gd name="connsiteY289" fmla="*/ 729708 h 796545"/>
              <a:gd name="connsiteX290" fmla="*/ 45332 w 2300776"/>
              <a:gd name="connsiteY290" fmla="*/ 717141 h 796545"/>
              <a:gd name="connsiteX291" fmla="*/ 51821 w 2300776"/>
              <a:gd name="connsiteY291" fmla="*/ 711166 h 796545"/>
              <a:gd name="connsiteX292" fmla="*/ 60835 w 2300776"/>
              <a:gd name="connsiteY292" fmla="*/ 710703 h 796545"/>
              <a:gd name="connsiteX293" fmla="*/ 70723 w 2300776"/>
              <a:gd name="connsiteY293" fmla="*/ 700196 h 796545"/>
              <a:gd name="connsiteX294" fmla="*/ 70826 w 2300776"/>
              <a:gd name="connsiteY294" fmla="*/ 694788 h 796545"/>
              <a:gd name="connsiteX295" fmla="*/ 70672 w 2300776"/>
              <a:gd name="connsiteY295" fmla="*/ 647868 h 796545"/>
              <a:gd name="connsiteX296" fmla="*/ 70157 w 2300776"/>
              <a:gd name="connsiteY296" fmla="*/ 638854 h 796545"/>
              <a:gd name="connsiteX297" fmla="*/ 59444 w 2300776"/>
              <a:gd name="connsiteY297" fmla="*/ 629429 h 796545"/>
              <a:gd name="connsiteX298" fmla="*/ 28747 w 2300776"/>
              <a:gd name="connsiteY298" fmla="*/ 629429 h 796545"/>
              <a:gd name="connsiteX299" fmla="*/ 21537 w 2300776"/>
              <a:gd name="connsiteY299" fmla="*/ 629378 h 796545"/>
              <a:gd name="connsiteX300" fmla="*/ 15099 w 2300776"/>
              <a:gd name="connsiteY300" fmla="*/ 622682 h 796545"/>
              <a:gd name="connsiteX301" fmla="*/ 15047 w 2300776"/>
              <a:gd name="connsiteY301" fmla="*/ 612742 h 796545"/>
              <a:gd name="connsiteX302" fmla="*/ 14841 w 2300776"/>
              <a:gd name="connsiteY302" fmla="*/ 398227 h 796545"/>
              <a:gd name="connsiteX303" fmla="*/ 14944 w 2300776"/>
              <a:gd name="connsiteY303" fmla="*/ 183609 h 796545"/>
              <a:gd name="connsiteX304" fmla="*/ 14996 w 2300776"/>
              <a:gd name="connsiteY304" fmla="*/ 173668 h 796545"/>
              <a:gd name="connsiteX305" fmla="*/ 21434 w 2300776"/>
              <a:gd name="connsiteY305" fmla="*/ 166973 h 796545"/>
              <a:gd name="connsiteX306" fmla="*/ 28644 w 2300776"/>
              <a:gd name="connsiteY306" fmla="*/ 166921 h 796545"/>
              <a:gd name="connsiteX307" fmla="*/ 59341 w 2300776"/>
              <a:gd name="connsiteY307" fmla="*/ 166921 h 796545"/>
              <a:gd name="connsiteX308" fmla="*/ 70054 w 2300776"/>
              <a:gd name="connsiteY308" fmla="*/ 157496 h 796545"/>
              <a:gd name="connsiteX309" fmla="*/ 70569 w 2300776"/>
              <a:gd name="connsiteY309" fmla="*/ 148483 h 796545"/>
              <a:gd name="connsiteX310" fmla="*/ 70723 w 2300776"/>
              <a:gd name="connsiteY310" fmla="*/ 101563 h 796545"/>
              <a:gd name="connsiteX311" fmla="*/ 70620 w 2300776"/>
              <a:gd name="connsiteY311" fmla="*/ 96155 h 796545"/>
              <a:gd name="connsiteX312" fmla="*/ 60732 w 2300776"/>
              <a:gd name="connsiteY312" fmla="*/ 85648 h 796545"/>
              <a:gd name="connsiteX313" fmla="*/ 51718 w 2300776"/>
              <a:gd name="connsiteY313" fmla="*/ 85184 h 796545"/>
              <a:gd name="connsiteX314" fmla="*/ 45229 w 2300776"/>
              <a:gd name="connsiteY314" fmla="*/ 79210 h 796545"/>
              <a:gd name="connsiteX315" fmla="*/ 44096 w 2300776"/>
              <a:gd name="connsiteY315" fmla="*/ 66643 h 796545"/>
              <a:gd name="connsiteX316" fmla="*/ 33537 w 2300776"/>
              <a:gd name="connsiteY316" fmla="*/ 56033 h 796545"/>
              <a:gd name="connsiteX317" fmla="*/ 19116 w 2300776"/>
              <a:gd name="connsiteY317" fmla="*/ 55775 h 796545"/>
              <a:gd name="connsiteX318" fmla="*/ 13657 w 2300776"/>
              <a:gd name="connsiteY318" fmla="*/ 50264 h 796545"/>
              <a:gd name="connsiteX319" fmla="*/ 14841 w 2300776"/>
              <a:gd name="connsiteY319" fmla="*/ 19619 h 796545"/>
              <a:gd name="connsiteX320" fmla="*/ 20970 w 2300776"/>
              <a:gd name="connsiteY320" fmla="*/ 13542 h 796545"/>
              <a:gd name="connsiteX321" fmla="*/ 51667 w 2300776"/>
              <a:gd name="connsiteY321" fmla="*/ 13799 h 796545"/>
              <a:gd name="connsiteX322" fmla="*/ 57487 w 2300776"/>
              <a:gd name="connsiteY322" fmla="*/ 20134 h 796545"/>
              <a:gd name="connsiteX323" fmla="*/ 56457 w 2300776"/>
              <a:gd name="connsiteY323" fmla="*/ 32701 h 796545"/>
              <a:gd name="connsiteX324" fmla="*/ 67015 w 2300776"/>
              <a:gd name="connsiteY324" fmla="*/ 44187 h 796545"/>
              <a:gd name="connsiteX325" fmla="*/ 75153 w 2300776"/>
              <a:gd name="connsiteY325" fmla="*/ 44341 h 796545"/>
              <a:gd name="connsiteX326" fmla="*/ 81127 w 2300776"/>
              <a:gd name="connsiteY326" fmla="*/ 50470 h 796545"/>
              <a:gd name="connsiteX327" fmla="*/ 81230 w 2300776"/>
              <a:gd name="connsiteY327" fmla="*/ 62213 h 796545"/>
              <a:gd name="connsiteX328" fmla="*/ 92973 w 2300776"/>
              <a:gd name="connsiteY328" fmla="*/ 74626 h 796545"/>
              <a:gd name="connsiteX329" fmla="*/ 160650 w 2300776"/>
              <a:gd name="connsiteY329" fmla="*/ 74420 h 796545"/>
              <a:gd name="connsiteX330" fmla="*/ 172187 w 2300776"/>
              <a:gd name="connsiteY330" fmla="*/ 61956 h 796545"/>
              <a:gd name="connsiteX331" fmla="*/ 172084 w 2300776"/>
              <a:gd name="connsiteY331" fmla="*/ 33062 h 796545"/>
              <a:gd name="connsiteX332" fmla="*/ 188050 w 2300776"/>
              <a:gd name="connsiteY332" fmla="*/ 16787 h 796545"/>
              <a:gd name="connsiteX333" fmla="*/ 976013 w 2300776"/>
              <a:gd name="connsiteY333" fmla="*/ 18126 h 796545"/>
              <a:gd name="connsiteX334" fmla="*/ 1996878 w 2300776"/>
              <a:gd name="connsiteY334" fmla="*/ 20186 h 796545"/>
              <a:gd name="connsiteX335" fmla="*/ 2124145 w 2300776"/>
              <a:gd name="connsiteY335" fmla="*/ 20392 h 796545"/>
              <a:gd name="connsiteX336" fmla="*/ 2134446 w 2300776"/>
              <a:gd name="connsiteY336" fmla="*/ 29972 h 796545"/>
              <a:gd name="connsiteX337" fmla="*/ 2135682 w 2300776"/>
              <a:gd name="connsiteY337" fmla="*/ 59690 h 796545"/>
              <a:gd name="connsiteX338" fmla="*/ 2147064 w 2300776"/>
              <a:gd name="connsiteY338" fmla="*/ 71433 h 796545"/>
              <a:gd name="connsiteX339" fmla="*/ 2205676 w 2300776"/>
              <a:gd name="connsiteY339" fmla="*/ 73647 h 796545"/>
              <a:gd name="connsiteX340" fmla="*/ 2217470 w 2300776"/>
              <a:gd name="connsiteY340" fmla="*/ 63243 h 796545"/>
              <a:gd name="connsiteX341" fmla="*/ 2217676 w 2300776"/>
              <a:gd name="connsiteY341" fmla="*/ 53303 h 796545"/>
              <a:gd name="connsiteX342" fmla="*/ 2225299 w 2300776"/>
              <a:gd name="connsiteY342" fmla="*/ 46093 h 796545"/>
              <a:gd name="connsiteX343" fmla="*/ 2236115 w 2300776"/>
              <a:gd name="connsiteY343" fmla="*/ 46041 h 796545"/>
              <a:gd name="connsiteX344" fmla="*/ 2246261 w 2300776"/>
              <a:gd name="connsiteY344" fmla="*/ 35998 h 796545"/>
              <a:gd name="connsiteX345" fmla="*/ 2246467 w 2300776"/>
              <a:gd name="connsiteY345" fmla="*/ 22452 h 796545"/>
              <a:gd name="connsiteX346" fmla="*/ 2253369 w 2300776"/>
              <a:gd name="connsiteY346" fmla="*/ 15551 h 796545"/>
              <a:gd name="connsiteX347" fmla="*/ 2279481 w 2300776"/>
              <a:gd name="connsiteY347" fmla="*/ 16838 h 796545"/>
              <a:gd name="connsiteX348" fmla="*/ 2285198 w 2300776"/>
              <a:gd name="connsiteY348" fmla="*/ 23276 h 796545"/>
              <a:gd name="connsiteX349" fmla="*/ 2284220 w 2300776"/>
              <a:gd name="connsiteY349" fmla="*/ 42178 h 796545"/>
              <a:gd name="connsiteX350" fmla="*/ 2270365 w 2300776"/>
              <a:gd name="connsiteY350" fmla="*/ 56445 h 796545"/>
              <a:gd name="connsiteX351" fmla="*/ 2256974 w 2300776"/>
              <a:gd name="connsiteY351" fmla="*/ 69166 h 796545"/>
              <a:gd name="connsiteX352" fmla="*/ 2244098 w 2300776"/>
              <a:gd name="connsiteY352" fmla="*/ 81527 h 796545"/>
              <a:gd name="connsiteX353" fmla="*/ 2229934 w 2300776"/>
              <a:gd name="connsiteY353" fmla="*/ 95434 h 796545"/>
              <a:gd name="connsiteX354" fmla="*/ 2229883 w 2300776"/>
              <a:gd name="connsiteY354" fmla="*/ 156827 h 796545"/>
              <a:gd name="connsiteX355" fmla="*/ 2243634 w 2300776"/>
              <a:gd name="connsiteY355" fmla="*/ 170321 h 796545"/>
              <a:gd name="connsiteX356" fmla="*/ 2276134 w 2300776"/>
              <a:gd name="connsiteY356" fmla="*/ 170475 h 796545"/>
              <a:gd name="connsiteX357" fmla="*/ 2285507 w 2300776"/>
              <a:gd name="connsiteY357" fmla="*/ 179643 h 796545"/>
              <a:gd name="connsiteX358" fmla="*/ 2285507 w 2300776"/>
              <a:gd name="connsiteY358" fmla="*/ 183248 h 796545"/>
              <a:gd name="connsiteX359" fmla="*/ 2285816 w 2300776"/>
              <a:gd name="connsiteY359" fmla="*/ 398175 h 796545"/>
              <a:gd name="connsiteX360" fmla="*/ 2285507 w 2300776"/>
              <a:gd name="connsiteY360" fmla="*/ 613102 h 796545"/>
              <a:gd name="connsiteX361" fmla="*/ 2285507 w 2300776"/>
              <a:gd name="connsiteY361" fmla="*/ 616708 h 796545"/>
              <a:gd name="connsiteX362" fmla="*/ 2276134 w 2300776"/>
              <a:gd name="connsiteY362" fmla="*/ 625875 h 796545"/>
              <a:gd name="connsiteX363" fmla="*/ 2243634 w 2300776"/>
              <a:gd name="connsiteY363" fmla="*/ 626030 h 796545"/>
              <a:gd name="connsiteX364" fmla="*/ 2229883 w 2300776"/>
              <a:gd name="connsiteY364" fmla="*/ 639524 h 796545"/>
              <a:gd name="connsiteX365" fmla="*/ 2229934 w 2300776"/>
              <a:gd name="connsiteY365" fmla="*/ 700917 h 796545"/>
              <a:gd name="connsiteX366" fmla="*/ 2244098 w 2300776"/>
              <a:gd name="connsiteY366" fmla="*/ 714823 h 796545"/>
              <a:gd name="connsiteX367" fmla="*/ 2256974 w 2300776"/>
              <a:gd name="connsiteY367" fmla="*/ 727184 h 796545"/>
              <a:gd name="connsiteX368" fmla="*/ 2270417 w 2300776"/>
              <a:gd name="connsiteY368" fmla="*/ 739957 h 796545"/>
              <a:gd name="connsiteX369" fmla="*/ 2285559 w 2300776"/>
              <a:gd name="connsiteY369" fmla="*/ 694788 h 796545"/>
              <a:gd name="connsiteX370" fmla="*/ 2277009 w 2300776"/>
              <a:gd name="connsiteY370" fmla="*/ 700247 h 796545"/>
              <a:gd name="connsiteX371" fmla="*/ 2270056 w 2300776"/>
              <a:gd name="connsiteY371" fmla="*/ 694015 h 796545"/>
              <a:gd name="connsiteX372" fmla="*/ 2270056 w 2300776"/>
              <a:gd name="connsiteY372" fmla="*/ 684127 h 796545"/>
              <a:gd name="connsiteX373" fmla="*/ 2269850 w 2300776"/>
              <a:gd name="connsiteY373" fmla="*/ 684127 h 796545"/>
              <a:gd name="connsiteX374" fmla="*/ 2269850 w 2300776"/>
              <a:gd name="connsiteY374" fmla="*/ 678719 h 796545"/>
              <a:gd name="connsiteX375" fmla="*/ 2282262 w 2300776"/>
              <a:gd name="connsiteY375" fmla="*/ 670272 h 796545"/>
              <a:gd name="connsiteX376" fmla="*/ 2285713 w 2300776"/>
              <a:gd name="connsiteY376" fmla="*/ 675010 h 796545"/>
              <a:gd name="connsiteX377" fmla="*/ 2285559 w 2300776"/>
              <a:gd name="connsiteY377" fmla="*/ 694788 h 79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2300776" h="796545">
                <a:moveTo>
                  <a:pt x="2290091" y="655902"/>
                </a:moveTo>
                <a:cubicBezTo>
                  <a:pt x="2281953" y="655902"/>
                  <a:pt x="2273867" y="656211"/>
                  <a:pt x="2265730" y="656778"/>
                </a:cubicBezTo>
                <a:cubicBezTo>
                  <a:pt x="2258365" y="657293"/>
                  <a:pt x="2255686" y="660280"/>
                  <a:pt x="2255429" y="667748"/>
                </a:cubicBezTo>
                <a:cubicBezTo>
                  <a:pt x="2255326" y="670117"/>
                  <a:pt x="2255841" y="672538"/>
                  <a:pt x="2255892" y="674959"/>
                </a:cubicBezTo>
                <a:cubicBezTo>
                  <a:pt x="2256098" y="681860"/>
                  <a:pt x="2256510" y="688813"/>
                  <a:pt x="2256356" y="695715"/>
                </a:cubicBezTo>
                <a:cubicBezTo>
                  <a:pt x="2256253" y="700453"/>
                  <a:pt x="2253987" y="701895"/>
                  <a:pt x="2249300" y="701432"/>
                </a:cubicBezTo>
                <a:cubicBezTo>
                  <a:pt x="2244716" y="700968"/>
                  <a:pt x="2244304" y="697775"/>
                  <a:pt x="2244304" y="694324"/>
                </a:cubicBezTo>
                <a:cubicBezTo>
                  <a:pt x="2244253" y="678667"/>
                  <a:pt x="2244149" y="663061"/>
                  <a:pt x="2244304" y="647404"/>
                </a:cubicBezTo>
                <a:cubicBezTo>
                  <a:pt x="2244355" y="640554"/>
                  <a:pt x="2245386" y="639781"/>
                  <a:pt x="2252339" y="639524"/>
                </a:cubicBezTo>
                <a:cubicBezTo>
                  <a:pt x="2256562" y="639369"/>
                  <a:pt x="2260785" y="639472"/>
                  <a:pt x="2264957" y="639472"/>
                </a:cubicBezTo>
                <a:cubicBezTo>
                  <a:pt x="2272477" y="639472"/>
                  <a:pt x="2279996" y="639575"/>
                  <a:pt x="2287516" y="639369"/>
                </a:cubicBezTo>
                <a:cubicBezTo>
                  <a:pt x="2296169" y="639112"/>
                  <a:pt x="2298486" y="636588"/>
                  <a:pt x="2298898" y="627781"/>
                </a:cubicBezTo>
                <a:cubicBezTo>
                  <a:pt x="2298950" y="626905"/>
                  <a:pt x="2298898" y="625978"/>
                  <a:pt x="2298950" y="625051"/>
                </a:cubicBezTo>
                <a:cubicBezTo>
                  <a:pt x="2299516" y="555263"/>
                  <a:pt x="2299620" y="485475"/>
                  <a:pt x="2299825" y="415687"/>
                </a:cubicBezTo>
                <a:cubicBezTo>
                  <a:pt x="2299825" y="411051"/>
                  <a:pt x="2299825" y="406416"/>
                  <a:pt x="2299877" y="401729"/>
                </a:cubicBezTo>
                <a:lnTo>
                  <a:pt x="2299877" y="401729"/>
                </a:lnTo>
                <a:cubicBezTo>
                  <a:pt x="2299877" y="400544"/>
                  <a:pt x="2299877" y="399360"/>
                  <a:pt x="2299877" y="398175"/>
                </a:cubicBezTo>
                <a:cubicBezTo>
                  <a:pt x="2299877" y="396991"/>
                  <a:pt x="2299877" y="395806"/>
                  <a:pt x="2299877" y="394621"/>
                </a:cubicBezTo>
                <a:lnTo>
                  <a:pt x="2299877" y="394621"/>
                </a:lnTo>
                <a:cubicBezTo>
                  <a:pt x="2299877" y="389986"/>
                  <a:pt x="2299877" y="385351"/>
                  <a:pt x="2299825" y="380664"/>
                </a:cubicBezTo>
                <a:cubicBezTo>
                  <a:pt x="2299620" y="310876"/>
                  <a:pt x="2299516" y="241087"/>
                  <a:pt x="2298950" y="171299"/>
                </a:cubicBezTo>
                <a:cubicBezTo>
                  <a:pt x="2298950" y="170372"/>
                  <a:pt x="2298950" y="169497"/>
                  <a:pt x="2298898" y="168570"/>
                </a:cubicBezTo>
                <a:cubicBezTo>
                  <a:pt x="2298486" y="159762"/>
                  <a:pt x="2296169" y="157239"/>
                  <a:pt x="2287516" y="156981"/>
                </a:cubicBezTo>
                <a:cubicBezTo>
                  <a:pt x="2279996" y="156775"/>
                  <a:pt x="2272477" y="156878"/>
                  <a:pt x="2264957" y="156878"/>
                </a:cubicBezTo>
                <a:cubicBezTo>
                  <a:pt x="2260734" y="156878"/>
                  <a:pt x="2256510" y="156981"/>
                  <a:pt x="2252339" y="156827"/>
                </a:cubicBezTo>
                <a:cubicBezTo>
                  <a:pt x="2245386" y="156569"/>
                  <a:pt x="2244355" y="155796"/>
                  <a:pt x="2244304" y="148946"/>
                </a:cubicBezTo>
                <a:cubicBezTo>
                  <a:pt x="2244149" y="133289"/>
                  <a:pt x="2244253" y="117683"/>
                  <a:pt x="2244304" y="102026"/>
                </a:cubicBezTo>
                <a:cubicBezTo>
                  <a:pt x="2244304" y="98524"/>
                  <a:pt x="2244767" y="95331"/>
                  <a:pt x="2249300" y="94919"/>
                </a:cubicBezTo>
                <a:cubicBezTo>
                  <a:pt x="2253987" y="94455"/>
                  <a:pt x="2256253" y="95897"/>
                  <a:pt x="2256356" y="100635"/>
                </a:cubicBezTo>
                <a:cubicBezTo>
                  <a:pt x="2256510" y="107537"/>
                  <a:pt x="2256098" y="114439"/>
                  <a:pt x="2255892" y="121392"/>
                </a:cubicBezTo>
                <a:cubicBezTo>
                  <a:pt x="2255841" y="123812"/>
                  <a:pt x="2255326" y="126182"/>
                  <a:pt x="2255429" y="128602"/>
                </a:cubicBezTo>
                <a:cubicBezTo>
                  <a:pt x="2255686" y="136070"/>
                  <a:pt x="2258313" y="139058"/>
                  <a:pt x="2265730" y="139573"/>
                </a:cubicBezTo>
                <a:cubicBezTo>
                  <a:pt x="2273816" y="140139"/>
                  <a:pt x="2281953" y="140397"/>
                  <a:pt x="2290091" y="140448"/>
                </a:cubicBezTo>
                <a:cubicBezTo>
                  <a:pt x="2296632" y="140448"/>
                  <a:pt x="2299877" y="136997"/>
                  <a:pt x="2300186" y="129169"/>
                </a:cubicBezTo>
                <a:cubicBezTo>
                  <a:pt x="2300547" y="119538"/>
                  <a:pt x="2300289" y="109906"/>
                  <a:pt x="2300289" y="100275"/>
                </a:cubicBezTo>
                <a:cubicBezTo>
                  <a:pt x="2300289" y="97597"/>
                  <a:pt x="2300289" y="94816"/>
                  <a:pt x="2299929" y="92189"/>
                </a:cubicBezTo>
                <a:cubicBezTo>
                  <a:pt x="2299001" y="85699"/>
                  <a:pt x="2296478" y="83382"/>
                  <a:pt x="2289834" y="82918"/>
                </a:cubicBezTo>
                <a:cubicBezTo>
                  <a:pt x="2285044" y="82558"/>
                  <a:pt x="2280202" y="82764"/>
                  <a:pt x="2275464" y="81888"/>
                </a:cubicBezTo>
                <a:cubicBezTo>
                  <a:pt x="2271292" y="81115"/>
                  <a:pt x="2270108" y="78643"/>
                  <a:pt x="2270365" y="74832"/>
                </a:cubicBezTo>
                <a:cubicBezTo>
                  <a:pt x="2270674" y="70557"/>
                  <a:pt x="2273507" y="70403"/>
                  <a:pt x="2276752" y="70506"/>
                </a:cubicBezTo>
                <a:cubicBezTo>
                  <a:pt x="2280666" y="70609"/>
                  <a:pt x="2284580" y="70815"/>
                  <a:pt x="2288443" y="70351"/>
                </a:cubicBezTo>
                <a:cubicBezTo>
                  <a:pt x="2295396" y="69527"/>
                  <a:pt x="2297868" y="66900"/>
                  <a:pt x="2298332" y="59793"/>
                </a:cubicBezTo>
                <a:cubicBezTo>
                  <a:pt x="2298692" y="54385"/>
                  <a:pt x="2298486" y="48977"/>
                  <a:pt x="2298538" y="43569"/>
                </a:cubicBezTo>
                <a:cubicBezTo>
                  <a:pt x="2298589" y="34247"/>
                  <a:pt x="2298795" y="24924"/>
                  <a:pt x="2298692" y="15602"/>
                </a:cubicBezTo>
                <a:cubicBezTo>
                  <a:pt x="2298538" y="6177"/>
                  <a:pt x="2296169" y="3911"/>
                  <a:pt x="2287001" y="3447"/>
                </a:cubicBezTo>
                <a:cubicBezTo>
                  <a:pt x="2273198" y="2726"/>
                  <a:pt x="2259395" y="1747"/>
                  <a:pt x="2245540" y="2005"/>
                </a:cubicBezTo>
                <a:cubicBezTo>
                  <a:pt x="2234982" y="2211"/>
                  <a:pt x="2233076" y="4168"/>
                  <a:pt x="2232922" y="14829"/>
                </a:cubicBezTo>
                <a:cubicBezTo>
                  <a:pt x="2232870" y="18435"/>
                  <a:pt x="2233024" y="22040"/>
                  <a:pt x="2232819" y="25645"/>
                </a:cubicBezTo>
                <a:cubicBezTo>
                  <a:pt x="2232510" y="31568"/>
                  <a:pt x="2231531" y="32444"/>
                  <a:pt x="2225865" y="32598"/>
                </a:cubicBezTo>
                <a:cubicBezTo>
                  <a:pt x="2219530" y="32753"/>
                  <a:pt x="2217985" y="31671"/>
                  <a:pt x="2217728" y="25903"/>
                </a:cubicBezTo>
                <a:cubicBezTo>
                  <a:pt x="2217522" y="21422"/>
                  <a:pt x="2217831" y="16890"/>
                  <a:pt x="2217625" y="12357"/>
                </a:cubicBezTo>
                <a:cubicBezTo>
                  <a:pt x="2217264" y="5353"/>
                  <a:pt x="2214689" y="2314"/>
                  <a:pt x="2207736" y="2108"/>
                </a:cubicBezTo>
                <a:cubicBezTo>
                  <a:pt x="2195735" y="1747"/>
                  <a:pt x="2183684" y="1799"/>
                  <a:pt x="2171632" y="2211"/>
                </a:cubicBezTo>
                <a:cubicBezTo>
                  <a:pt x="2164678" y="2468"/>
                  <a:pt x="2161846" y="5353"/>
                  <a:pt x="2161382" y="12357"/>
                </a:cubicBezTo>
                <a:cubicBezTo>
                  <a:pt x="2160867" y="20443"/>
                  <a:pt x="2160816" y="28581"/>
                  <a:pt x="2161073" y="36719"/>
                </a:cubicBezTo>
                <a:cubicBezTo>
                  <a:pt x="2161279" y="42745"/>
                  <a:pt x="2163957" y="45320"/>
                  <a:pt x="2170189" y="45732"/>
                </a:cubicBezTo>
                <a:cubicBezTo>
                  <a:pt x="2176782" y="46196"/>
                  <a:pt x="2183426" y="46093"/>
                  <a:pt x="2190019" y="46041"/>
                </a:cubicBezTo>
                <a:cubicBezTo>
                  <a:pt x="2193624" y="45990"/>
                  <a:pt x="2196663" y="44547"/>
                  <a:pt x="2197075" y="40530"/>
                </a:cubicBezTo>
                <a:cubicBezTo>
                  <a:pt x="2197487" y="36513"/>
                  <a:pt x="2194757" y="34401"/>
                  <a:pt x="2191255" y="33680"/>
                </a:cubicBezTo>
                <a:cubicBezTo>
                  <a:pt x="2187752" y="32959"/>
                  <a:pt x="2184095" y="32753"/>
                  <a:pt x="2180542" y="32598"/>
                </a:cubicBezTo>
                <a:cubicBezTo>
                  <a:pt x="2176524" y="32444"/>
                  <a:pt x="2174670" y="30744"/>
                  <a:pt x="2174361" y="26572"/>
                </a:cubicBezTo>
                <a:cubicBezTo>
                  <a:pt x="2173743" y="17302"/>
                  <a:pt x="2175185" y="15499"/>
                  <a:pt x="2184611" y="15345"/>
                </a:cubicBezTo>
                <a:cubicBezTo>
                  <a:pt x="2189143" y="15293"/>
                  <a:pt x="2193624" y="15396"/>
                  <a:pt x="2198156" y="15345"/>
                </a:cubicBezTo>
                <a:cubicBezTo>
                  <a:pt x="2202328" y="15293"/>
                  <a:pt x="2204131" y="17456"/>
                  <a:pt x="2204079" y="21474"/>
                </a:cubicBezTo>
                <a:cubicBezTo>
                  <a:pt x="2204028" y="32289"/>
                  <a:pt x="2203976" y="43157"/>
                  <a:pt x="2203925" y="53973"/>
                </a:cubicBezTo>
                <a:cubicBezTo>
                  <a:pt x="2203925" y="57629"/>
                  <a:pt x="2202071" y="59587"/>
                  <a:pt x="2198362" y="59587"/>
                </a:cubicBezTo>
                <a:cubicBezTo>
                  <a:pt x="2183632" y="59484"/>
                  <a:pt x="2168902" y="59844"/>
                  <a:pt x="2154223" y="57939"/>
                </a:cubicBezTo>
                <a:cubicBezTo>
                  <a:pt x="2149897" y="57372"/>
                  <a:pt x="2148918" y="54694"/>
                  <a:pt x="2148867" y="51037"/>
                </a:cubicBezTo>
                <a:cubicBezTo>
                  <a:pt x="2148764" y="42024"/>
                  <a:pt x="2148661" y="33010"/>
                  <a:pt x="2148506" y="23946"/>
                </a:cubicBezTo>
                <a:cubicBezTo>
                  <a:pt x="2148455" y="21268"/>
                  <a:pt x="2148506" y="18486"/>
                  <a:pt x="2148043" y="15860"/>
                </a:cubicBezTo>
                <a:cubicBezTo>
                  <a:pt x="2147013" y="9834"/>
                  <a:pt x="2144489" y="7619"/>
                  <a:pt x="2138463" y="7052"/>
                </a:cubicBezTo>
                <a:cubicBezTo>
                  <a:pt x="2136660" y="6898"/>
                  <a:pt x="2134857" y="6949"/>
                  <a:pt x="2133055" y="6949"/>
                </a:cubicBezTo>
                <a:cubicBezTo>
                  <a:pt x="2019025" y="5198"/>
                  <a:pt x="1904994" y="5713"/>
                  <a:pt x="1790964" y="5610"/>
                </a:cubicBezTo>
                <a:cubicBezTo>
                  <a:pt x="1566199" y="5353"/>
                  <a:pt x="1341435" y="6177"/>
                  <a:pt x="1116671" y="4889"/>
                </a:cubicBezTo>
                <a:cubicBezTo>
                  <a:pt x="804916" y="3190"/>
                  <a:pt x="492903" y="4220"/>
                  <a:pt x="180891" y="3447"/>
                </a:cubicBezTo>
                <a:cubicBezTo>
                  <a:pt x="177595" y="3447"/>
                  <a:pt x="174247" y="3396"/>
                  <a:pt x="170951" y="3447"/>
                </a:cubicBezTo>
                <a:cubicBezTo>
                  <a:pt x="160341" y="3653"/>
                  <a:pt x="158177" y="5868"/>
                  <a:pt x="158332" y="16220"/>
                </a:cubicBezTo>
                <a:cubicBezTo>
                  <a:pt x="158487" y="27036"/>
                  <a:pt x="158590" y="37903"/>
                  <a:pt x="158693" y="48719"/>
                </a:cubicBezTo>
                <a:cubicBezTo>
                  <a:pt x="158693" y="50522"/>
                  <a:pt x="158796" y="52325"/>
                  <a:pt x="158693" y="54127"/>
                </a:cubicBezTo>
                <a:cubicBezTo>
                  <a:pt x="158332" y="60102"/>
                  <a:pt x="157714" y="60823"/>
                  <a:pt x="151842" y="61132"/>
                </a:cubicBezTo>
                <a:cubicBezTo>
                  <a:pt x="147928" y="61338"/>
                  <a:pt x="144014" y="61183"/>
                  <a:pt x="140100" y="61235"/>
                </a:cubicBezTo>
                <a:cubicBezTo>
                  <a:pt x="127481" y="61286"/>
                  <a:pt x="114811" y="61389"/>
                  <a:pt x="102192" y="61286"/>
                </a:cubicBezTo>
                <a:cubicBezTo>
                  <a:pt x="95342" y="61235"/>
                  <a:pt x="94724" y="60308"/>
                  <a:pt x="94621" y="53149"/>
                </a:cubicBezTo>
                <a:cubicBezTo>
                  <a:pt x="94518" y="45526"/>
                  <a:pt x="95291" y="44444"/>
                  <a:pt x="102450" y="44444"/>
                </a:cubicBezTo>
                <a:cubicBezTo>
                  <a:pt x="111463" y="44393"/>
                  <a:pt x="120476" y="44547"/>
                  <a:pt x="129490" y="45011"/>
                </a:cubicBezTo>
                <a:cubicBezTo>
                  <a:pt x="141284" y="45629"/>
                  <a:pt x="144838" y="42539"/>
                  <a:pt x="144786" y="30796"/>
                </a:cubicBezTo>
                <a:cubicBezTo>
                  <a:pt x="144735" y="24461"/>
                  <a:pt x="144735" y="18126"/>
                  <a:pt x="144117" y="11894"/>
                </a:cubicBezTo>
                <a:cubicBezTo>
                  <a:pt x="143293" y="3962"/>
                  <a:pt x="140100" y="717"/>
                  <a:pt x="132477" y="1129"/>
                </a:cubicBezTo>
                <a:cubicBezTo>
                  <a:pt x="118622" y="1902"/>
                  <a:pt x="104819" y="1335"/>
                  <a:pt x="90964" y="2056"/>
                </a:cubicBezTo>
                <a:cubicBezTo>
                  <a:pt x="84320" y="2365"/>
                  <a:pt x="81848" y="4992"/>
                  <a:pt x="81282" y="11585"/>
                </a:cubicBezTo>
                <a:cubicBezTo>
                  <a:pt x="80921" y="16066"/>
                  <a:pt x="81076" y="20598"/>
                  <a:pt x="81024" y="25130"/>
                </a:cubicBezTo>
                <a:cubicBezTo>
                  <a:pt x="80973" y="28684"/>
                  <a:pt x="79479" y="30847"/>
                  <a:pt x="75565" y="30693"/>
                </a:cubicBezTo>
                <a:cubicBezTo>
                  <a:pt x="72165" y="30435"/>
                  <a:pt x="71084" y="28169"/>
                  <a:pt x="71084" y="25130"/>
                </a:cubicBezTo>
                <a:cubicBezTo>
                  <a:pt x="71084" y="20907"/>
                  <a:pt x="71290" y="16684"/>
                  <a:pt x="71187" y="12512"/>
                </a:cubicBezTo>
                <a:cubicBezTo>
                  <a:pt x="71032" y="4426"/>
                  <a:pt x="68818" y="1644"/>
                  <a:pt x="60629" y="872"/>
                </a:cubicBezTo>
                <a:cubicBezTo>
                  <a:pt x="53160" y="202"/>
                  <a:pt x="45589" y="305"/>
                  <a:pt x="38070" y="202"/>
                </a:cubicBezTo>
                <a:cubicBezTo>
                  <a:pt x="29674" y="48"/>
                  <a:pt x="21228" y="-107"/>
                  <a:pt x="12833" y="99"/>
                </a:cubicBezTo>
                <a:cubicBezTo>
                  <a:pt x="5261" y="254"/>
                  <a:pt x="2635" y="2623"/>
                  <a:pt x="1141" y="9988"/>
                </a:cubicBezTo>
                <a:cubicBezTo>
                  <a:pt x="678" y="12306"/>
                  <a:pt x="420" y="14726"/>
                  <a:pt x="369" y="17147"/>
                </a:cubicBezTo>
                <a:cubicBezTo>
                  <a:pt x="214" y="29766"/>
                  <a:pt x="8" y="42384"/>
                  <a:pt x="60" y="55054"/>
                </a:cubicBezTo>
                <a:cubicBezTo>
                  <a:pt x="111" y="65819"/>
                  <a:pt x="3253" y="68806"/>
                  <a:pt x="14172" y="69218"/>
                </a:cubicBezTo>
                <a:cubicBezTo>
                  <a:pt x="17777" y="69372"/>
                  <a:pt x="21434" y="69166"/>
                  <a:pt x="24988" y="69527"/>
                </a:cubicBezTo>
                <a:cubicBezTo>
                  <a:pt x="29829" y="69990"/>
                  <a:pt x="30808" y="71742"/>
                  <a:pt x="30808" y="77716"/>
                </a:cubicBezTo>
                <a:cubicBezTo>
                  <a:pt x="30808" y="81733"/>
                  <a:pt x="29932" y="84978"/>
                  <a:pt x="25091" y="85184"/>
                </a:cubicBezTo>
                <a:cubicBezTo>
                  <a:pt x="20558" y="85339"/>
                  <a:pt x="16026" y="85184"/>
                  <a:pt x="11545" y="85596"/>
                </a:cubicBezTo>
                <a:cubicBezTo>
                  <a:pt x="4334" y="86266"/>
                  <a:pt x="987" y="89202"/>
                  <a:pt x="678" y="96412"/>
                </a:cubicBezTo>
                <a:cubicBezTo>
                  <a:pt x="60" y="108310"/>
                  <a:pt x="60" y="120362"/>
                  <a:pt x="317" y="132414"/>
                </a:cubicBezTo>
                <a:cubicBezTo>
                  <a:pt x="472" y="138800"/>
                  <a:pt x="3510" y="141478"/>
                  <a:pt x="10154" y="141736"/>
                </a:cubicBezTo>
                <a:cubicBezTo>
                  <a:pt x="18550" y="142045"/>
                  <a:pt x="26996" y="142045"/>
                  <a:pt x="35443" y="141684"/>
                </a:cubicBezTo>
                <a:cubicBezTo>
                  <a:pt x="41829" y="141427"/>
                  <a:pt x="44971" y="138285"/>
                  <a:pt x="44971" y="132105"/>
                </a:cubicBezTo>
                <a:cubicBezTo>
                  <a:pt x="44971" y="126388"/>
                  <a:pt x="44405" y="120671"/>
                  <a:pt x="43632" y="115057"/>
                </a:cubicBezTo>
                <a:cubicBezTo>
                  <a:pt x="43014" y="110473"/>
                  <a:pt x="40130" y="108104"/>
                  <a:pt x="36473" y="108567"/>
                </a:cubicBezTo>
                <a:cubicBezTo>
                  <a:pt x="32456" y="109082"/>
                  <a:pt x="31014" y="111863"/>
                  <a:pt x="30653" y="115469"/>
                </a:cubicBezTo>
                <a:cubicBezTo>
                  <a:pt x="30499" y="116962"/>
                  <a:pt x="30396" y="118507"/>
                  <a:pt x="30550" y="119950"/>
                </a:cubicBezTo>
                <a:cubicBezTo>
                  <a:pt x="31426" y="128345"/>
                  <a:pt x="27202" y="128911"/>
                  <a:pt x="19580" y="128242"/>
                </a:cubicBezTo>
                <a:cubicBezTo>
                  <a:pt x="16850" y="127984"/>
                  <a:pt x="14944" y="126439"/>
                  <a:pt x="14893" y="123658"/>
                </a:cubicBezTo>
                <a:cubicBezTo>
                  <a:pt x="14738" y="117374"/>
                  <a:pt x="14790" y="111039"/>
                  <a:pt x="14944" y="104756"/>
                </a:cubicBezTo>
                <a:cubicBezTo>
                  <a:pt x="15047" y="102078"/>
                  <a:pt x="16644" y="100120"/>
                  <a:pt x="19425" y="99914"/>
                </a:cubicBezTo>
                <a:cubicBezTo>
                  <a:pt x="29932" y="99193"/>
                  <a:pt x="40490" y="99296"/>
                  <a:pt x="50997" y="99811"/>
                </a:cubicBezTo>
                <a:cubicBezTo>
                  <a:pt x="54654" y="100017"/>
                  <a:pt x="56096" y="102644"/>
                  <a:pt x="56096" y="106043"/>
                </a:cubicBezTo>
                <a:cubicBezTo>
                  <a:pt x="56096" y="119898"/>
                  <a:pt x="56045" y="133701"/>
                  <a:pt x="55993" y="147556"/>
                </a:cubicBezTo>
                <a:cubicBezTo>
                  <a:pt x="55942" y="152397"/>
                  <a:pt x="52851" y="153479"/>
                  <a:pt x="48731" y="153479"/>
                </a:cubicBezTo>
                <a:cubicBezTo>
                  <a:pt x="38585" y="153479"/>
                  <a:pt x="28335" y="153479"/>
                  <a:pt x="18138" y="153479"/>
                </a:cubicBezTo>
                <a:cubicBezTo>
                  <a:pt x="15408" y="153479"/>
                  <a:pt x="12730" y="153427"/>
                  <a:pt x="10000" y="153736"/>
                </a:cubicBezTo>
                <a:cubicBezTo>
                  <a:pt x="5210" y="154251"/>
                  <a:pt x="2326" y="157033"/>
                  <a:pt x="1759" y="161822"/>
                </a:cubicBezTo>
                <a:cubicBezTo>
                  <a:pt x="1450" y="164192"/>
                  <a:pt x="1502" y="166612"/>
                  <a:pt x="1502" y="169033"/>
                </a:cubicBezTo>
                <a:cubicBezTo>
                  <a:pt x="1450" y="183197"/>
                  <a:pt x="1605" y="197309"/>
                  <a:pt x="1450" y="211473"/>
                </a:cubicBezTo>
                <a:cubicBezTo>
                  <a:pt x="832" y="272144"/>
                  <a:pt x="575" y="332919"/>
                  <a:pt x="420" y="394724"/>
                </a:cubicBezTo>
                <a:lnTo>
                  <a:pt x="420" y="394724"/>
                </a:lnTo>
                <a:cubicBezTo>
                  <a:pt x="420" y="395909"/>
                  <a:pt x="420" y="397094"/>
                  <a:pt x="420" y="398278"/>
                </a:cubicBezTo>
                <a:cubicBezTo>
                  <a:pt x="420" y="399463"/>
                  <a:pt x="420" y="400647"/>
                  <a:pt x="420" y="401832"/>
                </a:cubicBezTo>
                <a:lnTo>
                  <a:pt x="420" y="401832"/>
                </a:lnTo>
                <a:cubicBezTo>
                  <a:pt x="575" y="463637"/>
                  <a:pt x="832" y="524361"/>
                  <a:pt x="1450" y="585084"/>
                </a:cubicBezTo>
                <a:cubicBezTo>
                  <a:pt x="1605" y="599248"/>
                  <a:pt x="1450" y="613360"/>
                  <a:pt x="1502" y="627523"/>
                </a:cubicBezTo>
                <a:cubicBezTo>
                  <a:pt x="1502" y="629944"/>
                  <a:pt x="1450" y="632365"/>
                  <a:pt x="1759" y="634734"/>
                </a:cubicBezTo>
                <a:cubicBezTo>
                  <a:pt x="2326" y="639575"/>
                  <a:pt x="5261" y="642305"/>
                  <a:pt x="10000" y="642820"/>
                </a:cubicBezTo>
                <a:cubicBezTo>
                  <a:pt x="12678" y="643129"/>
                  <a:pt x="15408" y="643078"/>
                  <a:pt x="18138" y="643078"/>
                </a:cubicBezTo>
                <a:cubicBezTo>
                  <a:pt x="28387" y="643078"/>
                  <a:pt x="38585" y="643078"/>
                  <a:pt x="48834" y="643026"/>
                </a:cubicBezTo>
                <a:cubicBezTo>
                  <a:pt x="52954" y="643026"/>
                  <a:pt x="56045" y="644108"/>
                  <a:pt x="56096" y="648949"/>
                </a:cubicBezTo>
                <a:cubicBezTo>
                  <a:pt x="56148" y="662804"/>
                  <a:pt x="56199" y="676607"/>
                  <a:pt x="56199" y="690462"/>
                </a:cubicBezTo>
                <a:cubicBezTo>
                  <a:pt x="56199" y="693861"/>
                  <a:pt x="54757" y="696539"/>
                  <a:pt x="51100" y="696694"/>
                </a:cubicBezTo>
                <a:cubicBezTo>
                  <a:pt x="40593" y="697209"/>
                  <a:pt x="30035" y="697312"/>
                  <a:pt x="19528" y="696591"/>
                </a:cubicBezTo>
                <a:cubicBezTo>
                  <a:pt x="16747" y="696385"/>
                  <a:pt x="15099" y="694427"/>
                  <a:pt x="15047" y="691749"/>
                </a:cubicBezTo>
                <a:cubicBezTo>
                  <a:pt x="14841" y="685466"/>
                  <a:pt x="14841" y="679131"/>
                  <a:pt x="14996" y="672847"/>
                </a:cubicBezTo>
                <a:cubicBezTo>
                  <a:pt x="15047" y="670066"/>
                  <a:pt x="17004" y="668521"/>
                  <a:pt x="19683" y="668263"/>
                </a:cubicBezTo>
                <a:cubicBezTo>
                  <a:pt x="27254" y="667594"/>
                  <a:pt x="31529" y="668160"/>
                  <a:pt x="30653" y="676555"/>
                </a:cubicBezTo>
                <a:cubicBezTo>
                  <a:pt x="30499" y="678049"/>
                  <a:pt x="30602" y="679543"/>
                  <a:pt x="30756" y="681036"/>
                </a:cubicBezTo>
                <a:cubicBezTo>
                  <a:pt x="31065" y="684642"/>
                  <a:pt x="32559" y="687423"/>
                  <a:pt x="36576" y="687938"/>
                </a:cubicBezTo>
                <a:cubicBezTo>
                  <a:pt x="40233" y="688401"/>
                  <a:pt x="43117" y="686032"/>
                  <a:pt x="43735" y="681448"/>
                </a:cubicBezTo>
                <a:cubicBezTo>
                  <a:pt x="44508" y="675783"/>
                  <a:pt x="45074" y="670066"/>
                  <a:pt x="45074" y="664400"/>
                </a:cubicBezTo>
                <a:cubicBezTo>
                  <a:pt x="45074" y="658220"/>
                  <a:pt x="41932" y="655027"/>
                  <a:pt x="35546" y="654821"/>
                </a:cubicBezTo>
                <a:cubicBezTo>
                  <a:pt x="27151" y="654512"/>
                  <a:pt x="18704" y="654460"/>
                  <a:pt x="10257" y="654769"/>
                </a:cubicBezTo>
                <a:cubicBezTo>
                  <a:pt x="3613" y="655027"/>
                  <a:pt x="575" y="657756"/>
                  <a:pt x="420" y="664091"/>
                </a:cubicBezTo>
                <a:cubicBezTo>
                  <a:pt x="60" y="676040"/>
                  <a:pt x="60" y="688092"/>
                  <a:pt x="626" y="700144"/>
                </a:cubicBezTo>
                <a:cubicBezTo>
                  <a:pt x="935" y="707355"/>
                  <a:pt x="4283" y="710291"/>
                  <a:pt x="11494" y="710960"/>
                </a:cubicBezTo>
                <a:cubicBezTo>
                  <a:pt x="15974" y="711372"/>
                  <a:pt x="20507" y="711218"/>
                  <a:pt x="25039" y="711372"/>
                </a:cubicBezTo>
                <a:cubicBezTo>
                  <a:pt x="29932" y="711527"/>
                  <a:pt x="30756" y="714772"/>
                  <a:pt x="30756" y="718840"/>
                </a:cubicBezTo>
                <a:cubicBezTo>
                  <a:pt x="30756" y="724866"/>
                  <a:pt x="29777" y="726566"/>
                  <a:pt x="24936" y="727030"/>
                </a:cubicBezTo>
                <a:cubicBezTo>
                  <a:pt x="21331" y="727390"/>
                  <a:pt x="17726" y="727184"/>
                  <a:pt x="14120" y="727339"/>
                </a:cubicBezTo>
                <a:cubicBezTo>
                  <a:pt x="3201" y="727751"/>
                  <a:pt x="111" y="730738"/>
                  <a:pt x="8" y="741502"/>
                </a:cubicBezTo>
                <a:cubicBezTo>
                  <a:pt x="-43" y="754121"/>
                  <a:pt x="163" y="766791"/>
                  <a:pt x="317" y="779409"/>
                </a:cubicBezTo>
                <a:cubicBezTo>
                  <a:pt x="369" y="781778"/>
                  <a:pt x="626" y="784251"/>
                  <a:pt x="1090" y="786568"/>
                </a:cubicBezTo>
                <a:cubicBezTo>
                  <a:pt x="2583" y="793933"/>
                  <a:pt x="5210" y="796303"/>
                  <a:pt x="12781" y="796457"/>
                </a:cubicBezTo>
                <a:cubicBezTo>
                  <a:pt x="21176" y="796663"/>
                  <a:pt x="29623" y="796457"/>
                  <a:pt x="38070" y="796354"/>
                </a:cubicBezTo>
                <a:cubicBezTo>
                  <a:pt x="45589" y="796251"/>
                  <a:pt x="53160" y="796354"/>
                  <a:pt x="60629" y="795685"/>
                </a:cubicBezTo>
                <a:cubicBezTo>
                  <a:pt x="68818" y="794964"/>
                  <a:pt x="71032" y="792182"/>
                  <a:pt x="71187" y="784045"/>
                </a:cubicBezTo>
                <a:cubicBezTo>
                  <a:pt x="71238" y="779821"/>
                  <a:pt x="71084" y="775598"/>
                  <a:pt x="71084" y="771426"/>
                </a:cubicBezTo>
                <a:cubicBezTo>
                  <a:pt x="71084" y="768387"/>
                  <a:pt x="72165" y="766121"/>
                  <a:pt x="75668" y="765967"/>
                </a:cubicBezTo>
                <a:cubicBezTo>
                  <a:pt x="79582" y="765761"/>
                  <a:pt x="81024" y="767924"/>
                  <a:pt x="81127" y="771529"/>
                </a:cubicBezTo>
                <a:cubicBezTo>
                  <a:pt x="81179" y="776061"/>
                  <a:pt x="81024" y="780594"/>
                  <a:pt x="81385" y="785075"/>
                </a:cubicBezTo>
                <a:cubicBezTo>
                  <a:pt x="81900" y="791667"/>
                  <a:pt x="84423" y="794243"/>
                  <a:pt x="91068" y="794603"/>
                </a:cubicBezTo>
                <a:cubicBezTo>
                  <a:pt x="104871" y="795273"/>
                  <a:pt x="118725" y="794758"/>
                  <a:pt x="132580" y="795530"/>
                </a:cubicBezTo>
                <a:cubicBezTo>
                  <a:pt x="140203" y="795942"/>
                  <a:pt x="143396" y="792697"/>
                  <a:pt x="144220" y="784766"/>
                </a:cubicBezTo>
                <a:cubicBezTo>
                  <a:pt x="144889" y="778482"/>
                  <a:pt x="144838" y="772147"/>
                  <a:pt x="144889" y="765864"/>
                </a:cubicBezTo>
                <a:cubicBezTo>
                  <a:pt x="144941" y="754121"/>
                  <a:pt x="141387" y="751031"/>
                  <a:pt x="129593" y="751649"/>
                </a:cubicBezTo>
                <a:cubicBezTo>
                  <a:pt x="120579" y="752112"/>
                  <a:pt x="111566" y="752267"/>
                  <a:pt x="102553" y="752215"/>
                </a:cubicBezTo>
                <a:cubicBezTo>
                  <a:pt x="95394" y="752215"/>
                  <a:pt x="94621" y="751133"/>
                  <a:pt x="94724" y="743511"/>
                </a:cubicBezTo>
                <a:cubicBezTo>
                  <a:pt x="94827" y="736352"/>
                  <a:pt x="95445" y="735476"/>
                  <a:pt x="102295" y="735373"/>
                </a:cubicBezTo>
                <a:cubicBezTo>
                  <a:pt x="114914" y="735219"/>
                  <a:pt x="127584" y="735373"/>
                  <a:pt x="140203" y="735425"/>
                </a:cubicBezTo>
                <a:cubicBezTo>
                  <a:pt x="144117" y="735425"/>
                  <a:pt x="148031" y="735322"/>
                  <a:pt x="151945" y="735528"/>
                </a:cubicBezTo>
                <a:cubicBezTo>
                  <a:pt x="157817" y="735837"/>
                  <a:pt x="158487" y="736558"/>
                  <a:pt x="158796" y="742532"/>
                </a:cubicBezTo>
                <a:cubicBezTo>
                  <a:pt x="158899" y="744335"/>
                  <a:pt x="158847" y="746138"/>
                  <a:pt x="158796" y="747940"/>
                </a:cubicBezTo>
                <a:cubicBezTo>
                  <a:pt x="158693" y="758756"/>
                  <a:pt x="158590" y="769623"/>
                  <a:pt x="158435" y="780439"/>
                </a:cubicBezTo>
                <a:cubicBezTo>
                  <a:pt x="158280" y="790792"/>
                  <a:pt x="160444" y="793058"/>
                  <a:pt x="171054" y="793212"/>
                </a:cubicBezTo>
                <a:cubicBezTo>
                  <a:pt x="174350" y="793264"/>
                  <a:pt x="177698" y="793212"/>
                  <a:pt x="180994" y="793212"/>
                </a:cubicBezTo>
                <a:cubicBezTo>
                  <a:pt x="493006" y="792440"/>
                  <a:pt x="805019" y="793470"/>
                  <a:pt x="1117031" y="791667"/>
                </a:cubicBezTo>
                <a:cubicBezTo>
                  <a:pt x="1341796" y="790380"/>
                  <a:pt x="1566560" y="791204"/>
                  <a:pt x="1791324" y="790946"/>
                </a:cubicBezTo>
                <a:cubicBezTo>
                  <a:pt x="1905355" y="790792"/>
                  <a:pt x="2019385" y="791358"/>
                  <a:pt x="2133415" y="789607"/>
                </a:cubicBezTo>
                <a:cubicBezTo>
                  <a:pt x="2135218" y="789556"/>
                  <a:pt x="2137021" y="789659"/>
                  <a:pt x="2138823" y="789504"/>
                </a:cubicBezTo>
                <a:cubicBezTo>
                  <a:pt x="2144849" y="788938"/>
                  <a:pt x="2147373" y="786723"/>
                  <a:pt x="2148403" y="780697"/>
                </a:cubicBezTo>
                <a:cubicBezTo>
                  <a:pt x="2148867" y="778070"/>
                  <a:pt x="2148815" y="775289"/>
                  <a:pt x="2148867" y="772611"/>
                </a:cubicBezTo>
                <a:cubicBezTo>
                  <a:pt x="2149021" y="763597"/>
                  <a:pt x="2149124" y="754584"/>
                  <a:pt x="2149227" y="745520"/>
                </a:cubicBezTo>
                <a:cubicBezTo>
                  <a:pt x="2149279" y="741863"/>
                  <a:pt x="2150257" y="739185"/>
                  <a:pt x="2154584" y="738618"/>
                </a:cubicBezTo>
                <a:cubicBezTo>
                  <a:pt x="2169262" y="736712"/>
                  <a:pt x="2183993" y="737073"/>
                  <a:pt x="2198723" y="736970"/>
                </a:cubicBezTo>
                <a:cubicBezTo>
                  <a:pt x="2202380" y="736970"/>
                  <a:pt x="2204234" y="738927"/>
                  <a:pt x="2204285" y="742584"/>
                </a:cubicBezTo>
                <a:cubicBezTo>
                  <a:pt x="2204337" y="753400"/>
                  <a:pt x="2204388" y="764267"/>
                  <a:pt x="2204440" y="775083"/>
                </a:cubicBezTo>
                <a:cubicBezTo>
                  <a:pt x="2204491" y="779100"/>
                  <a:pt x="2202689" y="781263"/>
                  <a:pt x="2198517" y="781212"/>
                </a:cubicBezTo>
                <a:cubicBezTo>
                  <a:pt x="2193984" y="781160"/>
                  <a:pt x="2189504" y="781263"/>
                  <a:pt x="2184971" y="781212"/>
                </a:cubicBezTo>
                <a:cubicBezTo>
                  <a:pt x="2175546" y="781057"/>
                  <a:pt x="2174052" y="779306"/>
                  <a:pt x="2174722" y="769984"/>
                </a:cubicBezTo>
                <a:cubicBezTo>
                  <a:pt x="2175031" y="765812"/>
                  <a:pt x="2176885" y="764113"/>
                  <a:pt x="2180902" y="763958"/>
                </a:cubicBezTo>
                <a:cubicBezTo>
                  <a:pt x="2184508" y="763804"/>
                  <a:pt x="2188113" y="763597"/>
                  <a:pt x="2191615" y="762876"/>
                </a:cubicBezTo>
                <a:cubicBezTo>
                  <a:pt x="2195117" y="762155"/>
                  <a:pt x="2197847" y="760044"/>
                  <a:pt x="2197435" y="756026"/>
                </a:cubicBezTo>
                <a:cubicBezTo>
                  <a:pt x="2197023" y="752009"/>
                  <a:pt x="2193984" y="750567"/>
                  <a:pt x="2190379" y="750515"/>
                </a:cubicBezTo>
                <a:cubicBezTo>
                  <a:pt x="2183786" y="750464"/>
                  <a:pt x="2177143" y="750361"/>
                  <a:pt x="2170550" y="750824"/>
                </a:cubicBezTo>
                <a:cubicBezTo>
                  <a:pt x="2164318" y="751236"/>
                  <a:pt x="2161640" y="753812"/>
                  <a:pt x="2161434" y="759838"/>
                </a:cubicBezTo>
                <a:cubicBezTo>
                  <a:pt x="2161125" y="767924"/>
                  <a:pt x="2161176" y="776113"/>
                  <a:pt x="2161743" y="784199"/>
                </a:cubicBezTo>
                <a:cubicBezTo>
                  <a:pt x="2162206" y="791204"/>
                  <a:pt x="2165039" y="794139"/>
                  <a:pt x="2171992" y="794345"/>
                </a:cubicBezTo>
                <a:cubicBezTo>
                  <a:pt x="2183993" y="794758"/>
                  <a:pt x="2196044" y="794809"/>
                  <a:pt x="2208096" y="794449"/>
                </a:cubicBezTo>
                <a:cubicBezTo>
                  <a:pt x="2215050" y="794243"/>
                  <a:pt x="2217625" y="791204"/>
                  <a:pt x="2217985" y="784199"/>
                </a:cubicBezTo>
                <a:cubicBezTo>
                  <a:pt x="2218191" y="779718"/>
                  <a:pt x="2217882" y="775186"/>
                  <a:pt x="2218088" y="770654"/>
                </a:cubicBezTo>
                <a:cubicBezTo>
                  <a:pt x="2218346" y="764937"/>
                  <a:pt x="2219891" y="763804"/>
                  <a:pt x="2226226" y="763958"/>
                </a:cubicBezTo>
                <a:cubicBezTo>
                  <a:pt x="2231891" y="764113"/>
                  <a:pt x="2232870" y="764988"/>
                  <a:pt x="2233179" y="770911"/>
                </a:cubicBezTo>
                <a:cubicBezTo>
                  <a:pt x="2233385" y="774516"/>
                  <a:pt x="2233231" y="778122"/>
                  <a:pt x="2233282" y="781727"/>
                </a:cubicBezTo>
                <a:cubicBezTo>
                  <a:pt x="2233437" y="792440"/>
                  <a:pt x="2235342" y="794397"/>
                  <a:pt x="2245901" y="794552"/>
                </a:cubicBezTo>
                <a:cubicBezTo>
                  <a:pt x="2259755" y="794809"/>
                  <a:pt x="2273558" y="793830"/>
                  <a:pt x="2287362" y="793109"/>
                </a:cubicBezTo>
                <a:cubicBezTo>
                  <a:pt x="2296478" y="792646"/>
                  <a:pt x="2298898" y="790380"/>
                  <a:pt x="2299053" y="780954"/>
                </a:cubicBezTo>
                <a:cubicBezTo>
                  <a:pt x="2299207" y="771632"/>
                  <a:pt x="2299001" y="762310"/>
                  <a:pt x="2298898" y="752988"/>
                </a:cubicBezTo>
                <a:cubicBezTo>
                  <a:pt x="2298847" y="747580"/>
                  <a:pt x="2299053" y="742120"/>
                  <a:pt x="2298692" y="736764"/>
                </a:cubicBezTo>
                <a:cubicBezTo>
                  <a:pt x="2298229" y="729656"/>
                  <a:pt x="2295757" y="727030"/>
                  <a:pt x="2288804" y="726205"/>
                </a:cubicBezTo>
                <a:cubicBezTo>
                  <a:pt x="2284941" y="725742"/>
                  <a:pt x="2280975" y="725948"/>
                  <a:pt x="2277112" y="726051"/>
                </a:cubicBezTo>
                <a:cubicBezTo>
                  <a:pt x="2273867" y="726154"/>
                  <a:pt x="2271035" y="725999"/>
                  <a:pt x="2270726" y="721725"/>
                </a:cubicBezTo>
                <a:cubicBezTo>
                  <a:pt x="2270468" y="717862"/>
                  <a:pt x="2271653" y="715390"/>
                  <a:pt x="2275824" y="714668"/>
                </a:cubicBezTo>
                <a:cubicBezTo>
                  <a:pt x="2280614" y="713793"/>
                  <a:pt x="2285404" y="713999"/>
                  <a:pt x="2290194" y="713638"/>
                </a:cubicBezTo>
                <a:cubicBezTo>
                  <a:pt x="2296838" y="713175"/>
                  <a:pt x="2299311" y="710857"/>
                  <a:pt x="2300289" y="704368"/>
                </a:cubicBezTo>
                <a:cubicBezTo>
                  <a:pt x="2300650" y="701689"/>
                  <a:pt x="2300650" y="698960"/>
                  <a:pt x="2300650" y="696282"/>
                </a:cubicBezTo>
                <a:cubicBezTo>
                  <a:pt x="2300701" y="686650"/>
                  <a:pt x="2300959" y="677019"/>
                  <a:pt x="2300547" y="667388"/>
                </a:cubicBezTo>
                <a:cubicBezTo>
                  <a:pt x="2299877" y="659353"/>
                  <a:pt x="2296632" y="655902"/>
                  <a:pt x="2290091" y="655902"/>
                </a:cubicBezTo>
                <a:close/>
                <a:moveTo>
                  <a:pt x="101008" y="15345"/>
                </a:moveTo>
                <a:cubicBezTo>
                  <a:pt x="104613" y="15087"/>
                  <a:pt x="108218" y="15293"/>
                  <a:pt x="111772" y="15293"/>
                </a:cubicBezTo>
                <a:cubicBezTo>
                  <a:pt x="111772" y="15242"/>
                  <a:pt x="111772" y="15139"/>
                  <a:pt x="111772" y="15087"/>
                </a:cubicBezTo>
                <a:cubicBezTo>
                  <a:pt x="115687" y="15087"/>
                  <a:pt x="119549" y="14881"/>
                  <a:pt x="123464" y="15139"/>
                </a:cubicBezTo>
                <a:cubicBezTo>
                  <a:pt x="128975" y="15499"/>
                  <a:pt x="130314" y="17199"/>
                  <a:pt x="130211" y="23379"/>
                </a:cubicBezTo>
                <a:cubicBezTo>
                  <a:pt x="130159" y="28942"/>
                  <a:pt x="128975" y="30744"/>
                  <a:pt x="123773" y="30899"/>
                </a:cubicBezTo>
                <a:cubicBezTo>
                  <a:pt x="115996" y="31208"/>
                  <a:pt x="108218" y="31156"/>
                  <a:pt x="100441" y="30796"/>
                </a:cubicBezTo>
                <a:cubicBezTo>
                  <a:pt x="95445" y="30538"/>
                  <a:pt x="94570" y="28890"/>
                  <a:pt x="94621" y="22813"/>
                </a:cubicBezTo>
                <a:cubicBezTo>
                  <a:pt x="94724" y="16787"/>
                  <a:pt x="95548" y="15705"/>
                  <a:pt x="101008" y="15345"/>
                </a:cubicBezTo>
                <a:close/>
                <a:moveTo>
                  <a:pt x="100441" y="765658"/>
                </a:moveTo>
                <a:cubicBezTo>
                  <a:pt x="108218" y="765297"/>
                  <a:pt x="115996" y="765246"/>
                  <a:pt x="123773" y="765503"/>
                </a:cubicBezTo>
                <a:cubicBezTo>
                  <a:pt x="128975" y="765709"/>
                  <a:pt x="130159" y="767460"/>
                  <a:pt x="130211" y="773074"/>
                </a:cubicBezTo>
                <a:cubicBezTo>
                  <a:pt x="130262" y="779203"/>
                  <a:pt x="128975" y="780954"/>
                  <a:pt x="123464" y="781315"/>
                </a:cubicBezTo>
                <a:cubicBezTo>
                  <a:pt x="119601" y="781572"/>
                  <a:pt x="115687" y="781366"/>
                  <a:pt x="111772" y="781366"/>
                </a:cubicBezTo>
                <a:cubicBezTo>
                  <a:pt x="111772" y="781315"/>
                  <a:pt x="111772" y="781212"/>
                  <a:pt x="111772" y="781160"/>
                </a:cubicBezTo>
                <a:cubicBezTo>
                  <a:pt x="108167" y="781160"/>
                  <a:pt x="104562" y="781366"/>
                  <a:pt x="101008" y="781109"/>
                </a:cubicBezTo>
                <a:cubicBezTo>
                  <a:pt x="95497" y="780748"/>
                  <a:pt x="94673" y="779615"/>
                  <a:pt x="94621" y="773641"/>
                </a:cubicBezTo>
                <a:cubicBezTo>
                  <a:pt x="94570" y="767563"/>
                  <a:pt x="95445" y="765915"/>
                  <a:pt x="100441" y="765658"/>
                </a:cubicBezTo>
                <a:close/>
                <a:moveTo>
                  <a:pt x="2277009" y="96206"/>
                </a:moveTo>
                <a:cubicBezTo>
                  <a:pt x="2282881" y="96103"/>
                  <a:pt x="2285301" y="97185"/>
                  <a:pt x="2285559" y="101666"/>
                </a:cubicBezTo>
                <a:cubicBezTo>
                  <a:pt x="2285971" y="108258"/>
                  <a:pt x="2285765" y="114851"/>
                  <a:pt x="2285713" y="121443"/>
                </a:cubicBezTo>
                <a:cubicBezTo>
                  <a:pt x="2285662" y="123658"/>
                  <a:pt x="2284580" y="125357"/>
                  <a:pt x="2282262" y="126182"/>
                </a:cubicBezTo>
                <a:cubicBezTo>
                  <a:pt x="2274897" y="128808"/>
                  <a:pt x="2270056" y="125564"/>
                  <a:pt x="2269850" y="117735"/>
                </a:cubicBezTo>
                <a:cubicBezTo>
                  <a:pt x="2269799" y="115932"/>
                  <a:pt x="2269850" y="114130"/>
                  <a:pt x="2269850" y="112327"/>
                </a:cubicBezTo>
                <a:cubicBezTo>
                  <a:pt x="2269902" y="112327"/>
                  <a:pt x="2270005" y="112327"/>
                  <a:pt x="2270056" y="112327"/>
                </a:cubicBezTo>
                <a:cubicBezTo>
                  <a:pt x="2270056" y="109031"/>
                  <a:pt x="2270056" y="105734"/>
                  <a:pt x="2270056" y="102438"/>
                </a:cubicBezTo>
                <a:cubicBezTo>
                  <a:pt x="2270056" y="97700"/>
                  <a:pt x="2272734" y="96258"/>
                  <a:pt x="2277009" y="96206"/>
                </a:cubicBezTo>
                <a:close/>
                <a:moveTo>
                  <a:pt x="2270417" y="739957"/>
                </a:moveTo>
                <a:cubicBezTo>
                  <a:pt x="2284838" y="739751"/>
                  <a:pt x="2284065" y="741090"/>
                  <a:pt x="2284271" y="754224"/>
                </a:cubicBezTo>
                <a:cubicBezTo>
                  <a:pt x="2284374" y="760507"/>
                  <a:pt x="2284941" y="766842"/>
                  <a:pt x="2285250" y="773126"/>
                </a:cubicBezTo>
                <a:cubicBezTo>
                  <a:pt x="2285456" y="777040"/>
                  <a:pt x="2283756" y="779358"/>
                  <a:pt x="2279533" y="779564"/>
                </a:cubicBezTo>
                <a:cubicBezTo>
                  <a:pt x="2270829" y="779976"/>
                  <a:pt x="2262124" y="780697"/>
                  <a:pt x="2253420" y="780851"/>
                </a:cubicBezTo>
                <a:cubicBezTo>
                  <a:pt x="2247600" y="780954"/>
                  <a:pt x="2246828" y="779924"/>
                  <a:pt x="2246519" y="773950"/>
                </a:cubicBezTo>
                <a:cubicBezTo>
                  <a:pt x="2246313" y="769469"/>
                  <a:pt x="2246622" y="764937"/>
                  <a:pt x="2246313" y="760404"/>
                </a:cubicBezTo>
                <a:cubicBezTo>
                  <a:pt x="2245798" y="753348"/>
                  <a:pt x="2243119" y="750773"/>
                  <a:pt x="2236166" y="750361"/>
                </a:cubicBezTo>
                <a:cubicBezTo>
                  <a:pt x="2232561" y="750155"/>
                  <a:pt x="2228956" y="750412"/>
                  <a:pt x="2225350" y="750309"/>
                </a:cubicBezTo>
                <a:cubicBezTo>
                  <a:pt x="2218706" y="750103"/>
                  <a:pt x="2218088" y="749537"/>
                  <a:pt x="2217728" y="743099"/>
                </a:cubicBezTo>
                <a:cubicBezTo>
                  <a:pt x="2217522" y="739803"/>
                  <a:pt x="2217779" y="736455"/>
                  <a:pt x="2217522" y="733159"/>
                </a:cubicBezTo>
                <a:cubicBezTo>
                  <a:pt x="2216904" y="725536"/>
                  <a:pt x="2213453" y="722343"/>
                  <a:pt x="2205727" y="722755"/>
                </a:cubicBezTo>
                <a:cubicBezTo>
                  <a:pt x="2186207" y="723785"/>
                  <a:pt x="2166636" y="722909"/>
                  <a:pt x="2147115" y="724969"/>
                </a:cubicBezTo>
                <a:cubicBezTo>
                  <a:pt x="2138566" y="725896"/>
                  <a:pt x="2135991" y="728008"/>
                  <a:pt x="2135733" y="736712"/>
                </a:cubicBezTo>
                <a:cubicBezTo>
                  <a:pt x="2135424" y="746653"/>
                  <a:pt x="2135527" y="756541"/>
                  <a:pt x="2134497" y="766430"/>
                </a:cubicBezTo>
                <a:cubicBezTo>
                  <a:pt x="2133518" y="775495"/>
                  <a:pt x="2133415" y="775959"/>
                  <a:pt x="2124196" y="776010"/>
                </a:cubicBezTo>
                <a:cubicBezTo>
                  <a:pt x="2081757" y="776113"/>
                  <a:pt x="2039369" y="775907"/>
                  <a:pt x="1996929" y="776216"/>
                </a:cubicBezTo>
                <a:cubicBezTo>
                  <a:pt x="1656641" y="778637"/>
                  <a:pt x="1316353" y="776319"/>
                  <a:pt x="976064" y="778225"/>
                </a:cubicBezTo>
                <a:cubicBezTo>
                  <a:pt x="713393" y="779718"/>
                  <a:pt x="450773" y="778688"/>
                  <a:pt x="188101" y="779564"/>
                </a:cubicBezTo>
                <a:cubicBezTo>
                  <a:pt x="170693" y="779615"/>
                  <a:pt x="172084" y="780388"/>
                  <a:pt x="172135" y="763288"/>
                </a:cubicBezTo>
                <a:cubicBezTo>
                  <a:pt x="172187" y="753657"/>
                  <a:pt x="172341" y="744026"/>
                  <a:pt x="172238" y="734395"/>
                </a:cubicBezTo>
                <a:cubicBezTo>
                  <a:pt x="172135" y="725072"/>
                  <a:pt x="169663" y="722085"/>
                  <a:pt x="160701" y="721931"/>
                </a:cubicBezTo>
                <a:cubicBezTo>
                  <a:pt x="138142" y="721570"/>
                  <a:pt x="115584" y="721519"/>
                  <a:pt x="93025" y="721725"/>
                </a:cubicBezTo>
                <a:cubicBezTo>
                  <a:pt x="84217" y="721776"/>
                  <a:pt x="81591" y="725072"/>
                  <a:pt x="81282" y="734137"/>
                </a:cubicBezTo>
                <a:cubicBezTo>
                  <a:pt x="81179" y="738051"/>
                  <a:pt x="81179" y="741966"/>
                  <a:pt x="81179" y="745880"/>
                </a:cubicBezTo>
                <a:cubicBezTo>
                  <a:pt x="81179" y="749897"/>
                  <a:pt x="79376" y="752061"/>
                  <a:pt x="75204" y="752009"/>
                </a:cubicBezTo>
                <a:cubicBezTo>
                  <a:pt x="72474" y="751958"/>
                  <a:pt x="69796" y="751958"/>
                  <a:pt x="67067" y="752164"/>
                </a:cubicBezTo>
                <a:cubicBezTo>
                  <a:pt x="59289" y="752679"/>
                  <a:pt x="56302" y="755820"/>
                  <a:pt x="56508" y="763649"/>
                </a:cubicBezTo>
                <a:cubicBezTo>
                  <a:pt x="56611" y="767872"/>
                  <a:pt x="57281" y="772044"/>
                  <a:pt x="57538" y="776216"/>
                </a:cubicBezTo>
                <a:cubicBezTo>
                  <a:pt x="57744" y="780233"/>
                  <a:pt x="55787" y="782499"/>
                  <a:pt x="51718" y="782551"/>
                </a:cubicBezTo>
                <a:cubicBezTo>
                  <a:pt x="41469" y="782654"/>
                  <a:pt x="31271" y="782706"/>
                  <a:pt x="21022" y="782809"/>
                </a:cubicBezTo>
                <a:cubicBezTo>
                  <a:pt x="16901" y="782860"/>
                  <a:pt x="14996" y="780748"/>
                  <a:pt x="14893" y="776731"/>
                </a:cubicBezTo>
                <a:cubicBezTo>
                  <a:pt x="14687" y="766533"/>
                  <a:pt x="14738" y="756284"/>
                  <a:pt x="13760" y="746086"/>
                </a:cubicBezTo>
                <a:cubicBezTo>
                  <a:pt x="13399" y="742326"/>
                  <a:pt x="15562" y="740627"/>
                  <a:pt x="19219" y="740575"/>
                </a:cubicBezTo>
                <a:cubicBezTo>
                  <a:pt x="24009" y="740524"/>
                  <a:pt x="28850" y="740627"/>
                  <a:pt x="33640" y="740318"/>
                </a:cubicBezTo>
                <a:cubicBezTo>
                  <a:pt x="41211" y="739803"/>
                  <a:pt x="43581" y="737330"/>
                  <a:pt x="44199" y="729708"/>
                </a:cubicBezTo>
                <a:cubicBezTo>
                  <a:pt x="44559" y="725536"/>
                  <a:pt x="44971" y="721313"/>
                  <a:pt x="45332" y="717141"/>
                </a:cubicBezTo>
                <a:cubicBezTo>
                  <a:pt x="45692" y="713175"/>
                  <a:pt x="47855" y="711269"/>
                  <a:pt x="51821" y="711166"/>
                </a:cubicBezTo>
                <a:cubicBezTo>
                  <a:pt x="54809" y="711115"/>
                  <a:pt x="57847" y="711115"/>
                  <a:pt x="60835" y="710703"/>
                </a:cubicBezTo>
                <a:cubicBezTo>
                  <a:pt x="68045" y="709673"/>
                  <a:pt x="70105" y="707355"/>
                  <a:pt x="70723" y="700196"/>
                </a:cubicBezTo>
                <a:cubicBezTo>
                  <a:pt x="70878" y="698393"/>
                  <a:pt x="70826" y="696591"/>
                  <a:pt x="70826" y="694788"/>
                </a:cubicBezTo>
                <a:cubicBezTo>
                  <a:pt x="70775" y="679131"/>
                  <a:pt x="70723" y="663525"/>
                  <a:pt x="70672" y="647868"/>
                </a:cubicBezTo>
                <a:cubicBezTo>
                  <a:pt x="70672" y="644880"/>
                  <a:pt x="70620" y="641842"/>
                  <a:pt x="70157" y="638854"/>
                </a:cubicBezTo>
                <a:cubicBezTo>
                  <a:pt x="69024" y="631592"/>
                  <a:pt x="66861" y="629532"/>
                  <a:pt x="59444" y="629429"/>
                </a:cubicBezTo>
                <a:cubicBezTo>
                  <a:pt x="49195" y="629223"/>
                  <a:pt x="38997" y="629429"/>
                  <a:pt x="28747" y="629429"/>
                </a:cubicBezTo>
                <a:cubicBezTo>
                  <a:pt x="26327" y="629429"/>
                  <a:pt x="23958" y="629326"/>
                  <a:pt x="21537" y="629378"/>
                </a:cubicBezTo>
                <a:cubicBezTo>
                  <a:pt x="16901" y="629481"/>
                  <a:pt x="15047" y="627060"/>
                  <a:pt x="15099" y="622682"/>
                </a:cubicBezTo>
                <a:cubicBezTo>
                  <a:pt x="15150" y="619386"/>
                  <a:pt x="15047" y="616089"/>
                  <a:pt x="15047" y="612742"/>
                </a:cubicBezTo>
                <a:cubicBezTo>
                  <a:pt x="14893" y="541305"/>
                  <a:pt x="14893" y="469766"/>
                  <a:pt x="14841" y="398227"/>
                </a:cubicBezTo>
                <a:cubicBezTo>
                  <a:pt x="14841" y="326687"/>
                  <a:pt x="14893" y="255148"/>
                  <a:pt x="14944" y="183609"/>
                </a:cubicBezTo>
                <a:cubicBezTo>
                  <a:pt x="14944" y="180312"/>
                  <a:pt x="15047" y="176965"/>
                  <a:pt x="14996" y="173668"/>
                </a:cubicBezTo>
                <a:cubicBezTo>
                  <a:pt x="14944" y="169291"/>
                  <a:pt x="16798" y="166870"/>
                  <a:pt x="21434" y="166973"/>
                </a:cubicBezTo>
                <a:cubicBezTo>
                  <a:pt x="23855" y="167024"/>
                  <a:pt x="26224" y="166921"/>
                  <a:pt x="28644" y="166921"/>
                </a:cubicBezTo>
                <a:cubicBezTo>
                  <a:pt x="38894" y="166921"/>
                  <a:pt x="49092" y="167076"/>
                  <a:pt x="59341" y="166921"/>
                </a:cubicBezTo>
                <a:cubicBezTo>
                  <a:pt x="66758" y="166767"/>
                  <a:pt x="68921" y="164758"/>
                  <a:pt x="70054" y="157496"/>
                </a:cubicBezTo>
                <a:cubicBezTo>
                  <a:pt x="70517" y="154560"/>
                  <a:pt x="70569" y="151522"/>
                  <a:pt x="70569" y="148483"/>
                </a:cubicBezTo>
                <a:cubicBezTo>
                  <a:pt x="70672" y="132826"/>
                  <a:pt x="70723" y="117220"/>
                  <a:pt x="70723" y="101563"/>
                </a:cubicBezTo>
                <a:cubicBezTo>
                  <a:pt x="70723" y="99760"/>
                  <a:pt x="70775" y="97957"/>
                  <a:pt x="70620" y="96155"/>
                </a:cubicBezTo>
                <a:cubicBezTo>
                  <a:pt x="70054" y="88996"/>
                  <a:pt x="67942" y="86678"/>
                  <a:pt x="60732" y="85648"/>
                </a:cubicBezTo>
                <a:cubicBezTo>
                  <a:pt x="57744" y="85236"/>
                  <a:pt x="54757" y="85236"/>
                  <a:pt x="51718" y="85184"/>
                </a:cubicBezTo>
                <a:cubicBezTo>
                  <a:pt x="47752" y="85081"/>
                  <a:pt x="45538" y="83227"/>
                  <a:pt x="45229" y="79210"/>
                </a:cubicBezTo>
                <a:cubicBezTo>
                  <a:pt x="44868" y="75038"/>
                  <a:pt x="44456" y="70815"/>
                  <a:pt x="44096" y="66643"/>
                </a:cubicBezTo>
                <a:cubicBezTo>
                  <a:pt x="43426" y="59020"/>
                  <a:pt x="41108" y="56496"/>
                  <a:pt x="33537" y="56033"/>
                </a:cubicBezTo>
                <a:cubicBezTo>
                  <a:pt x="28747" y="55724"/>
                  <a:pt x="23906" y="55827"/>
                  <a:pt x="19116" y="55775"/>
                </a:cubicBezTo>
                <a:cubicBezTo>
                  <a:pt x="15408" y="55724"/>
                  <a:pt x="13296" y="54024"/>
                  <a:pt x="13657" y="50264"/>
                </a:cubicBezTo>
                <a:cubicBezTo>
                  <a:pt x="14687" y="40067"/>
                  <a:pt x="14635" y="29869"/>
                  <a:pt x="14841" y="19619"/>
                </a:cubicBezTo>
                <a:cubicBezTo>
                  <a:pt x="14944" y="15602"/>
                  <a:pt x="16850" y="13490"/>
                  <a:pt x="20970" y="13542"/>
                </a:cubicBezTo>
                <a:cubicBezTo>
                  <a:pt x="31220" y="13645"/>
                  <a:pt x="41417" y="13696"/>
                  <a:pt x="51667" y="13799"/>
                </a:cubicBezTo>
                <a:cubicBezTo>
                  <a:pt x="55787" y="13851"/>
                  <a:pt x="57744" y="16117"/>
                  <a:pt x="57487" y="20134"/>
                </a:cubicBezTo>
                <a:cubicBezTo>
                  <a:pt x="57229" y="24358"/>
                  <a:pt x="56611" y="28530"/>
                  <a:pt x="56457" y="32701"/>
                </a:cubicBezTo>
                <a:cubicBezTo>
                  <a:pt x="56302" y="40530"/>
                  <a:pt x="59238" y="43672"/>
                  <a:pt x="67015" y="44187"/>
                </a:cubicBezTo>
                <a:cubicBezTo>
                  <a:pt x="69693" y="44341"/>
                  <a:pt x="72423" y="44341"/>
                  <a:pt x="75153" y="44341"/>
                </a:cubicBezTo>
                <a:cubicBezTo>
                  <a:pt x="79325" y="44290"/>
                  <a:pt x="81127" y="46453"/>
                  <a:pt x="81127" y="50470"/>
                </a:cubicBezTo>
                <a:cubicBezTo>
                  <a:pt x="81127" y="54385"/>
                  <a:pt x="81076" y="58299"/>
                  <a:pt x="81230" y="62213"/>
                </a:cubicBezTo>
                <a:cubicBezTo>
                  <a:pt x="81488" y="71278"/>
                  <a:pt x="84166" y="74523"/>
                  <a:pt x="92973" y="74626"/>
                </a:cubicBezTo>
                <a:cubicBezTo>
                  <a:pt x="115532" y="74832"/>
                  <a:pt x="138091" y="74780"/>
                  <a:pt x="160650" y="74420"/>
                </a:cubicBezTo>
                <a:cubicBezTo>
                  <a:pt x="169611" y="74265"/>
                  <a:pt x="172084" y="71278"/>
                  <a:pt x="172187" y="61956"/>
                </a:cubicBezTo>
                <a:cubicBezTo>
                  <a:pt x="172290" y="52325"/>
                  <a:pt x="172135" y="42693"/>
                  <a:pt x="172084" y="33062"/>
                </a:cubicBezTo>
                <a:cubicBezTo>
                  <a:pt x="172032" y="15963"/>
                  <a:pt x="170590" y="16735"/>
                  <a:pt x="188050" y="16787"/>
                </a:cubicBezTo>
                <a:cubicBezTo>
                  <a:pt x="450721" y="17714"/>
                  <a:pt x="713341" y="16684"/>
                  <a:pt x="976013" y="18126"/>
                </a:cubicBezTo>
                <a:cubicBezTo>
                  <a:pt x="1316250" y="20083"/>
                  <a:pt x="1656589" y="17765"/>
                  <a:pt x="1996878" y="20186"/>
                </a:cubicBezTo>
                <a:cubicBezTo>
                  <a:pt x="2039317" y="20495"/>
                  <a:pt x="2081705" y="20289"/>
                  <a:pt x="2124145" y="20392"/>
                </a:cubicBezTo>
                <a:cubicBezTo>
                  <a:pt x="2133364" y="20392"/>
                  <a:pt x="2133518" y="20907"/>
                  <a:pt x="2134446" y="29972"/>
                </a:cubicBezTo>
                <a:cubicBezTo>
                  <a:pt x="2135475" y="39861"/>
                  <a:pt x="2135424" y="49801"/>
                  <a:pt x="2135682" y="59690"/>
                </a:cubicBezTo>
                <a:cubicBezTo>
                  <a:pt x="2135939" y="68394"/>
                  <a:pt x="2138514" y="70506"/>
                  <a:pt x="2147064" y="71433"/>
                </a:cubicBezTo>
                <a:cubicBezTo>
                  <a:pt x="2166533" y="73493"/>
                  <a:pt x="2186156" y="72617"/>
                  <a:pt x="2205676" y="73647"/>
                </a:cubicBezTo>
                <a:cubicBezTo>
                  <a:pt x="2213401" y="74059"/>
                  <a:pt x="2216801" y="70866"/>
                  <a:pt x="2217470" y="63243"/>
                </a:cubicBezTo>
                <a:cubicBezTo>
                  <a:pt x="2217728" y="59947"/>
                  <a:pt x="2217522" y="56599"/>
                  <a:pt x="2217676" y="53303"/>
                </a:cubicBezTo>
                <a:cubicBezTo>
                  <a:pt x="2218037" y="46865"/>
                  <a:pt x="2218603" y="46350"/>
                  <a:pt x="2225299" y="46093"/>
                </a:cubicBezTo>
                <a:cubicBezTo>
                  <a:pt x="2228904" y="45990"/>
                  <a:pt x="2232510" y="46247"/>
                  <a:pt x="2236115" y="46041"/>
                </a:cubicBezTo>
                <a:cubicBezTo>
                  <a:pt x="2243068" y="45629"/>
                  <a:pt x="2245746" y="43054"/>
                  <a:pt x="2246261" y="35998"/>
                </a:cubicBezTo>
                <a:cubicBezTo>
                  <a:pt x="2246570" y="31517"/>
                  <a:pt x="2246261" y="26984"/>
                  <a:pt x="2246467" y="22452"/>
                </a:cubicBezTo>
                <a:cubicBezTo>
                  <a:pt x="2246776" y="16478"/>
                  <a:pt x="2247497" y="15448"/>
                  <a:pt x="2253369" y="15551"/>
                </a:cubicBezTo>
                <a:cubicBezTo>
                  <a:pt x="2262073" y="15654"/>
                  <a:pt x="2270777" y="16426"/>
                  <a:pt x="2279481" y="16838"/>
                </a:cubicBezTo>
                <a:cubicBezTo>
                  <a:pt x="2283705" y="17044"/>
                  <a:pt x="2285353" y="19362"/>
                  <a:pt x="2285198" y="23276"/>
                </a:cubicBezTo>
                <a:cubicBezTo>
                  <a:pt x="2284889" y="29560"/>
                  <a:pt x="2284323" y="35895"/>
                  <a:pt x="2284220" y="42178"/>
                </a:cubicBezTo>
                <a:cubicBezTo>
                  <a:pt x="2284014" y="55260"/>
                  <a:pt x="2284786" y="56599"/>
                  <a:pt x="2270365" y="56445"/>
                </a:cubicBezTo>
                <a:cubicBezTo>
                  <a:pt x="2260322" y="56342"/>
                  <a:pt x="2257077" y="59329"/>
                  <a:pt x="2256974" y="69166"/>
                </a:cubicBezTo>
                <a:cubicBezTo>
                  <a:pt x="2256820" y="81939"/>
                  <a:pt x="2255480" y="81579"/>
                  <a:pt x="2244098" y="81527"/>
                </a:cubicBezTo>
                <a:cubicBezTo>
                  <a:pt x="2233231" y="81476"/>
                  <a:pt x="2230037" y="84618"/>
                  <a:pt x="2229934" y="95434"/>
                </a:cubicBezTo>
                <a:cubicBezTo>
                  <a:pt x="2229780" y="115881"/>
                  <a:pt x="2229728" y="136328"/>
                  <a:pt x="2229883" y="156827"/>
                </a:cubicBezTo>
                <a:cubicBezTo>
                  <a:pt x="2229934" y="166973"/>
                  <a:pt x="2233282" y="170115"/>
                  <a:pt x="2243634" y="170321"/>
                </a:cubicBezTo>
                <a:cubicBezTo>
                  <a:pt x="2254450" y="170527"/>
                  <a:pt x="2265318" y="170321"/>
                  <a:pt x="2276134" y="170475"/>
                </a:cubicBezTo>
                <a:cubicBezTo>
                  <a:pt x="2284889" y="170578"/>
                  <a:pt x="2285301" y="171093"/>
                  <a:pt x="2285507" y="179643"/>
                </a:cubicBezTo>
                <a:cubicBezTo>
                  <a:pt x="2285559" y="180828"/>
                  <a:pt x="2285507" y="182064"/>
                  <a:pt x="2285507" y="183248"/>
                </a:cubicBezTo>
                <a:cubicBezTo>
                  <a:pt x="2285765" y="254891"/>
                  <a:pt x="2285816" y="326533"/>
                  <a:pt x="2285816" y="398175"/>
                </a:cubicBezTo>
                <a:cubicBezTo>
                  <a:pt x="2285816" y="469818"/>
                  <a:pt x="2285765" y="541460"/>
                  <a:pt x="2285507" y="613102"/>
                </a:cubicBezTo>
                <a:cubicBezTo>
                  <a:pt x="2285507" y="614287"/>
                  <a:pt x="2285507" y="615523"/>
                  <a:pt x="2285507" y="616708"/>
                </a:cubicBezTo>
                <a:cubicBezTo>
                  <a:pt x="2285301" y="625257"/>
                  <a:pt x="2284838" y="625772"/>
                  <a:pt x="2276134" y="625875"/>
                </a:cubicBezTo>
                <a:cubicBezTo>
                  <a:pt x="2265318" y="626030"/>
                  <a:pt x="2254450" y="625824"/>
                  <a:pt x="2243634" y="626030"/>
                </a:cubicBezTo>
                <a:cubicBezTo>
                  <a:pt x="2233282" y="626236"/>
                  <a:pt x="2229934" y="629378"/>
                  <a:pt x="2229883" y="639524"/>
                </a:cubicBezTo>
                <a:cubicBezTo>
                  <a:pt x="2229728" y="659971"/>
                  <a:pt x="2229728" y="680418"/>
                  <a:pt x="2229934" y="700917"/>
                </a:cubicBezTo>
                <a:cubicBezTo>
                  <a:pt x="2230037" y="711733"/>
                  <a:pt x="2233231" y="714875"/>
                  <a:pt x="2244098" y="714823"/>
                </a:cubicBezTo>
                <a:cubicBezTo>
                  <a:pt x="2255480" y="714772"/>
                  <a:pt x="2256871" y="714411"/>
                  <a:pt x="2256974" y="727184"/>
                </a:cubicBezTo>
                <a:cubicBezTo>
                  <a:pt x="2257129" y="737073"/>
                  <a:pt x="2260373" y="740112"/>
                  <a:pt x="2270417" y="739957"/>
                </a:cubicBezTo>
                <a:close/>
                <a:moveTo>
                  <a:pt x="2285559" y="694788"/>
                </a:moveTo>
                <a:cubicBezTo>
                  <a:pt x="2285250" y="699269"/>
                  <a:pt x="2282881" y="700350"/>
                  <a:pt x="2277009" y="700247"/>
                </a:cubicBezTo>
                <a:cubicBezTo>
                  <a:pt x="2272734" y="700196"/>
                  <a:pt x="2270056" y="698754"/>
                  <a:pt x="2270056" y="694015"/>
                </a:cubicBezTo>
                <a:cubicBezTo>
                  <a:pt x="2270056" y="690719"/>
                  <a:pt x="2270056" y="687423"/>
                  <a:pt x="2270056" y="684127"/>
                </a:cubicBezTo>
                <a:cubicBezTo>
                  <a:pt x="2270005" y="684127"/>
                  <a:pt x="2269902" y="684127"/>
                  <a:pt x="2269850" y="684127"/>
                </a:cubicBezTo>
                <a:cubicBezTo>
                  <a:pt x="2269850" y="682324"/>
                  <a:pt x="2269799" y="680521"/>
                  <a:pt x="2269850" y="678719"/>
                </a:cubicBezTo>
                <a:cubicBezTo>
                  <a:pt x="2270005" y="670890"/>
                  <a:pt x="2274846" y="667594"/>
                  <a:pt x="2282262" y="670272"/>
                </a:cubicBezTo>
                <a:cubicBezTo>
                  <a:pt x="2284580" y="671096"/>
                  <a:pt x="2285662" y="672796"/>
                  <a:pt x="2285713" y="675010"/>
                </a:cubicBezTo>
                <a:cubicBezTo>
                  <a:pt x="2285816" y="681603"/>
                  <a:pt x="2286022" y="688247"/>
                  <a:pt x="2285559" y="694788"/>
                </a:cubicBezTo>
                <a:close/>
              </a:path>
            </a:pathLst>
          </a:custGeom>
          <a:solidFill>
            <a:srgbClr val="A94D41"/>
          </a:solidFill>
          <a:ln w="51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汉仪旗黑-55简" panose="00020600040101010101" pitchFamily="18" charset="-122"/>
              <a:ea typeface="汉仪颜楷W" panose="00020600040101010101" charset="-122"/>
              <a:sym typeface="汉仪旗黑-55简" panose="00020600040101010101" pitchFamily="18" charset="-122"/>
            </a:endParaRPr>
          </a:p>
        </p:txBody>
      </p:sp>
      <p:pic>
        <p:nvPicPr>
          <p:cNvPr id="204" name="图片 203" descr="卡通人物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07"/>
          <a:stretch>
            <a:fillRect/>
          </a:stretch>
        </p:blipFill>
        <p:spPr>
          <a:xfrm flipH="1">
            <a:off x="0" y="6439326"/>
            <a:ext cx="586704" cy="52072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08456" y="482312"/>
            <a:ext cx="3297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</a:rPr>
              <a:t>一、追 求 完 美</a:t>
            </a:r>
            <a:endParaRPr lang="zh-CN" altLang="en-US" sz="3200" dirty="0">
              <a:solidFill>
                <a:srgbClr val="A94D4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  <a:cs typeface="+mn-ea"/>
            </a:endParaRPr>
          </a:p>
          <a:p>
            <a:endParaRPr lang="zh-CN" altLang="en-US" sz="3200" dirty="0">
              <a:solidFill>
                <a:srgbClr val="A94D4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  <a:cs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09600" y="723900"/>
            <a:ext cx="197684" cy="197684"/>
          </a:xfrm>
          <a:prstGeom prst="ellipse">
            <a:avLst/>
          </a:prstGeom>
          <a:solidFill>
            <a:srgbClr val="A94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 t="3075" r="4264" b="3075"/>
          <a:stretch>
            <a:fillRect/>
          </a:stretch>
        </p:blipFill>
        <p:spPr>
          <a:xfrm>
            <a:off x="7307648" y="1500995"/>
            <a:ext cx="2196231" cy="239735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" t="2792" r="3355" b="2792"/>
          <a:stretch>
            <a:fillRect/>
          </a:stretch>
        </p:blipFill>
        <p:spPr>
          <a:xfrm>
            <a:off x="8969580" y="2924906"/>
            <a:ext cx="2104431" cy="24429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图形 21"/>
          <p:cNvSpPr/>
          <p:nvPr/>
        </p:nvSpPr>
        <p:spPr>
          <a:xfrm>
            <a:off x="1208698" y="431786"/>
            <a:ext cx="3570169" cy="241698"/>
          </a:xfrm>
          <a:custGeom>
            <a:avLst/>
            <a:gdLst>
              <a:gd name="connsiteX0" fmla="*/ 212254 w 2260415"/>
              <a:gd name="connsiteY0" fmla="*/ 323785 h 365619"/>
              <a:gd name="connsiteX1" fmla="*/ 188156 w 2260415"/>
              <a:gd name="connsiteY1" fmla="*/ 349693 h 365619"/>
              <a:gd name="connsiteX2" fmla="*/ 42043 w 2260415"/>
              <a:gd name="connsiteY2" fmla="*/ 306164 h 365619"/>
              <a:gd name="connsiteX3" fmla="*/ 7848 w 2260415"/>
              <a:gd name="connsiteY3" fmla="*/ 233583 h 365619"/>
              <a:gd name="connsiteX4" fmla="*/ 79571 w 2260415"/>
              <a:gd name="connsiteY4" fmla="*/ 152335 h 365619"/>
              <a:gd name="connsiteX5" fmla="*/ 155676 w 2260415"/>
              <a:gd name="connsiteY5" fmla="*/ 74420 h 365619"/>
              <a:gd name="connsiteX6" fmla="*/ 195014 w 2260415"/>
              <a:gd name="connsiteY6" fmla="*/ 53370 h 365619"/>
              <a:gd name="connsiteX7" fmla="*/ 243211 w 2260415"/>
              <a:gd name="connsiteY7" fmla="*/ 41273 h 365619"/>
              <a:gd name="connsiteX8" fmla="*/ 405612 w 2260415"/>
              <a:gd name="connsiteY8" fmla="*/ 7460 h 365619"/>
              <a:gd name="connsiteX9" fmla="*/ 619448 w 2260415"/>
              <a:gd name="connsiteY9" fmla="*/ 4793 h 365619"/>
              <a:gd name="connsiteX10" fmla="*/ 777468 w 2260415"/>
              <a:gd name="connsiteY10" fmla="*/ 6031 h 365619"/>
              <a:gd name="connsiteX11" fmla="*/ 988732 w 2260415"/>
              <a:gd name="connsiteY11" fmla="*/ 17937 h 365619"/>
              <a:gd name="connsiteX12" fmla="*/ 1243431 w 2260415"/>
              <a:gd name="connsiteY12" fmla="*/ 32225 h 365619"/>
              <a:gd name="connsiteX13" fmla="*/ 1785118 w 2260415"/>
              <a:gd name="connsiteY13" fmla="*/ 98804 h 365619"/>
              <a:gd name="connsiteX14" fmla="*/ 1829314 w 2260415"/>
              <a:gd name="connsiteY14" fmla="*/ 109568 h 365619"/>
              <a:gd name="connsiteX15" fmla="*/ 1839601 w 2260415"/>
              <a:gd name="connsiteY15" fmla="*/ 120998 h 365619"/>
              <a:gd name="connsiteX16" fmla="*/ 1824932 w 2260415"/>
              <a:gd name="connsiteY16" fmla="*/ 139476 h 365619"/>
              <a:gd name="connsiteX17" fmla="*/ 2013146 w 2260415"/>
              <a:gd name="connsiteY17" fmla="*/ 188816 h 365619"/>
              <a:gd name="connsiteX18" fmla="*/ 1909609 w 2260415"/>
              <a:gd name="connsiteY18" fmla="*/ 179767 h 365619"/>
              <a:gd name="connsiteX19" fmla="*/ 2260415 w 2260415"/>
              <a:gd name="connsiteY19" fmla="*/ 258539 h 365619"/>
              <a:gd name="connsiteX20" fmla="*/ 2204980 w 2260415"/>
              <a:gd name="connsiteY20" fmla="*/ 254443 h 365619"/>
              <a:gd name="connsiteX21" fmla="*/ 2236507 w 2260415"/>
              <a:gd name="connsiteY21" fmla="*/ 274636 h 365619"/>
              <a:gd name="connsiteX22" fmla="*/ 2059628 w 2260415"/>
              <a:gd name="connsiteY22" fmla="*/ 262539 h 365619"/>
              <a:gd name="connsiteX23" fmla="*/ 2071153 w 2260415"/>
              <a:gd name="connsiteY23" fmla="*/ 277970 h 365619"/>
              <a:gd name="connsiteX24" fmla="*/ 2052961 w 2260415"/>
              <a:gd name="connsiteY24" fmla="*/ 283875 h 365619"/>
              <a:gd name="connsiteX25" fmla="*/ 1919325 w 2260415"/>
              <a:gd name="connsiteY25" fmla="*/ 265111 h 365619"/>
              <a:gd name="connsiteX26" fmla="*/ 1701107 w 2260415"/>
              <a:gd name="connsiteY26" fmla="*/ 253490 h 365619"/>
              <a:gd name="connsiteX27" fmla="*/ 1538611 w 2260415"/>
              <a:gd name="connsiteY27" fmla="*/ 248061 h 365619"/>
              <a:gd name="connsiteX28" fmla="*/ 1179328 w 2260415"/>
              <a:gd name="connsiteY28" fmla="*/ 254062 h 365619"/>
              <a:gd name="connsiteX29" fmla="*/ 972540 w 2260415"/>
              <a:gd name="connsiteY29" fmla="*/ 259491 h 365619"/>
              <a:gd name="connsiteX30" fmla="*/ 645928 w 2260415"/>
              <a:gd name="connsiteY30" fmla="*/ 282065 h 365619"/>
              <a:gd name="connsiteX31" fmla="*/ 519817 w 2260415"/>
              <a:gd name="connsiteY31" fmla="*/ 297401 h 365619"/>
              <a:gd name="connsiteX32" fmla="*/ 450475 w 2260415"/>
              <a:gd name="connsiteY32" fmla="*/ 332167 h 365619"/>
              <a:gd name="connsiteX33" fmla="*/ 385038 w 2260415"/>
              <a:gd name="connsiteY33" fmla="*/ 348645 h 365619"/>
              <a:gd name="connsiteX34" fmla="*/ 358177 w 2260415"/>
              <a:gd name="connsiteY34" fmla="*/ 351503 h 365619"/>
              <a:gd name="connsiteX35" fmla="*/ 267404 w 2260415"/>
              <a:gd name="connsiteY35" fmla="*/ 348836 h 365619"/>
              <a:gd name="connsiteX36" fmla="*/ 212254 w 2260415"/>
              <a:gd name="connsiteY36" fmla="*/ 323785 h 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60415" h="365619">
                <a:moveTo>
                  <a:pt x="212254" y="323785"/>
                </a:moveTo>
                <a:cubicBezTo>
                  <a:pt x="204920" y="339787"/>
                  <a:pt x="211207" y="375982"/>
                  <a:pt x="188156" y="349693"/>
                </a:cubicBezTo>
                <a:cubicBezTo>
                  <a:pt x="146056" y="301687"/>
                  <a:pt x="92144" y="314260"/>
                  <a:pt x="42043" y="306164"/>
                </a:cubicBezTo>
                <a:cubicBezTo>
                  <a:pt x="-6725" y="298353"/>
                  <a:pt x="-5297" y="278827"/>
                  <a:pt x="7848" y="233583"/>
                </a:cubicBezTo>
                <a:cubicBezTo>
                  <a:pt x="20802" y="189006"/>
                  <a:pt x="48139" y="174433"/>
                  <a:pt x="79571" y="152335"/>
                </a:cubicBezTo>
                <a:cubicBezTo>
                  <a:pt x="108813" y="131761"/>
                  <a:pt x="130911" y="101090"/>
                  <a:pt x="155676" y="74420"/>
                </a:cubicBezTo>
                <a:cubicBezTo>
                  <a:pt x="166534" y="62705"/>
                  <a:pt x="177964" y="54894"/>
                  <a:pt x="195014" y="53370"/>
                </a:cubicBezTo>
                <a:cubicBezTo>
                  <a:pt x="211397" y="51941"/>
                  <a:pt x="228066" y="47560"/>
                  <a:pt x="243211" y="41273"/>
                </a:cubicBezTo>
                <a:cubicBezTo>
                  <a:pt x="295408" y="19747"/>
                  <a:pt x="349986" y="14699"/>
                  <a:pt x="405612" y="7460"/>
                </a:cubicBezTo>
                <a:cubicBezTo>
                  <a:pt x="477526" y="-1780"/>
                  <a:pt x="547630" y="-2161"/>
                  <a:pt x="619448" y="4793"/>
                </a:cubicBezTo>
                <a:cubicBezTo>
                  <a:pt x="671645" y="9841"/>
                  <a:pt x="724890" y="3935"/>
                  <a:pt x="777468" y="6031"/>
                </a:cubicBezTo>
                <a:cubicBezTo>
                  <a:pt x="847953" y="8793"/>
                  <a:pt x="918343" y="18223"/>
                  <a:pt x="988732" y="17937"/>
                </a:cubicBezTo>
                <a:cubicBezTo>
                  <a:pt x="1074076" y="17651"/>
                  <a:pt x="1158658" y="26033"/>
                  <a:pt x="1243431" y="32225"/>
                </a:cubicBezTo>
                <a:cubicBezTo>
                  <a:pt x="1425073" y="45560"/>
                  <a:pt x="1606619" y="60228"/>
                  <a:pt x="1785118" y="98804"/>
                </a:cubicBezTo>
                <a:cubicBezTo>
                  <a:pt x="1799881" y="101948"/>
                  <a:pt x="1814169" y="107282"/>
                  <a:pt x="1829314" y="109568"/>
                </a:cubicBezTo>
                <a:cubicBezTo>
                  <a:pt x="1832171" y="110044"/>
                  <a:pt x="1845411" y="103186"/>
                  <a:pt x="1839601" y="120998"/>
                </a:cubicBezTo>
                <a:cubicBezTo>
                  <a:pt x="1836743" y="129665"/>
                  <a:pt x="1835505" y="134809"/>
                  <a:pt x="1824932" y="139476"/>
                </a:cubicBezTo>
                <a:cubicBezTo>
                  <a:pt x="1889797" y="154907"/>
                  <a:pt x="1952853" y="166051"/>
                  <a:pt x="2013146" y="188816"/>
                </a:cubicBezTo>
                <a:cubicBezTo>
                  <a:pt x="1977808" y="193007"/>
                  <a:pt x="1945804" y="168718"/>
                  <a:pt x="1909609" y="179767"/>
                </a:cubicBezTo>
                <a:cubicBezTo>
                  <a:pt x="2022766" y="222344"/>
                  <a:pt x="2147735" y="213676"/>
                  <a:pt x="2260415" y="258539"/>
                </a:cubicBezTo>
                <a:cubicBezTo>
                  <a:pt x="2242794" y="270350"/>
                  <a:pt x="2224506" y="256634"/>
                  <a:pt x="2204980" y="254443"/>
                </a:cubicBezTo>
                <a:cubicBezTo>
                  <a:pt x="2211076" y="269492"/>
                  <a:pt x="2225078" y="264920"/>
                  <a:pt x="2236507" y="274636"/>
                </a:cubicBezTo>
                <a:cubicBezTo>
                  <a:pt x="2173261" y="284351"/>
                  <a:pt x="2116874" y="267016"/>
                  <a:pt x="2059628" y="262539"/>
                </a:cubicBezTo>
                <a:cubicBezTo>
                  <a:pt x="2059723" y="271493"/>
                  <a:pt x="2074678" y="267968"/>
                  <a:pt x="2071153" y="277970"/>
                </a:cubicBezTo>
                <a:cubicBezTo>
                  <a:pt x="2067915" y="287018"/>
                  <a:pt x="2059343" y="284923"/>
                  <a:pt x="2052961" y="283875"/>
                </a:cubicBezTo>
                <a:cubicBezTo>
                  <a:pt x="2008574" y="276160"/>
                  <a:pt x="1964664" y="266825"/>
                  <a:pt x="1919325" y="265111"/>
                </a:cubicBezTo>
                <a:cubicBezTo>
                  <a:pt x="1846554" y="262349"/>
                  <a:pt x="1773783" y="253586"/>
                  <a:pt x="1701107" y="253490"/>
                </a:cubicBezTo>
                <a:cubicBezTo>
                  <a:pt x="1646719" y="253395"/>
                  <a:pt x="1592522" y="245775"/>
                  <a:pt x="1538611" y="248061"/>
                </a:cubicBezTo>
                <a:cubicBezTo>
                  <a:pt x="1418881" y="253205"/>
                  <a:pt x="1299152" y="243394"/>
                  <a:pt x="1179328" y="254062"/>
                </a:cubicBezTo>
                <a:cubicBezTo>
                  <a:pt x="1110748" y="260158"/>
                  <a:pt x="1041120" y="253205"/>
                  <a:pt x="972540" y="259491"/>
                </a:cubicBezTo>
                <a:cubicBezTo>
                  <a:pt x="863764" y="269492"/>
                  <a:pt x="754417" y="270921"/>
                  <a:pt x="645928" y="282065"/>
                </a:cubicBezTo>
                <a:cubicBezTo>
                  <a:pt x="604113" y="286352"/>
                  <a:pt x="560965" y="287018"/>
                  <a:pt x="519817" y="297401"/>
                </a:cubicBezTo>
                <a:cubicBezTo>
                  <a:pt x="494575" y="303782"/>
                  <a:pt x="457714" y="289209"/>
                  <a:pt x="450475" y="332167"/>
                </a:cubicBezTo>
                <a:cubicBezTo>
                  <a:pt x="425519" y="324642"/>
                  <a:pt x="413041" y="365219"/>
                  <a:pt x="385038" y="348645"/>
                </a:cubicBezTo>
                <a:cubicBezTo>
                  <a:pt x="377227" y="343978"/>
                  <a:pt x="367798" y="347121"/>
                  <a:pt x="358177" y="351503"/>
                </a:cubicBezTo>
                <a:cubicBezTo>
                  <a:pt x="327888" y="365504"/>
                  <a:pt x="294550" y="375696"/>
                  <a:pt x="267404" y="348836"/>
                </a:cubicBezTo>
                <a:cubicBezTo>
                  <a:pt x="250354" y="332072"/>
                  <a:pt x="221684" y="355979"/>
                  <a:pt x="212254" y="323785"/>
                </a:cubicBezTo>
                <a:close/>
              </a:path>
            </a:pathLst>
          </a:custGeom>
          <a:gradFill flip="none" rotWithShape="1">
            <a:gsLst>
              <a:gs pos="100000">
                <a:srgbClr val="A94D41">
                  <a:alpha val="0"/>
                </a:srgbClr>
              </a:gs>
              <a:gs pos="0">
                <a:srgbClr val="CE6A42">
                  <a:alpha val="61000"/>
                </a:srgbClr>
              </a:gs>
            </a:gsLst>
            <a:lin ang="10800000" scaled="1"/>
            <a:tileRect/>
          </a:gradFill>
          <a:ln w="514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26" name="图形 24"/>
          <p:cNvGrpSpPr/>
          <p:nvPr/>
        </p:nvGrpSpPr>
        <p:grpSpPr>
          <a:xfrm>
            <a:off x="252130" y="134650"/>
            <a:ext cx="673245" cy="584775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27" name="任意多边形: 形状 26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grpSp>
        <p:nvGrpSpPr>
          <p:cNvPr id="2" name="明月设计6"/>
          <p:cNvGrpSpPr/>
          <p:nvPr/>
        </p:nvGrpSpPr>
        <p:grpSpPr>
          <a:xfrm>
            <a:off x="3597663" y="3563102"/>
            <a:ext cx="282959" cy="834466"/>
            <a:chOff x="974163" y="1728069"/>
            <a:chExt cx="557916" cy="1043126"/>
          </a:xfrm>
        </p:grpSpPr>
        <p:sp>
          <p:nvSpPr>
            <p:cNvPr id="3" name="明月设计6-1"/>
            <p:cNvSpPr/>
            <p:nvPr/>
          </p:nvSpPr>
          <p:spPr>
            <a:xfrm rot="5400000">
              <a:off x="731558" y="1970674"/>
              <a:ext cx="1043126" cy="557916"/>
            </a:xfrm>
            <a:prstGeom prst="homePlate">
              <a:avLst/>
            </a:prstGeom>
            <a:gradFill flip="none" rotWithShape="0">
              <a:gsLst>
                <a:gs pos="0">
                  <a:srgbClr val="761A1B"/>
                </a:gs>
                <a:gs pos="100000">
                  <a:srgbClr val="761A1B">
                    <a:lumMod val="76000"/>
                    <a:lumOff val="24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rgbClr val="761A1B">
                <a:shade val="50000"/>
              </a:srgbClr>
            </a:lnRef>
            <a:fillRef idx="1">
              <a:srgbClr val="761A1B"/>
            </a:fillRef>
            <a:effectRef idx="0">
              <a:srgbClr val="761A1B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cs typeface="汉仪中黑S" panose="00020600040101010101" charset="-122"/>
              </a:endParaRPr>
            </a:p>
          </p:txBody>
        </p:sp>
        <p:sp>
          <p:nvSpPr>
            <p:cNvPr id="4" name="明月设计6-2"/>
            <p:cNvSpPr txBox="1"/>
            <p:nvPr/>
          </p:nvSpPr>
          <p:spPr>
            <a:xfrm>
              <a:off x="1021707" y="1938973"/>
              <a:ext cx="462247" cy="657346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wrap="square" anchor="t" anchorCtr="0">
              <a:spAutoFit/>
            </a:bodyPr>
            <a:lstStyle/>
            <a:p>
              <a:endParaRPr lang="zh-CN" altLang="en-US" dirty="0">
                <a:solidFill>
                  <a:sysClr val="window" lastClr="FFFFFF"/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5" name="明月设计6-3"/>
            <p:cNvSpPr/>
            <p:nvPr/>
          </p:nvSpPr>
          <p:spPr>
            <a:xfrm rot="5400000">
              <a:off x="773299" y="1973584"/>
              <a:ext cx="959643" cy="468614"/>
            </a:xfrm>
            <a:prstGeom prst="homePlate">
              <a:avLst/>
            </a:prstGeom>
            <a:noFill/>
            <a:ln w="3175">
              <a:solidFill>
                <a:srgbClr val="761A1B">
                  <a:lumMod val="20000"/>
                  <a:lumOff val="80000"/>
                  <a:alpha val="33000"/>
                </a:srgbClr>
              </a:solidFill>
            </a:ln>
          </p:spPr>
          <p:style>
            <a:lnRef idx="2">
              <a:srgbClr val="761A1B">
                <a:shade val="50000"/>
              </a:srgbClr>
            </a:lnRef>
            <a:fillRef idx="1">
              <a:srgbClr val="761A1B"/>
            </a:fillRef>
            <a:effectRef idx="0">
              <a:srgbClr val="761A1B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cs typeface="汉仪中黑S" panose="00020600040101010101" charset="-122"/>
              </a:endParaRPr>
            </a:p>
          </p:txBody>
        </p:sp>
        <p:cxnSp>
          <p:nvCxnSpPr>
            <p:cNvPr id="6" name="明月设计6-4"/>
            <p:cNvCxnSpPr/>
            <p:nvPr/>
          </p:nvCxnSpPr>
          <p:spPr>
            <a:xfrm>
              <a:off x="974163" y="1728069"/>
              <a:ext cx="557916" cy="0"/>
            </a:xfrm>
            <a:prstGeom prst="line">
              <a:avLst/>
            </a:prstGeom>
            <a:ln w="25400">
              <a:solidFill>
                <a:srgbClr val="761A1B">
                  <a:lumMod val="60000"/>
                  <a:lumOff val="40000"/>
                </a:srgbClr>
              </a:solidFill>
            </a:ln>
          </p:spPr>
          <p:style>
            <a:lnRef idx="1">
              <a:srgbClr val="761A1B"/>
            </a:lnRef>
            <a:fillRef idx="0">
              <a:srgbClr val="761A1B"/>
            </a:fillRef>
            <a:effectRef idx="0">
              <a:srgbClr val="761A1B"/>
            </a:effectRef>
            <a:fontRef idx="minor">
              <a:sysClr val="windowText" lastClr="000000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2150567" y="1575145"/>
            <a:ext cx="3377259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   </a:t>
            </a:r>
            <a:r>
              <a:rPr lang="en-US" altLang="zh-CN" sz="20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 </a:t>
            </a:r>
            <a:r>
              <a:rPr lang="zh-CN" altLang="en-US" sz="20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郭汉中为了把文物修复地更好，不断尝试，研究新方法。</a:t>
            </a:r>
            <a:endParaRPr lang="zh-CN" altLang="en-US" sz="20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8" name="图形 12"/>
          <p:cNvSpPr/>
          <p:nvPr/>
        </p:nvSpPr>
        <p:spPr>
          <a:xfrm>
            <a:off x="1727928" y="1531421"/>
            <a:ext cx="4270414" cy="1599855"/>
          </a:xfrm>
          <a:custGeom>
            <a:avLst/>
            <a:gdLst>
              <a:gd name="connsiteX0" fmla="*/ 2290091 w 2300776"/>
              <a:gd name="connsiteY0" fmla="*/ 655902 h 796545"/>
              <a:gd name="connsiteX1" fmla="*/ 2265730 w 2300776"/>
              <a:gd name="connsiteY1" fmla="*/ 656778 h 796545"/>
              <a:gd name="connsiteX2" fmla="*/ 2255429 w 2300776"/>
              <a:gd name="connsiteY2" fmla="*/ 667748 h 796545"/>
              <a:gd name="connsiteX3" fmla="*/ 2255892 w 2300776"/>
              <a:gd name="connsiteY3" fmla="*/ 674959 h 796545"/>
              <a:gd name="connsiteX4" fmla="*/ 2256356 w 2300776"/>
              <a:gd name="connsiteY4" fmla="*/ 695715 h 796545"/>
              <a:gd name="connsiteX5" fmla="*/ 2249300 w 2300776"/>
              <a:gd name="connsiteY5" fmla="*/ 701432 h 796545"/>
              <a:gd name="connsiteX6" fmla="*/ 2244304 w 2300776"/>
              <a:gd name="connsiteY6" fmla="*/ 694324 h 796545"/>
              <a:gd name="connsiteX7" fmla="*/ 2244304 w 2300776"/>
              <a:gd name="connsiteY7" fmla="*/ 647404 h 796545"/>
              <a:gd name="connsiteX8" fmla="*/ 2252339 w 2300776"/>
              <a:gd name="connsiteY8" fmla="*/ 639524 h 796545"/>
              <a:gd name="connsiteX9" fmla="*/ 2264957 w 2300776"/>
              <a:gd name="connsiteY9" fmla="*/ 639472 h 796545"/>
              <a:gd name="connsiteX10" fmla="*/ 2287516 w 2300776"/>
              <a:gd name="connsiteY10" fmla="*/ 639369 h 796545"/>
              <a:gd name="connsiteX11" fmla="*/ 2298898 w 2300776"/>
              <a:gd name="connsiteY11" fmla="*/ 627781 h 796545"/>
              <a:gd name="connsiteX12" fmla="*/ 2298950 w 2300776"/>
              <a:gd name="connsiteY12" fmla="*/ 625051 h 796545"/>
              <a:gd name="connsiteX13" fmla="*/ 2299825 w 2300776"/>
              <a:gd name="connsiteY13" fmla="*/ 415687 h 796545"/>
              <a:gd name="connsiteX14" fmla="*/ 2299877 w 2300776"/>
              <a:gd name="connsiteY14" fmla="*/ 401729 h 796545"/>
              <a:gd name="connsiteX15" fmla="*/ 2299877 w 2300776"/>
              <a:gd name="connsiteY15" fmla="*/ 401729 h 796545"/>
              <a:gd name="connsiteX16" fmla="*/ 2299877 w 2300776"/>
              <a:gd name="connsiteY16" fmla="*/ 398175 h 796545"/>
              <a:gd name="connsiteX17" fmla="*/ 2299877 w 2300776"/>
              <a:gd name="connsiteY17" fmla="*/ 394621 h 796545"/>
              <a:gd name="connsiteX18" fmla="*/ 2299877 w 2300776"/>
              <a:gd name="connsiteY18" fmla="*/ 394621 h 796545"/>
              <a:gd name="connsiteX19" fmla="*/ 2299825 w 2300776"/>
              <a:gd name="connsiteY19" fmla="*/ 380664 h 796545"/>
              <a:gd name="connsiteX20" fmla="*/ 2298950 w 2300776"/>
              <a:gd name="connsiteY20" fmla="*/ 171299 h 796545"/>
              <a:gd name="connsiteX21" fmla="*/ 2298898 w 2300776"/>
              <a:gd name="connsiteY21" fmla="*/ 168570 h 796545"/>
              <a:gd name="connsiteX22" fmla="*/ 2287516 w 2300776"/>
              <a:gd name="connsiteY22" fmla="*/ 156981 h 796545"/>
              <a:gd name="connsiteX23" fmla="*/ 2264957 w 2300776"/>
              <a:gd name="connsiteY23" fmla="*/ 156878 h 796545"/>
              <a:gd name="connsiteX24" fmla="*/ 2252339 w 2300776"/>
              <a:gd name="connsiteY24" fmla="*/ 156827 h 796545"/>
              <a:gd name="connsiteX25" fmla="*/ 2244304 w 2300776"/>
              <a:gd name="connsiteY25" fmla="*/ 148946 h 796545"/>
              <a:gd name="connsiteX26" fmla="*/ 2244304 w 2300776"/>
              <a:gd name="connsiteY26" fmla="*/ 102026 h 796545"/>
              <a:gd name="connsiteX27" fmla="*/ 2249300 w 2300776"/>
              <a:gd name="connsiteY27" fmla="*/ 94919 h 796545"/>
              <a:gd name="connsiteX28" fmla="*/ 2256356 w 2300776"/>
              <a:gd name="connsiteY28" fmla="*/ 100635 h 796545"/>
              <a:gd name="connsiteX29" fmla="*/ 2255892 w 2300776"/>
              <a:gd name="connsiteY29" fmla="*/ 121392 h 796545"/>
              <a:gd name="connsiteX30" fmla="*/ 2255429 w 2300776"/>
              <a:gd name="connsiteY30" fmla="*/ 128602 h 796545"/>
              <a:gd name="connsiteX31" fmla="*/ 2265730 w 2300776"/>
              <a:gd name="connsiteY31" fmla="*/ 139573 h 796545"/>
              <a:gd name="connsiteX32" fmla="*/ 2290091 w 2300776"/>
              <a:gd name="connsiteY32" fmla="*/ 140448 h 796545"/>
              <a:gd name="connsiteX33" fmla="*/ 2300186 w 2300776"/>
              <a:gd name="connsiteY33" fmla="*/ 129169 h 796545"/>
              <a:gd name="connsiteX34" fmla="*/ 2300289 w 2300776"/>
              <a:gd name="connsiteY34" fmla="*/ 100275 h 796545"/>
              <a:gd name="connsiteX35" fmla="*/ 2299929 w 2300776"/>
              <a:gd name="connsiteY35" fmla="*/ 92189 h 796545"/>
              <a:gd name="connsiteX36" fmla="*/ 2289834 w 2300776"/>
              <a:gd name="connsiteY36" fmla="*/ 82918 h 796545"/>
              <a:gd name="connsiteX37" fmla="*/ 2275464 w 2300776"/>
              <a:gd name="connsiteY37" fmla="*/ 81888 h 796545"/>
              <a:gd name="connsiteX38" fmla="*/ 2270365 w 2300776"/>
              <a:gd name="connsiteY38" fmla="*/ 74832 h 796545"/>
              <a:gd name="connsiteX39" fmla="*/ 2276752 w 2300776"/>
              <a:gd name="connsiteY39" fmla="*/ 70506 h 796545"/>
              <a:gd name="connsiteX40" fmla="*/ 2288443 w 2300776"/>
              <a:gd name="connsiteY40" fmla="*/ 70351 h 796545"/>
              <a:gd name="connsiteX41" fmla="*/ 2298332 w 2300776"/>
              <a:gd name="connsiteY41" fmla="*/ 59793 h 796545"/>
              <a:gd name="connsiteX42" fmla="*/ 2298538 w 2300776"/>
              <a:gd name="connsiteY42" fmla="*/ 43569 h 796545"/>
              <a:gd name="connsiteX43" fmla="*/ 2298692 w 2300776"/>
              <a:gd name="connsiteY43" fmla="*/ 15602 h 796545"/>
              <a:gd name="connsiteX44" fmla="*/ 2287001 w 2300776"/>
              <a:gd name="connsiteY44" fmla="*/ 3447 h 796545"/>
              <a:gd name="connsiteX45" fmla="*/ 2245540 w 2300776"/>
              <a:gd name="connsiteY45" fmla="*/ 2005 h 796545"/>
              <a:gd name="connsiteX46" fmla="*/ 2232922 w 2300776"/>
              <a:gd name="connsiteY46" fmla="*/ 14829 h 796545"/>
              <a:gd name="connsiteX47" fmla="*/ 2232819 w 2300776"/>
              <a:gd name="connsiteY47" fmla="*/ 25645 h 796545"/>
              <a:gd name="connsiteX48" fmla="*/ 2225865 w 2300776"/>
              <a:gd name="connsiteY48" fmla="*/ 32598 h 796545"/>
              <a:gd name="connsiteX49" fmla="*/ 2217728 w 2300776"/>
              <a:gd name="connsiteY49" fmla="*/ 25903 h 796545"/>
              <a:gd name="connsiteX50" fmla="*/ 2217625 w 2300776"/>
              <a:gd name="connsiteY50" fmla="*/ 12357 h 796545"/>
              <a:gd name="connsiteX51" fmla="*/ 2207736 w 2300776"/>
              <a:gd name="connsiteY51" fmla="*/ 2108 h 796545"/>
              <a:gd name="connsiteX52" fmla="*/ 2171632 w 2300776"/>
              <a:gd name="connsiteY52" fmla="*/ 2211 h 796545"/>
              <a:gd name="connsiteX53" fmla="*/ 2161382 w 2300776"/>
              <a:gd name="connsiteY53" fmla="*/ 12357 h 796545"/>
              <a:gd name="connsiteX54" fmla="*/ 2161073 w 2300776"/>
              <a:gd name="connsiteY54" fmla="*/ 36719 h 796545"/>
              <a:gd name="connsiteX55" fmla="*/ 2170189 w 2300776"/>
              <a:gd name="connsiteY55" fmla="*/ 45732 h 796545"/>
              <a:gd name="connsiteX56" fmla="*/ 2190019 w 2300776"/>
              <a:gd name="connsiteY56" fmla="*/ 46041 h 796545"/>
              <a:gd name="connsiteX57" fmla="*/ 2197075 w 2300776"/>
              <a:gd name="connsiteY57" fmla="*/ 40530 h 796545"/>
              <a:gd name="connsiteX58" fmla="*/ 2191255 w 2300776"/>
              <a:gd name="connsiteY58" fmla="*/ 33680 h 796545"/>
              <a:gd name="connsiteX59" fmla="*/ 2180542 w 2300776"/>
              <a:gd name="connsiteY59" fmla="*/ 32598 h 796545"/>
              <a:gd name="connsiteX60" fmla="*/ 2174361 w 2300776"/>
              <a:gd name="connsiteY60" fmla="*/ 26572 h 796545"/>
              <a:gd name="connsiteX61" fmla="*/ 2184611 w 2300776"/>
              <a:gd name="connsiteY61" fmla="*/ 15345 h 796545"/>
              <a:gd name="connsiteX62" fmla="*/ 2198156 w 2300776"/>
              <a:gd name="connsiteY62" fmla="*/ 15345 h 796545"/>
              <a:gd name="connsiteX63" fmla="*/ 2204079 w 2300776"/>
              <a:gd name="connsiteY63" fmla="*/ 21474 h 796545"/>
              <a:gd name="connsiteX64" fmla="*/ 2203925 w 2300776"/>
              <a:gd name="connsiteY64" fmla="*/ 53973 h 796545"/>
              <a:gd name="connsiteX65" fmla="*/ 2198362 w 2300776"/>
              <a:gd name="connsiteY65" fmla="*/ 59587 h 796545"/>
              <a:gd name="connsiteX66" fmla="*/ 2154223 w 2300776"/>
              <a:gd name="connsiteY66" fmla="*/ 57939 h 796545"/>
              <a:gd name="connsiteX67" fmla="*/ 2148867 w 2300776"/>
              <a:gd name="connsiteY67" fmla="*/ 51037 h 796545"/>
              <a:gd name="connsiteX68" fmla="*/ 2148506 w 2300776"/>
              <a:gd name="connsiteY68" fmla="*/ 23946 h 796545"/>
              <a:gd name="connsiteX69" fmla="*/ 2148043 w 2300776"/>
              <a:gd name="connsiteY69" fmla="*/ 15860 h 796545"/>
              <a:gd name="connsiteX70" fmla="*/ 2138463 w 2300776"/>
              <a:gd name="connsiteY70" fmla="*/ 7052 h 796545"/>
              <a:gd name="connsiteX71" fmla="*/ 2133055 w 2300776"/>
              <a:gd name="connsiteY71" fmla="*/ 6949 h 796545"/>
              <a:gd name="connsiteX72" fmla="*/ 1790964 w 2300776"/>
              <a:gd name="connsiteY72" fmla="*/ 5610 h 796545"/>
              <a:gd name="connsiteX73" fmla="*/ 1116671 w 2300776"/>
              <a:gd name="connsiteY73" fmla="*/ 4889 h 796545"/>
              <a:gd name="connsiteX74" fmla="*/ 180891 w 2300776"/>
              <a:gd name="connsiteY74" fmla="*/ 3447 h 796545"/>
              <a:gd name="connsiteX75" fmla="*/ 170951 w 2300776"/>
              <a:gd name="connsiteY75" fmla="*/ 3447 h 796545"/>
              <a:gd name="connsiteX76" fmla="*/ 158332 w 2300776"/>
              <a:gd name="connsiteY76" fmla="*/ 16220 h 796545"/>
              <a:gd name="connsiteX77" fmla="*/ 158693 w 2300776"/>
              <a:gd name="connsiteY77" fmla="*/ 48719 h 796545"/>
              <a:gd name="connsiteX78" fmla="*/ 158693 w 2300776"/>
              <a:gd name="connsiteY78" fmla="*/ 54127 h 796545"/>
              <a:gd name="connsiteX79" fmla="*/ 151842 w 2300776"/>
              <a:gd name="connsiteY79" fmla="*/ 61132 h 796545"/>
              <a:gd name="connsiteX80" fmla="*/ 140100 w 2300776"/>
              <a:gd name="connsiteY80" fmla="*/ 61235 h 796545"/>
              <a:gd name="connsiteX81" fmla="*/ 102192 w 2300776"/>
              <a:gd name="connsiteY81" fmla="*/ 61286 h 796545"/>
              <a:gd name="connsiteX82" fmla="*/ 94621 w 2300776"/>
              <a:gd name="connsiteY82" fmla="*/ 53149 h 796545"/>
              <a:gd name="connsiteX83" fmla="*/ 102450 w 2300776"/>
              <a:gd name="connsiteY83" fmla="*/ 44444 h 796545"/>
              <a:gd name="connsiteX84" fmla="*/ 129490 w 2300776"/>
              <a:gd name="connsiteY84" fmla="*/ 45011 h 796545"/>
              <a:gd name="connsiteX85" fmla="*/ 144786 w 2300776"/>
              <a:gd name="connsiteY85" fmla="*/ 30796 h 796545"/>
              <a:gd name="connsiteX86" fmla="*/ 144117 w 2300776"/>
              <a:gd name="connsiteY86" fmla="*/ 11894 h 796545"/>
              <a:gd name="connsiteX87" fmla="*/ 132477 w 2300776"/>
              <a:gd name="connsiteY87" fmla="*/ 1129 h 796545"/>
              <a:gd name="connsiteX88" fmla="*/ 90964 w 2300776"/>
              <a:gd name="connsiteY88" fmla="*/ 2056 h 796545"/>
              <a:gd name="connsiteX89" fmla="*/ 81282 w 2300776"/>
              <a:gd name="connsiteY89" fmla="*/ 11585 h 796545"/>
              <a:gd name="connsiteX90" fmla="*/ 81024 w 2300776"/>
              <a:gd name="connsiteY90" fmla="*/ 25130 h 796545"/>
              <a:gd name="connsiteX91" fmla="*/ 75565 w 2300776"/>
              <a:gd name="connsiteY91" fmla="*/ 30693 h 796545"/>
              <a:gd name="connsiteX92" fmla="*/ 71084 w 2300776"/>
              <a:gd name="connsiteY92" fmla="*/ 25130 h 796545"/>
              <a:gd name="connsiteX93" fmla="*/ 71187 w 2300776"/>
              <a:gd name="connsiteY93" fmla="*/ 12512 h 796545"/>
              <a:gd name="connsiteX94" fmla="*/ 60629 w 2300776"/>
              <a:gd name="connsiteY94" fmla="*/ 872 h 796545"/>
              <a:gd name="connsiteX95" fmla="*/ 38070 w 2300776"/>
              <a:gd name="connsiteY95" fmla="*/ 202 h 796545"/>
              <a:gd name="connsiteX96" fmla="*/ 12833 w 2300776"/>
              <a:gd name="connsiteY96" fmla="*/ 99 h 796545"/>
              <a:gd name="connsiteX97" fmla="*/ 1141 w 2300776"/>
              <a:gd name="connsiteY97" fmla="*/ 9988 h 796545"/>
              <a:gd name="connsiteX98" fmla="*/ 369 w 2300776"/>
              <a:gd name="connsiteY98" fmla="*/ 17147 h 796545"/>
              <a:gd name="connsiteX99" fmla="*/ 60 w 2300776"/>
              <a:gd name="connsiteY99" fmla="*/ 55054 h 796545"/>
              <a:gd name="connsiteX100" fmla="*/ 14172 w 2300776"/>
              <a:gd name="connsiteY100" fmla="*/ 69218 h 796545"/>
              <a:gd name="connsiteX101" fmla="*/ 24988 w 2300776"/>
              <a:gd name="connsiteY101" fmla="*/ 69527 h 796545"/>
              <a:gd name="connsiteX102" fmla="*/ 30808 w 2300776"/>
              <a:gd name="connsiteY102" fmla="*/ 77716 h 796545"/>
              <a:gd name="connsiteX103" fmla="*/ 25091 w 2300776"/>
              <a:gd name="connsiteY103" fmla="*/ 85184 h 796545"/>
              <a:gd name="connsiteX104" fmla="*/ 11545 w 2300776"/>
              <a:gd name="connsiteY104" fmla="*/ 85596 h 796545"/>
              <a:gd name="connsiteX105" fmla="*/ 678 w 2300776"/>
              <a:gd name="connsiteY105" fmla="*/ 96412 h 796545"/>
              <a:gd name="connsiteX106" fmla="*/ 317 w 2300776"/>
              <a:gd name="connsiteY106" fmla="*/ 132414 h 796545"/>
              <a:gd name="connsiteX107" fmla="*/ 10154 w 2300776"/>
              <a:gd name="connsiteY107" fmla="*/ 141736 h 796545"/>
              <a:gd name="connsiteX108" fmla="*/ 35443 w 2300776"/>
              <a:gd name="connsiteY108" fmla="*/ 141684 h 796545"/>
              <a:gd name="connsiteX109" fmla="*/ 44971 w 2300776"/>
              <a:gd name="connsiteY109" fmla="*/ 132105 h 796545"/>
              <a:gd name="connsiteX110" fmla="*/ 43632 w 2300776"/>
              <a:gd name="connsiteY110" fmla="*/ 115057 h 796545"/>
              <a:gd name="connsiteX111" fmla="*/ 36473 w 2300776"/>
              <a:gd name="connsiteY111" fmla="*/ 108567 h 796545"/>
              <a:gd name="connsiteX112" fmla="*/ 30653 w 2300776"/>
              <a:gd name="connsiteY112" fmla="*/ 115469 h 796545"/>
              <a:gd name="connsiteX113" fmla="*/ 30550 w 2300776"/>
              <a:gd name="connsiteY113" fmla="*/ 119950 h 796545"/>
              <a:gd name="connsiteX114" fmla="*/ 19580 w 2300776"/>
              <a:gd name="connsiteY114" fmla="*/ 128242 h 796545"/>
              <a:gd name="connsiteX115" fmla="*/ 14893 w 2300776"/>
              <a:gd name="connsiteY115" fmla="*/ 123658 h 796545"/>
              <a:gd name="connsiteX116" fmla="*/ 14944 w 2300776"/>
              <a:gd name="connsiteY116" fmla="*/ 104756 h 796545"/>
              <a:gd name="connsiteX117" fmla="*/ 19425 w 2300776"/>
              <a:gd name="connsiteY117" fmla="*/ 99914 h 796545"/>
              <a:gd name="connsiteX118" fmla="*/ 50997 w 2300776"/>
              <a:gd name="connsiteY118" fmla="*/ 99811 h 796545"/>
              <a:gd name="connsiteX119" fmla="*/ 56096 w 2300776"/>
              <a:gd name="connsiteY119" fmla="*/ 106043 h 796545"/>
              <a:gd name="connsiteX120" fmla="*/ 55993 w 2300776"/>
              <a:gd name="connsiteY120" fmla="*/ 147556 h 796545"/>
              <a:gd name="connsiteX121" fmla="*/ 48731 w 2300776"/>
              <a:gd name="connsiteY121" fmla="*/ 153479 h 796545"/>
              <a:gd name="connsiteX122" fmla="*/ 18138 w 2300776"/>
              <a:gd name="connsiteY122" fmla="*/ 153479 h 796545"/>
              <a:gd name="connsiteX123" fmla="*/ 10000 w 2300776"/>
              <a:gd name="connsiteY123" fmla="*/ 153736 h 796545"/>
              <a:gd name="connsiteX124" fmla="*/ 1759 w 2300776"/>
              <a:gd name="connsiteY124" fmla="*/ 161822 h 796545"/>
              <a:gd name="connsiteX125" fmla="*/ 1502 w 2300776"/>
              <a:gd name="connsiteY125" fmla="*/ 169033 h 796545"/>
              <a:gd name="connsiteX126" fmla="*/ 1450 w 2300776"/>
              <a:gd name="connsiteY126" fmla="*/ 211473 h 796545"/>
              <a:gd name="connsiteX127" fmla="*/ 420 w 2300776"/>
              <a:gd name="connsiteY127" fmla="*/ 394724 h 796545"/>
              <a:gd name="connsiteX128" fmla="*/ 420 w 2300776"/>
              <a:gd name="connsiteY128" fmla="*/ 394724 h 796545"/>
              <a:gd name="connsiteX129" fmla="*/ 420 w 2300776"/>
              <a:gd name="connsiteY129" fmla="*/ 398278 h 796545"/>
              <a:gd name="connsiteX130" fmla="*/ 420 w 2300776"/>
              <a:gd name="connsiteY130" fmla="*/ 401832 h 796545"/>
              <a:gd name="connsiteX131" fmla="*/ 420 w 2300776"/>
              <a:gd name="connsiteY131" fmla="*/ 401832 h 796545"/>
              <a:gd name="connsiteX132" fmla="*/ 1450 w 2300776"/>
              <a:gd name="connsiteY132" fmla="*/ 585084 h 796545"/>
              <a:gd name="connsiteX133" fmla="*/ 1502 w 2300776"/>
              <a:gd name="connsiteY133" fmla="*/ 627523 h 796545"/>
              <a:gd name="connsiteX134" fmla="*/ 1759 w 2300776"/>
              <a:gd name="connsiteY134" fmla="*/ 634734 h 796545"/>
              <a:gd name="connsiteX135" fmla="*/ 10000 w 2300776"/>
              <a:gd name="connsiteY135" fmla="*/ 642820 h 796545"/>
              <a:gd name="connsiteX136" fmla="*/ 18138 w 2300776"/>
              <a:gd name="connsiteY136" fmla="*/ 643078 h 796545"/>
              <a:gd name="connsiteX137" fmla="*/ 48834 w 2300776"/>
              <a:gd name="connsiteY137" fmla="*/ 643026 h 796545"/>
              <a:gd name="connsiteX138" fmla="*/ 56096 w 2300776"/>
              <a:gd name="connsiteY138" fmla="*/ 648949 h 796545"/>
              <a:gd name="connsiteX139" fmla="*/ 56199 w 2300776"/>
              <a:gd name="connsiteY139" fmla="*/ 690462 h 796545"/>
              <a:gd name="connsiteX140" fmla="*/ 51100 w 2300776"/>
              <a:gd name="connsiteY140" fmla="*/ 696694 h 796545"/>
              <a:gd name="connsiteX141" fmla="*/ 19528 w 2300776"/>
              <a:gd name="connsiteY141" fmla="*/ 696591 h 796545"/>
              <a:gd name="connsiteX142" fmla="*/ 15047 w 2300776"/>
              <a:gd name="connsiteY142" fmla="*/ 691749 h 796545"/>
              <a:gd name="connsiteX143" fmla="*/ 14996 w 2300776"/>
              <a:gd name="connsiteY143" fmla="*/ 672847 h 796545"/>
              <a:gd name="connsiteX144" fmla="*/ 19683 w 2300776"/>
              <a:gd name="connsiteY144" fmla="*/ 668263 h 796545"/>
              <a:gd name="connsiteX145" fmla="*/ 30653 w 2300776"/>
              <a:gd name="connsiteY145" fmla="*/ 676555 h 796545"/>
              <a:gd name="connsiteX146" fmla="*/ 30756 w 2300776"/>
              <a:gd name="connsiteY146" fmla="*/ 681036 h 796545"/>
              <a:gd name="connsiteX147" fmla="*/ 36576 w 2300776"/>
              <a:gd name="connsiteY147" fmla="*/ 687938 h 796545"/>
              <a:gd name="connsiteX148" fmla="*/ 43735 w 2300776"/>
              <a:gd name="connsiteY148" fmla="*/ 681448 h 796545"/>
              <a:gd name="connsiteX149" fmla="*/ 45074 w 2300776"/>
              <a:gd name="connsiteY149" fmla="*/ 664400 h 796545"/>
              <a:gd name="connsiteX150" fmla="*/ 35546 w 2300776"/>
              <a:gd name="connsiteY150" fmla="*/ 654821 h 796545"/>
              <a:gd name="connsiteX151" fmla="*/ 10257 w 2300776"/>
              <a:gd name="connsiteY151" fmla="*/ 654769 h 796545"/>
              <a:gd name="connsiteX152" fmla="*/ 420 w 2300776"/>
              <a:gd name="connsiteY152" fmla="*/ 664091 h 796545"/>
              <a:gd name="connsiteX153" fmla="*/ 626 w 2300776"/>
              <a:gd name="connsiteY153" fmla="*/ 700144 h 796545"/>
              <a:gd name="connsiteX154" fmla="*/ 11494 w 2300776"/>
              <a:gd name="connsiteY154" fmla="*/ 710960 h 796545"/>
              <a:gd name="connsiteX155" fmla="*/ 25039 w 2300776"/>
              <a:gd name="connsiteY155" fmla="*/ 711372 h 796545"/>
              <a:gd name="connsiteX156" fmla="*/ 30756 w 2300776"/>
              <a:gd name="connsiteY156" fmla="*/ 718840 h 796545"/>
              <a:gd name="connsiteX157" fmla="*/ 24936 w 2300776"/>
              <a:gd name="connsiteY157" fmla="*/ 727030 h 796545"/>
              <a:gd name="connsiteX158" fmla="*/ 14120 w 2300776"/>
              <a:gd name="connsiteY158" fmla="*/ 727339 h 796545"/>
              <a:gd name="connsiteX159" fmla="*/ 8 w 2300776"/>
              <a:gd name="connsiteY159" fmla="*/ 741502 h 796545"/>
              <a:gd name="connsiteX160" fmla="*/ 317 w 2300776"/>
              <a:gd name="connsiteY160" fmla="*/ 779409 h 796545"/>
              <a:gd name="connsiteX161" fmla="*/ 1090 w 2300776"/>
              <a:gd name="connsiteY161" fmla="*/ 786568 h 796545"/>
              <a:gd name="connsiteX162" fmla="*/ 12781 w 2300776"/>
              <a:gd name="connsiteY162" fmla="*/ 796457 h 796545"/>
              <a:gd name="connsiteX163" fmla="*/ 38070 w 2300776"/>
              <a:gd name="connsiteY163" fmla="*/ 796354 h 796545"/>
              <a:gd name="connsiteX164" fmla="*/ 60629 w 2300776"/>
              <a:gd name="connsiteY164" fmla="*/ 795685 h 796545"/>
              <a:gd name="connsiteX165" fmla="*/ 71187 w 2300776"/>
              <a:gd name="connsiteY165" fmla="*/ 784045 h 796545"/>
              <a:gd name="connsiteX166" fmla="*/ 71084 w 2300776"/>
              <a:gd name="connsiteY166" fmla="*/ 771426 h 796545"/>
              <a:gd name="connsiteX167" fmla="*/ 75668 w 2300776"/>
              <a:gd name="connsiteY167" fmla="*/ 765967 h 796545"/>
              <a:gd name="connsiteX168" fmla="*/ 81127 w 2300776"/>
              <a:gd name="connsiteY168" fmla="*/ 771529 h 796545"/>
              <a:gd name="connsiteX169" fmla="*/ 81385 w 2300776"/>
              <a:gd name="connsiteY169" fmla="*/ 785075 h 796545"/>
              <a:gd name="connsiteX170" fmla="*/ 91068 w 2300776"/>
              <a:gd name="connsiteY170" fmla="*/ 794603 h 796545"/>
              <a:gd name="connsiteX171" fmla="*/ 132580 w 2300776"/>
              <a:gd name="connsiteY171" fmla="*/ 795530 h 796545"/>
              <a:gd name="connsiteX172" fmla="*/ 144220 w 2300776"/>
              <a:gd name="connsiteY172" fmla="*/ 784766 h 796545"/>
              <a:gd name="connsiteX173" fmla="*/ 144889 w 2300776"/>
              <a:gd name="connsiteY173" fmla="*/ 765864 h 796545"/>
              <a:gd name="connsiteX174" fmla="*/ 129593 w 2300776"/>
              <a:gd name="connsiteY174" fmla="*/ 751649 h 796545"/>
              <a:gd name="connsiteX175" fmla="*/ 102553 w 2300776"/>
              <a:gd name="connsiteY175" fmla="*/ 752215 h 796545"/>
              <a:gd name="connsiteX176" fmla="*/ 94724 w 2300776"/>
              <a:gd name="connsiteY176" fmla="*/ 743511 h 796545"/>
              <a:gd name="connsiteX177" fmla="*/ 102295 w 2300776"/>
              <a:gd name="connsiteY177" fmla="*/ 735373 h 796545"/>
              <a:gd name="connsiteX178" fmla="*/ 140203 w 2300776"/>
              <a:gd name="connsiteY178" fmla="*/ 735425 h 796545"/>
              <a:gd name="connsiteX179" fmla="*/ 151945 w 2300776"/>
              <a:gd name="connsiteY179" fmla="*/ 735528 h 796545"/>
              <a:gd name="connsiteX180" fmla="*/ 158796 w 2300776"/>
              <a:gd name="connsiteY180" fmla="*/ 742532 h 796545"/>
              <a:gd name="connsiteX181" fmla="*/ 158796 w 2300776"/>
              <a:gd name="connsiteY181" fmla="*/ 747940 h 796545"/>
              <a:gd name="connsiteX182" fmla="*/ 158435 w 2300776"/>
              <a:gd name="connsiteY182" fmla="*/ 780439 h 796545"/>
              <a:gd name="connsiteX183" fmla="*/ 171054 w 2300776"/>
              <a:gd name="connsiteY183" fmla="*/ 793212 h 796545"/>
              <a:gd name="connsiteX184" fmla="*/ 180994 w 2300776"/>
              <a:gd name="connsiteY184" fmla="*/ 793212 h 796545"/>
              <a:gd name="connsiteX185" fmla="*/ 1117031 w 2300776"/>
              <a:gd name="connsiteY185" fmla="*/ 791667 h 796545"/>
              <a:gd name="connsiteX186" fmla="*/ 1791324 w 2300776"/>
              <a:gd name="connsiteY186" fmla="*/ 790946 h 796545"/>
              <a:gd name="connsiteX187" fmla="*/ 2133415 w 2300776"/>
              <a:gd name="connsiteY187" fmla="*/ 789607 h 796545"/>
              <a:gd name="connsiteX188" fmla="*/ 2138823 w 2300776"/>
              <a:gd name="connsiteY188" fmla="*/ 789504 h 796545"/>
              <a:gd name="connsiteX189" fmla="*/ 2148403 w 2300776"/>
              <a:gd name="connsiteY189" fmla="*/ 780697 h 796545"/>
              <a:gd name="connsiteX190" fmla="*/ 2148867 w 2300776"/>
              <a:gd name="connsiteY190" fmla="*/ 772611 h 796545"/>
              <a:gd name="connsiteX191" fmla="*/ 2149227 w 2300776"/>
              <a:gd name="connsiteY191" fmla="*/ 745520 h 796545"/>
              <a:gd name="connsiteX192" fmla="*/ 2154584 w 2300776"/>
              <a:gd name="connsiteY192" fmla="*/ 738618 h 796545"/>
              <a:gd name="connsiteX193" fmla="*/ 2198723 w 2300776"/>
              <a:gd name="connsiteY193" fmla="*/ 736970 h 796545"/>
              <a:gd name="connsiteX194" fmla="*/ 2204285 w 2300776"/>
              <a:gd name="connsiteY194" fmla="*/ 742584 h 796545"/>
              <a:gd name="connsiteX195" fmla="*/ 2204440 w 2300776"/>
              <a:gd name="connsiteY195" fmla="*/ 775083 h 796545"/>
              <a:gd name="connsiteX196" fmla="*/ 2198517 w 2300776"/>
              <a:gd name="connsiteY196" fmla="*/ 781212 h 796545"/>
              <a:gd name="connsiteX197" fmla="*/ 2184971 w 2300776"/>
              <a:gd name="connsiteY197" fmla="*/ 781212 h 796545"/>
              <a:gd name="connsiteX198" fmla="*/ 2174722 w 2300776"/>
              <a:gd name="connsiteY198" fmla="*/ 769984 h 796545"/>
              <a:gd name="connsiteX199" fmla="*/ 2180902 w 2300776"/>
              <a:gd name="connsiteY199" fmla="*/ 763958 h 796545"/>
              <a:gd name="connsiteX200" fmla="*/ 2191615 w 2300776"/>
              <a:gd name="connsiteY200" fmla="*/ 762876 h 796545"/>
              <a:gd name="connsiteX201" fmla="*/ 2197435 w 2300776"/>
              <a:gd name="connsiteY201" fmla="*/ 756026 h 796545"/>
              <a:gd name="connsiteX202" fmla="*/ 2190379 w 2300776"/>
              <a:gd name="connsiteY202" fmla="*/ 750515 h 796545"/>
              <a:gd name="connsiteX203" fmla="*/ 2170550 w 2300776"/>
              <a:gd name="connsiteY203" fmla="*/ 750824 h 796545"/>
              <a:gd name="connsiteX204" fmla="*/ 2161434 w 2300776"/>
              <a:gd name="connsiteY204" fmla="*/ 759838 h 796545"/>
              <a:gd name="connsiteX205" fmla="*/ 2161743 w 2300776"/>
              <a:gd name="connsiteY205" fmla="*/ 784199 h 796545"/>
              <a:gd name="connsiteX206" fmla="*/ 2171992 w 2300776"/>
              <a:gd name="connsiteY206" fmla="*/ 794345 h 796545"/>
              <a:gd name="connsiteX207" fmla="*/ 2208096 w 2300776"/>
              <a:gd name="connsiteY207" fmla="*/ 794449 h 796545"/>
              <a:gd name="connsiteX208" fmla="*/ 2217985 w 2300776"/>
              <a:gd name="connsiteY208" fmla="*/ 784199 h 796545"/>
              <a:gd name="connsiteX209" fmla="*/ 2218088 w 2300776"/>
              <a:gd name="connsiteY209" fmla="*/ 770654 h 796545"/>
              <a:gd name="connsiteX210" fmla="*/ 2226226 w 2300776"/>
              <a:gd name="connsiteY210" fmla="*/ 763958 h 796545"/>
              <a:gd name="connsiteX211" fmla="*/ 2233179 w 2300776"/>
              <a:gd name="connsiteY211" fmla="*/ 770911 h 796545"/>
              <a:gd name="connsiteX212" fmla="*/ 2233282 w 2300776"/>
              <a:gd name="connsiteY212" fmla="*/ 781727 h 796545"/>
              <a:gd name="connsiteX213" fmla="*/ 2245901 w 2300776"/>
              <a:gd name="connsiteY213" fmla="*/ 794552 h 796545"/>
              <a:gd name="connsiteX214" fmla="*/ 2287362 w 2300776"/>
              <a:gd name="connsiteY214" fmla="*/ 793109 h 796545"/>
              <a:gd name="connsiteX215" fmla="*/ 2299053 w 2300776"/>
              <a:gd name="connsiteY215" fmla="*/ 780954 h 796545"/>
              <a:gd name="connsiteX216" fmla="*/ 2298898 w 2300776"/>
              <a:gd name="connsiteY216" fmla="*/ 752988 h 796545"/>
              <a:gd name="connsiteX217" fmla="*/ 2298692 w 2300776"/>
              <a:gd name="connsiteY217" fmla="*/ 736764 h 796545"/>
              <a:gd name="connsiteX218" fmla="*/ 2288804 w 2300776"/>
              <a:gd name="connsiteY218" fmla="*/ 726205 h 796545"/>
              <a:gd name="connsiteX219" fmla="*/ 2277112 w 2300776"/>
              <a:gd name="connsiteY219" fmla="*/ 726051 h 796545"/>
              <a:gd name="connsiteX220" fmla="*/ 2270726 w 2300776"/>
              <a:gd name="connsiteY220" fmla="*/ 721725 h 796545"/>
              <a:gd name="connsiteX221" fmla="*/ 2275824 w 2300776"/>
              <a:gd name="connsiteY221" fmla="*/ 714668 h 796545"/>
              <a:gd name="connsiteX222" fmla="*/ 2290194 w 2300776"/>
              <a:gd name="connsiteY222" fmla="*/ 713638 h 796545"/>
              <a:gd name="connsiteX223" fmla="*/ 2300289 w 2300776"/>
              <a:gd name="connsiteY223" fmla="*/ 704368 h 796545"/>
              <a:gd name="connsiteX224" fmla="*/ 2300650 w 2300776"/>
              <a:gd name="connsiteY224" fmla="*/ 696282 h 796545"/>
              <a:gd name="connsiteX225" fmla="*/ 2300547 w 2300776"/>
              <a:gd name="connsiteY225" fmla="*/ 667388 h 796545"/>
              <a:gd name="connsiteX226" fmla="*/ 2290091 w 2300776"/>
              <a:gd name="connsiteY226" fmla="*/ 655902 h 796545"/>
              <a:gd name="connsiteX227" fmla="*/ 101008 w 2300776"/>
              <a:gd name="connsiteY227" fmla="*/ 15345 h 796545"/>
              <a:gd name="connsiteX228" fmla="*/ 111772 w 2300776"/>
              <a:gd name="connsiteY228" fmla="*/ 15293 h 796545"/>
              <a:gd name="connsiteX229" fmla="*/ 111772 w 2300776"/>
              <a:gd name="connsiteY229" fmla="*/ 15087 h 796545"/>
              <a:gd name="connsiteX230" fmla="*/ 123464 w 2300776"/>
              <a:gd name="connsiteY230" fmla="*/ 15139 h 796545"/>
              <a:gd name="connsiteX231" fmla="*/ 130211 w 2300776"/>
              <a:gd name="connsiteY231" fmla="*/ 23379 h 796545"/>
              <a:gd name="connsiteX232" fmla="*/ 123773 w 2300776"/>
              <a:gd name="connsiteY232" fmla="*/ 30899 h 796545"/>
              <a:gd name="connsiteX233" fmla="*/ 100441 w 2300776"/>
              <a:gd name="connsiteY233" fmla="*/ 30796 h 796545"/>
              <a:gd name="connsiteX234" fmla="*/ 94621 w 2300776"/>
              <a:gd name="connsiteY234" fmla="*/ 22813 h 796545"/>
              <a:gd name="connsiteX235" fmla="*/ 101008 w 2300776"/>
              <a:gd name="connsiteY235" fmla="*/ 15345 h 796545"/>
              <a:gd name="connsiteX236" fmla="*/ 100441 w 2300776"/>
              <a:gd name="connsiteY236" fmla="*/ 765658 h 796545"/>
              <a:gd name="connsiteX237" fmla="*/ 123773 w 2300776"/>
              <a:gd name="connsiteY237" fmla="*/ 765503 h 796545"/>
              <a:gd name="connsiteX238" fmla="*/ 130211 w 2300776"/>
              <a:gd name="connsiteY238" fmla="*/ 773074 h 796545"/>
              <a:gd name="connsiteX239" fmla="*/ 123464 w 2300776"/>
              <a:gd name="connsiteY239" fmla="*/ 781315 h 796545"/>
              <a:gd name="connsiteX240" fmla="*/ 111772 w 2300776"/>
              <a:gd name="connsiteY240" fmla="*/ 781366 h 796545"/>
              <a:gd name="connsiteX241" fmla="*/ 111772 w 2300776"/>
              <a:gd name="connsiteY241" fmla="*/ 781160 h 796545"/>
              <a:gd name="connsiteX242" fmla="*/ 101008 w 2300776"/>
              <a:gd name="connsiteY242" fmla="*/ 781109 h 796545"/>
              <a:gd name="connsiteX243" fmla="*/ 94621 w 2300776"/>
              <a:gd name="connsiteY243" fmla="*/ 773641 h 796545"/>
              <a:gd name="connsiteX244" fmla="*/ 100441 w 2300776"/>
              <a:gd name="connsiteY244" fmla="*/ 765658 h 796545"/>
              <a:gd name="connsiteX245" fmla="*/ 2277009 w 2300776"/>
              <a:gd name="connsiteY245" fmla="*/ 96206 h 796545"/>
              <a:gd name="connsiteX246" fmla="*/ 2285559 w 2300776"/>
              <a:gd name="connsiteY246" fmla="*/ 101666 h 796545"/>
              <a:gd name="connsiteX247" fmla="*/ 2285713 w 2300776"/>
              <a:gd name="connsiteY247" fmla="*/ 121443 h 796545"/>
              <a:gd name="connsiteX248" fmla="*/ 2282262 w 2300776"/>
              <a:gd name="connsiteY248" fmla="*/ 126182 h 796545"/>
              <a:gd name="connsiteX249" fmla="*/ 2269850 w 2300776"/>
              <a:gd name="connsiteY249" fmla="*/ 117735 h 796545"/>
              <a:gd name="connsiteX250" fmla="*/ 2269850 w 2300776"/>
              <a:gd name="connsiteY250" fmla="*/ 112327 h 796545"/>
              <a:gd name="connsiteX251" fmla="*/ 2270056 w 2300776"/>
              <a:gd name="connsiteY251" fmla="*/ 112327 h 796545"/>
              <a:gd name="connsiteX252" fmla="*/ 2270056 w 2300776"/>
              <a:gd name="connsiteY252" fmla="*/ 102438 h 796545"/>
              <a:gd name="connsiteX253" fmla="*/ 2277009 w 2300776"/>
              <a:gd name="connsiteY253" fmla="*/ 96206 h 796545"/>
              <a:gd name="connsiteX254" fmla="*/ 2270417 w 2300776"/>
              <a:gd name="connsiteY254" fmla="*/ 739957 h 796545"/>
              <a:gd name="connsiteX255" fmla="*/ 2284271 w 2300776"/>
              <a:gd name="connsiteY255" fmla="*/ 754224 h 796545"/>
              <a:gd name="connsiteX256" fmla="*/ 2285250 w 2300776"/>
              <a:gd name="connsiteY256" fmla="*/ 773126 h 796545"/>
              <a:gd name="connsiteX257" fmla="*/ 2279533 w 2300776"/>
              <a:gd name="connsiteY257" fmla="*/ 779564 h 796545"/>
              <a:gd name="connsiteX258" fmla="*/ 2253420 w 2300776"/>
              <a:gd name="connsiteY258" fmla="*/ 780851 h 796545"/>
              <a:gd name="connsiteX259" fmla="*/ 2246519 w 2300776"/>
              <a:gd name="connsiteY259" fmla="*/ 773950 h 796545"/>
              <a:gd name="connsiteX260" fmla="*/ 2246313 w 2300776"/>
              <a:gd name="connsiteY260" fmla="*/ 760404 h 796545"/>
              <a:gd name="connsiteX261" fmla="*/ 2236166 w 2300776"/>
              <a:gd name="connsiteY261" fmla="*/ 750361 h 796545"/>
              <a:gd name="connsiteX262" fmla="*/ 2225350 w 2300776"/>
              <a:gd name="connsiteY262" fmla="*/ 750309 h 796545"/>
              <a:gd name="connsiteX263" fmla="*/ 2217728 w 2300776"/>
              <a:gd name="connsiteY263" fmla="*/ 743099 h 796545"/>
              <a:gd name="connsiteX264" fmla="*/ 2217522 w 2300776"/>
              <a:gd name="connsiteY264" fmla="*/ 733159 h 796545"/>
              <a:gd name="connsiteX265" fmla="*/ 2205727 w 2300776"/>
              <a:gd name="connsiteY265" fmla="*/ 722755 h 796545"/>
              <a:gd name="connsiteX266" fmla="*/ 2147115 w 2300776"/>
              <a:gd name="connsiteY266" fmla="*/ 724969 h 796545"/>
              <a:gd name="connsiteX267" fmla="*/ 2135733 w 2300776"/>
              <a:gd name="connsiteY267" fmla="*/ 736712 h 796545"/>
              <a:gd name="connsiteX268" fmla="*/ 2134497 w 2300776"/>
              <a:gd name="connsiteY268" fmla="*/ 766430 h 796545"/>
              <a:gd name="connsiteX269" fmla="*/ 2124196 w 2300776"/>
              <a:gd name="connsiteY269" fmla="*/ 776010 h 796545"/>
              <a:gd name="connsiteX270" fmla="*/ 1996929 w 2300776"/>
              <a:gd name="connsiteY270" fmla="*/ 776216 h 796545"/>
              <a:gd name="connsiteX271" fmla="*/ 976064 w 2300776"/>
              <a:gd name="connsiteY271" fmla="*/ 778225 h 796545"/>
              <a:gd name="connsiteX272" fmla="*/ 188101 w 2300776"/>
              <a:gd name="connsiteY272" fmla="*/ 779564 h 796545"/>
              <a:gd name="connsiteX273" fmla="*/ 172135 w 2300776"/>
              <a:gd name="connsiteY273" fmla="*/ 763288 h 796545"/>
              <a:gd name="connsiteX274" fmla="*/ 172238 w 2300776"/>
              <a:gd name="connsiteY274" fmla="*/ 734395 h 796545"/>
              <a:gd name="connsiteX275" fmla="*/ 160701 w 2300776"/>
              <a:gd name="connsiteY275" fmla="*/ 721931 h 796545"/>
              <a:gd name="connsiteX276" fmla="*/ 93025 w 2300776"/>
              <a:gd name="connsiteY276" fmla="*/ 721725 h 796545"/>
              <a:gd name="connsiteX277" fmla="*/ 81282 w 2300776"/>
              <a:gd name="connsiteY277" fmla="*/ 734137 h 796545"/>
              <a:gd name="connsiteX278" fmla="*/ 81179 w 2300776"/>
              <a:gd name="connsiteY278" fmla="*/ 745880 h 796545"/>
              <a:gd name="connsiteX279" fmla="*/ 75204 w 2300776"/>
              <a:gd name="connsiteY279" fmla="*/ 752009 h 796545"/>
              <a:gd name="connsiteX280" fmla="*/ 67067 w 2300776"/>
              <a:gd name="connsiteY280" fmla="*/ 752164 h 796545"/>
              <a:gd name="connsiteX281" fmla="*/ 56508 w 2300776"/>
              <a:gd name="connsiteY281" fmla="*/ 763649 h 796545"/>
              <a:gd name="connsiteX282" fmla="*/ 57538 w 2300776"/>
              <a:gd name="connsiteY282" fmla="*/ 776216 h 796545"/>
              <a:gd name="connsiteX283" fmla="*/ 51718 w 2300776"/>
              <a:gd name="connsiteY283" fmla="*/ 782551 h 796545"/>
              <a:gd name="connsiteX284" fmla="*/ 21022 w 2300776"/>
              <a:gd name="connsiteY284" fmla="*/ 782809 h 796545"/>
              <a:gd name="connsiteX285" fmla="*/ 14893 w 2300776"/>
              <a:gd name="connsiteY285" fmla="*/ 776731 h 796545"/>
              <a:gd name="connsiteX286" fmla="*/ 13760 w 2300776"/>
              <a:gd name="connsiteY286" fmla="*/ 746086 h 796545"/>
              <a:gd name="connsiteX287" fmla="*/ 19219 w 2300776"/>
              <a:gd name="connsiteY287" fmla="*/ 740575 h 796545"/>
              <a:gd name="connsiteX288" fmla="*/ 33640 w 2300776"/>
              <a:gd name="connsiteY288" fmla="*/ 740318 h 796545"/>
              <a:gd name="connsiteX289" fmla="*/ 44199 w 2300776"/>
              <a:gd name="connsiteY289" fmla="*/ 729708 h 796545"/>
              <a:gd name="connsiteX290" fmla="*/ 45332 w 2300776"/>
              <a:gd name="connsiteY290" fmla="*/ 717141 h 796545"/>
              <a:gd name="connsiteX291" fmla="*/ 51821 w 2300776"/>
              <a:gd name="connsiteY291" fmla="*/ 711166 h 796545"/>
              <a:gd name="connsiteX292" fmla="*/ 60835 w 2300776"/>
              <a:gd name="connsiteY292" fmla="*/ 710703 h 796545"/>
              <a:gd name="connsiteX293" fmla="*/ 70723 w 2300776"/>
              <a:gd name="connsiteY293" fmla="*/ 700196 h 796545"/>
              <a:gd name="connsiteX294" fmla="*/ 70826 w 2300776"/>
              <a:gd name="connsiteY294" fmla="*/ 694788 h 796545"/>
              <a:gd name="connsiteX295" fmla="*/ 70672 w 2300776"/>
              <a:gd name="connsiteY295" fmla="*/ 647868 h 796545"/>
              <a:gd name="connsiteX296" fmla="*/ 70157 w 2300776"/>
              <a:gd name="connsiteY296" fmla="*/ 638854 h 796545"/>
              <a:gd name="connsiteX297" fmla="*/ 59444 w 2300776"/>
              <a:gd name="connsiteY297" fmla="*/ 629429 h 796545"/>
              <a:gd name="connsiteX298" fmla="*/ 28747 w 2300776"/>
              <a:gd name="connsiteY298" fmla="*/ 629429 h 796545"/>
              <a:gd name="connsiteX299" fmla="*/ 21537 w 2300776"/>
              <a:gd name="connsiteY299" fmla="*/ 629378 h 796545"/>
              <a:gd name="connsiteX300" fmla="*/ 15099 w 2300776"/>
              <a:gd name="connsiteY300" fmla="*/ 622682 h 796545"/>
              <a:gd name="connsiteX301" fmla="*/ 15047 w 2300776"/>
              <a:gd name="connsiteY301" fmla="*/ 612742 h 796545"/>
              <a:gd name="connsiteX302" fmla="*/ 14841 w 2300776"/>
              <a:gd name="connsiteY302" fmla="*/ 398227 h 796545"/>
              <a:gd name="connsiteX303" fmla="*/ 14944 w 2300776"/>
              <a:gd name="connsiteY303" fmla="*/ 183609 h 796545"/>
              <a:gd name="connsiteX304" fmla="*/ 14996 w 2300776"/>
              <a:gd name="connsiteY304" fmla="*/ 173668 h 796545"/>
              <a:gd name="connsiteX305" fmla="*/ 21434 w 2300776"/>
              <a:gd name="connsiteY305" fmla="*/ 166973 h 796545"/>
              <a:gd name="connsiteX306" fmla="*/ 28644 w 2300776"/>
              <a:gd name="connsiteY306" fmla="*/ 166921 h 796545"/>
              <a:gd name="connsiteX307" fmla="*/ 59341 w 2300776"/>
              <a:gd name="connsiteY307" fmla="*/ 166921 h 796545"/>
              <a:gd name="connsiteX308" fmla="*/ 70054 w 2300776"/>
              <a:gd name="connsiteY308" fmla="*/ 157496 h 796545"/>
              <a:gd name="connsiteX309" fmla="*/ 70569 w 2300776"/>
              <a:gd name="connsiteY309" fmla="*/ 148483 h 796545"/>
              <a:gd name="connsiteX310" fmla="*/ 70723 w 2300776"/>
              <a:gd name="connsiteY310" fmla="*/ 101563 h 796545"/>
              <a:gd name="connsiteX311" fmla="*/ 70620 w 2300776"/>
              <a:gd name="connsiteY311" fmla="*/ 96155 h 796545"/>
              <a:gd name="connsiteX312" fmla="*/ 60732 w 2300776"/>
              <a:gd name="connsiteY312" fmla="*/ 85648 h 796545"/>
              <a:gd name="connsiteX313" fmla="*/ 51718 w 2300776"/>
              <a:gd name="connsiteY313" fmla="*/ 85184 h 796545"/>
              <a:gd name="connsiteX314" fmla="*/ 45229 w 2300776"/>
              <a:gd name="connsiteY314" fmla="*/ 79210 h 796545"/>
              <a:gd name="connsiteX315" fmla="*/ 44096 w 2300776"/>
              <a:gd name="connsiteY315" fmla="*/ 66643 h 796545"/>
              <a:gd name="connsiteX316" fmla="*/ 33537 w 2300776"/>
              <a:gd name="connsiteY316" fmla="*/ 56033 h 796545"/>
              <a:gd name="connsiteX317" fmla="*/ 19116 w 2300776"/>
              <a:gd name="connsiteY317" fmla="*/ 55775 h 796545"/>
              <a:gd name="connsiteX318" fmla="*/ 13657 w 2300776"/>
              <a:gd name="connsiteY318" fmla="*/ 50264 h 796545"/>
              <a:gd name="connsiteX319" fmla="*/ 14841 w 2300776"/>
              <a:gd name="connsiteY319" fmla="*/ 19619 h 796545"/>
              <a:gd name="connsiteX320" fmla="*/ 20970 w 2300776"/>
              <a:gd name="connsiteY320" fmla="*/ 13542 h 796545"/>
              <a:gd name="connsiteX321" fmla="*/ 51667 w 2300776"/>
              <a:gd name="connsiteY321" fmla="*/ 13799 h 796545"/>
              <a:gd name="connsiteX322" fmla="*/ 57487 w 2300776"/>
              <a:gd name="connsiteY322" fmla="*/ 20134 h 796545"/>
              <a:gd name="connsiteX323" fmla="*/ 56457 w 2300776"/>
              <a:gd name="connsiteY323" fmla="*/ 32701 h 796545"/>
              <a:gd name="connsiteX324" fmla="*/ 67015 w 2300776"/>
              <a:gd name="connsiteY324" fmla="*/ 44187 h 796545"/>
              <a:gd name="connsiteX325" fmla="*/ 75153 w 2300776"/>
              <a:gd name="connsiteY325" fmla="*/ 44341 h 796545"/>
              <a:gd name="connsiteX326" fmla="*/ 81127 w 2300776"/>
              <a:gd name="connsiteY326" fmla="*/ 50470 h 796545"/>
              <a:gd name="connsiteX327" fmla="*/ 81230 w 2300776"/>
              <a:gd name="connsiteY327" fmla="*/ 62213 h 796545"/>
              <a:gd name="connsiteX328" fmla="*/ 92973 w 2300776"/>
              <a:gd name="connsiteY328" fmla="*/ 74626 h 796545"/>
              <a:gd name="connsiteX329" fmla="*/ 160650 w 2300776"/>
              <a:gd name="connsiteY329" fmla="*/ 74420 h 796545"/>
              <a:gd name="connsiteX330" fmla="*/ 172187 w 2300776"/>
              <a:gd name="connsiteY330" fmla="*/ 61956 h 796545"/>
              <a:gd name="connsiteX331" fmla="*/ 172084 w 2300776"/>
              <a:gd name="connsiteY331" fmla="*/ 33062 h 796545"/>
              <a:gd name="connsiteX332" fmla="*/ 188050 w 2300776"/>
              <a:gd name="connsiteY332" fmla="*/ 16787 h 796545"/>
              <a:gd name="connsiteX333" fmla="*/ 976013 w 2300776"/>
              <a:gd name="connsiteY333" fmla="*/ 18126 h 796545"/>
              <a:gd name="connsiteX334" fmla="*/ 1996878 w 2300776"/>
              <a:gd name="connsiteY334" fmla="*/ 20186 h 796545"/>
              <a:gd name="connsiteX335" fmla="*/ 2124145 w 2300776"/>
              <a:gd name="connsiteY335" fmla="*/ 20392 h 796545"/>
              <a:gd name="connsiteX336" fmla="*/ 2134446 w 2300776"/>
              <a:gd name="connsiteY336" fmla="*/ 29972 h 796545"/>
              <a:gd name="connsiteX337" fmla="*/ 2135682 w 2300776"/>
              <a:gd name="connsiteY337" fmla="*/ 59690 h 796545"/>
              <a:gd name="connsiteX338" fmla="*/ 2147064 w 2300776"/>
              <a:gd name="connsiteY338" fmla="*/ 71433 h 796545"/>
              <a:gd name="connsiteX339" fmla="*/ 2205676 w 2300776"/>
              <a:gd name="connsiteY339" fmla="*/ 73647 h 796545"/>
              <a:gd name="connsiteX340" fmla="*/ 2217470 w 2300776"/>
              <a:gd name="connsiteY340" fmla="*/ 63243 h 796545"/>
              <a:gd name="connsiteX341" fmla="*/ 2217676 w 2300776"/>
              <a:gd name="connsiteY341" fmla="*/ 53303 h 796545"/>
              <a:gd name="connsiteX342" fmla="*/ 2225299 w 2300776"/>
              <a:gd name="connsiteY342" fmla="*/ 46093 h 796545"/>
              <a:gd name="connsiteX343" fmla="*/ 2236115 w 2300776"/>
              <a:gd name="connsiteY343" fmla="*/ 46041 h 796545"/>
              <a:gd name="connsiteX344" fmla="*/ 2246261 w 2300776"/>
              <a:gd name="connsiteY344" fmla="*/ 35998 h 796545"/>
              <a:gd name="connsiteX345" fmla="*/ 2246467 w 2300776"/>
              <a:gd name="connsiteY345" fmla="*/ 22452 h 796545"/>
              <a:gd name="connsiteX346" fmla="*/ 2253369 w 2300776"/>
              <a:gd name="connsiteY346" fmla="*/ 15551 h 796545"/>
              <a:gd name="connsiteX347" fmla="*/ 2279481 w 2300776"/>
              <a:gd name="connsiteY347" fmla="*/ 16838 h 796545"/>
              <a:gd name="connsiteX348" fmla="*/ 2285198 w 2300776"/>
              <a:gd name="connsiteY348" fmla="*/ 23276 h 796545"/>
              <a:gd name="connsiteX349" fmla="*/ 2284220 w 2300776"/>
              <a:gd name="connsiteY349" fmla="*/ 42178 h 796545"/>
              <a:gd name="connsiteX350" fmla="*/ 2270365 w 2300776"/>
              <a:gd name="connsiteY350" fmla="*/ 56445 h 796545"/>
              <a:gd name="connsiteX351" fmla="*/ 2256974 w 2300776"/>
              <a:gd name="connsiteY351" fmla="*/ 69166 h 796545"/>
              <a:gd name="connsiteX352" fmla="*/ 2244098 w 2300776"/>
              <a:gd name="connsiteY352" fmla="*/ 81527 h 796545"/>
              <a:gd name="connsiteX353" fmla="*/ 2229934 w 2300776"/>
              <a:gd name="connsiteY353" fmla="*/ 95434 h 796545"/>
              <a:gd name="connsiteX354" fmla="*/ 2229883 w 2300776"/>
              <a:gd name="connsiteY354" fmla="*/ 156827 h 796545"/>
              <a:gd name="connsiteX355" fmla="*/ 2243634 w 2300776"/>
              <a:gd name="connsiteY355" fmla="*/ 170321 h 796545"/>
              <a:gd name="connsiteX356" fmla="*/ 2276134 w 2300776"/>
              <a:gd name="connsiteY356" fmla="*/ 170475 h 796545"/>
              <a:gd name="connsiteX357" fmla="*/ 2285507 w 2300776"/>
              <a:gd name="connsiteY357" fmla="*/ 179643 h 796545"/>
              <a:gd name="connsiteX358" fmla="*/ 2285507 w 2300776"/>
              <a:gd name="connsiteY358" fmla="*/ 183248 h 796545"/>
              <a:gd name="connsiteX359" fmla="*/ 2285816 w 2300776"/>
              <a:gd name="connsiteY359" fmla="*/ 398175 h 796545"/>
              <a:gd name="connsiteX360" fmla="*/ 2285507 w 2300776"/>
              <a:gd name="connsiteY360" fmla="*/ 613102 h 796545"/>
              <a:gd name="connsiteX361" fmla="*/ 2285507 w 2300776"/>
              <a:gd name="connsiteY361" fmla="*/ 616708 h 796545"/>
              <a:gd name="connsiteX362" fmla="*/ 2276134 w 2300776"/>
              <a:gd name="connsiteY362" fmla="*/ 625875 h 796545"/>
              <a:gd name="connsiteX363" fmla="*/ 2243634 w 2300776"/>
              <a:gd name="connsiteY363" fmla="*/ 626030 h 796545"/>
              <a:gd name="connsiteX364" fmla="*/ 2229883 w 2300776"/>
              <a:gd name="connsiteY364" fmla="*/ 639524 h 796545"/>
              <a:gd name="connsiteX365" fmla="*/ 2229934 w 2300776"/>
              <a:gd name="connsiteY365" fmla="*/ 700917 h 796545"/>
              <a:gd name="connsiteX366" fmla="*/ 2244098 w 2300776"/>
              <a:gd name="connsiteY366" fmla="*/ 714823 h 796545"/>
              <a:gd name="connsiteX367" fmla="*/ 2256974 w 2300776"/>
              <a:gd name="connsiteY367" fmla="*/ 727184 h 796545"/>
              <a:gd name="connsiteX368" fmla="*/ 2270417 w 2300776"/>
              <a:gd name="connsiteY368" fmla="*/ 739957 h 796545"/>
              <a:gd name="connsiteX369" fmla="*/ 2285559 w 2300776"/>
              <a:gd name="connsiteY369" fmla="*/ 694788 h 796545"/>
              <a:gd name="connsiteX370" fmla="*/ 2277009 w 2300776"/>
              <a:gd name="connsiteY370" fmla="*/ 700247 h 796545"/>
              <a:gd name="connsiteX371" fmla="*/ 2270056 w 2300776"/>
              <a:gd name="connsiteY371" fmla="*/ 694015 h 796545"/>
              <a:gd name="connsiteX372" fmla="*/ 2270056 w 2300776"/>
              <a:gd name="connsiteY372" fmla="*/ 684127 h 796545"/>
              <a:gd name="connsiteX373" fmla="*/ 2269850 w 2300776"/>
              <a:gd name="connsiteY373" fmla="*/ 684127 h 796545"/>
              <a:gd name="connsiteX374" fmla="*/ 2269850 w 2300776"/>
              <a:gd name="connsiteY374" fmla="*/ 678719 h 796545"/>
              <a:gd name="connsiteX375" fmla="*/ 2282262 w 2300776"/>
              <a:gd name="connsiteY375" fmla="*/ 670272 h 796545"/>
              <a:gd name="connsiteX376" fmla="*/ 2285713 w 2300776"/>
              <a:gd name="connsiteY376" fmla="*/ 675010 h 796545"/>
              <a:gd name="connsiteX377" fmla="*/ 2285559 w 2300776"/>
              <a:gd name="connsiteY377" fmla="*/ 694788 h 79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2300776" h="796545">
                <a:moveTo>
                  <a:pt x="2290091" y="655902"/>
                </a:moveTo>
                <a:cubicBezTo>
                  <a:pt x="2281953" y="655902"/>
                  <a:pt x="2273867" y="656211"/>
                  <a:pt x="2265730" y="656778"/>
                </a:cubicBezTo>
                <a:cubicBezTo>
                  <a:pt x="2258365" y="657293"/>
                  <a:pt x="2255686" y="660280"/>
                  <a:pt x="2255429" y="667748"/>
                </a:cubicBezTo>
                <a:cubicBezTo>
                  <a:pt x="2255326" y="670117"/>
                  <a:pt x="2255841" y="672538"/>
                  <a:pt x="2255892" y="674959"/>
                </a:cubicBezTo>
                <a:cubicBezTo>
                  <a:pt x="2256098" y="681860"/>
                  <a:pt x="2256510" y="688813"/>
                  <a:pt x="2256356" y="695715"/>
                </a:cubicBezTo>
                <a:cubicBezTo>
                  <a:pt x="2256253" y="700453"/>
                  <a:pt x="2253987" y="701895"/>
                  <a:pt x="2249300" y="701432"/>
                </a:cubicBezTo>
                <a:cubicBezTo>
                  <a:pt x="2244716" y="700968"/>
                  <a:pt x="2244304" y="697775"/>
                  <a:pt x="2244304" y="694324"/>
                </a:cubicBezTo>
                <a:cubicBezTo>
                  <a:pt x="2244253" y="678667"/>
                  <a:pt x="2244149" y="663061"/>
                  <a:pt x="2244304" y="647404"/>
                </a:cubicBezTo>
                <a:cubicBezTo>
                  <a:pt x="2244355" y="640554"/>
                  <a:pt x="2245386" y="639781"/>
                  <a:pt x="2252339" y="639524"/>
                </a:cubicBezTo>
                <a:cubicBezTo>
                  <a:pt x="2256562" y="639369"/>
                  <a:pt x="2260785" y="639472"/>
                  <a:pt x="2264957" y="639472"/>
                </a:cubicBezTo>
                <a:cubicBezTo>
                  <a:pt x="2272477" y="639472"/>
                  <a:pt x="2279996" y="639575"/>
                  <a:pt x="2287516" y="639369"/>
                </a:cubicBezTo>
                <a:cubicBezTo>
                  <a:pt x="2296169" y="639112"/>
                  <a:pt x="2298486" y="636588"/>
                  <a:pt x="2298898" y="627781"/>
                </a:cubicBezTo>
                <a:cubicBezTo>
                  <a:pt x="2298950" y="626905"/>
                  <a:pt x="2298898" y="625978"/>
                  <a:pt x="2298950" y="625051"/>
                </a:cubicBezTo>
                <a:cubicBezTo>
                  <a:pt x="2299516" y="555263"/>
                  <a:pt x="2299620" y="485475"/>
                  <a:pt x="2299825" y="415687"/>
                </a:cubicBezTo>
                <a:cubicBezTo>
                  <a:pt x="2299825" y="411051"/>
                  <a:pt x="2299825" y="406416"/>
                  <a:pt x="2299877" y="401729"/>
                </a:cubicBezTo>
                <a:lnTo>
                  <a:pt x="2299877" y="401729"/>
                </a:lnTo>
                <a:cubicBezTo>
                  <a:pt x="2299877" y="400544"/>
                  <a:pt x="2299877" y="399360"/>
                  <a:pt x="2299877" y="398175"/>
                </a:cubicBezTo>
                <a:cubicBezTo>
                  <a:pt x="2299877" y="396991"/>
                  <a:pt x="2299877" y="395806"/>
                  <a:pt x="2299877" y="394621"/>
                </a:cubicBezTo>
                <a:lnTo>
                  <a:pt x="2299877" y="394621"/>
                </a:lnTo>
                <a:cubicBezTo>
                  <a:pt x="2299877" y="389986"/>
                  <a:pt x="2299877" y="385351"/>
                  <a:pt x="2299825" y="380664"/>
                </a:cubicBezTo>
                <a:cubicBezTo>
                  <a:pt x="2299620" y="310876"/>
                  <a:pt x="2299516" y="241087"/>
                  <a:pt x="2298950" y="171299"/>
                </a:cubicBezTo>
                <a:cubicBezTo>
                  <a:pt x="2298950" y="170372"/>
                  <a:pt x="2298950" y="169497"/>
                  <a:pt x="2298898" y="168570"/>
                </a:cubicBezTo>
                <a:cubicBezTo>
                  <a:pt x="2298486" y="159762"/>
                  <a:pt x="2296169" y="157239"/>
                  <a:pt x="2287516" y="156981"/>
                </a:cubicBezTo>
                <a:cubicBezTo>
                  <a:pt x="2279996" y="156775"/>
                  <a:pt x="2272477" y="156878"/>
                  <a:pt x="2264957" y="156878"/>
                </a:cubicBezTo>
                <a:cubicBezTo>
                  <a:pt x="2260734" y="156878"/>
                  <a:pt x="2256510" y="156981"/>
                  <a:pt x="2252339" y="156827"/>
                </a:cubicBezTo>
                <a:cubicBezTo>
                  <a:pt x="2245386" y="156569"/>
                  <a:pt x="2244355" y="155796"/>
                  <a:pt x="2244304" y="148946"/>
                </a:cubicBezTo>
                <a:cubicBezTo>
                  <a:pt x="2244149" y="133289"/>
                  <a:pt x="2244253" y="117683"/>
                  <a:pt x="2244304" y="102026"/>
                </a:cubicBezTo>
                <a:cubicBezTo>
                  <a:pt x="2244304" y="98524"/>
                  <a:pt x="2244767" y="95331"/>
                  <a:pt x="2249300" y="94919"/>
                </a:cubicBezTo>
                <a:cubicBezTo>
                  <a:pt x="2253987" y="94455"/>
                  <a:pt x="2256253" y="95897"/>
                  <a:pt x="2256356" y="100635"/>
                </a:cubicBezTo>
                <a:cubicBezTo>
                  <a:pt x="2256510" y="107537"/>
                  <a:pt x="2256098" y="114439"/>
                  <a:pt x="2255892" y="121392"/>
                </a:cubicBezTo>
                <a:cubicBezTo>
                  <a:pt x="2255841" y="123812"/>
                  <a:pt x="2255326" y="126182"/>
                  <a:pt x="2255429" y="128602"/>
                </a:cubicBezTo>
                <a:cubicBezTo>
                  <a:pt x="2255686" y="136070"/>
                  <a:pt x="2258313" y="139058"/>
                  <a:pt x="2265730" y="139573"/>
                </a:cubicBezTo>
                <a:cubicBezTo>
                  <a:pt x="2273816" y="140139"/>
                  <a:pt x="2281953" y="140397"/>
                  <a:pt x="2290091" y="140448"/>
                </a:cubicBezTo>
                <a:cubicBezTo>
                  <a:pt x="2296632" y="140448"/>
                  <a:pt x="2299877" y="136997"/>
                  <a:pt x="2300186" y="129169"/>
                </a:cubicBezTo>
                <a:cubicBezTo>
                  <a:pt x="2300547" y="119538"/>
                  <a:pt x="2300289" y="109906"/>
                  <a:pt x="2300289" y="100275"/>
                </a:cubicBezTo>
                <a:cubicBezTo>
                  <a:pt x="2300289" y="97597"/>
                  <a:pt x="2300289" y="94816"/>
                  <a:pt x="2299929" y="92189"/>
                </a:cubicBezTo>
                <a:cubicBezTo>
                  <a:pt x="2299001" y="85699"/>
                  <a:pt x="2296478" y="83382"/>
                  <a:pt x="2289834" y="82918"/>
                </a:cubicBezTo>
                <a:cubicBezTo>
                  <a:pt x="2285044" y="82558"/>
                  <a:pt x="2280202" y="82764"/>
                  <a:pt x="2275464" y="81888"/>
                </a:cubicBezTo>
                <a:cubicBezTo>
                  <a:pt x="2271292" y="81115"/>
                  <a:pt x="2270108" y="78643"/>
                  <a:pt x="2270365" y="74832"/>
                </a:cubicBezTo>
                <a:cubicBezTo>
                  <a:pt x="2270674" y="70557"/>
                  <a:pt x="2273507" y="70403"/>
                  <a:pt x="2276752" y="70506"/>
                </a:cubicBezTo>
                <a:cubicBezTo>
                  <a:pt x="2280666" y="70609"/>
                  <a:pt x="2284580" y="70815"/>
                  <a:pt x="2288443" y="70351"/>
                </a:cubicBezTo>
                <a:cubicBezTo>
                  <a:pt x="2295396" y="69527"/>
                  <a:pt x="2297868" y="66900"/>
                  <a:pt x="2298332" y="59793"/>
                </a:cubicBezTo>
                <a:cubicBezTo>
                  <a:pt x="2298692" y="54385"/>
                  <a:pt x="2298486" y="48977"/>
                  <a:pt x="2298538" y="43569"/>
                </a:cubicBezTo>
                <a:cubicBezTo>
                  <a:pt x="2298589" y="34247"/>
                  <a:pt x="2298795" y="24924"/>
                  <a:pt x="2298692" y="15602"/>
                </a:cubicBezTo>
                <a:cubicBezTo>
                  <a:pt x="2298538" y="6177"/>
                  <a:pt x="2296169" y="3911"/>
                  <a:pt x="2287001" y="3447"/>
                </a:cubicBezTo>
                <a:cubicBezTo>
                  <a:pt x="2273198" y="2726"/>
                  <a:pt x="2259395" y="1747"/>
                  <a:pt x="2245540" y="2005"/>
                </a:cubicBezTo>
                <a:cubicBezTo>
                  <a:pt x="2234982" y="2211"/>
                  <a:pt x="2233076" y="4168"/>
                  <a:pt x="2232922" y="14829"/>
                </a:cubicBezTo>
                <a:cubicBezTo>
                  <a:pt x="2232870" y="18435"/>
                  <a:pt x="2233024" y="22040"/>
                  <a:pt x="2232819" y="25645"/>
                </a:cubicBezTo>
                <a:cubicBezTo>
                  <a:pt x="2232510" y="31568"/>
                  <a:pt x="2231531" y="32444"/>
                  <a:pt x="2225865" y="32598"/>
                </a:cubicBezTo>
                <a:cubicBezTo>
                  <a:pt x="2219530" y="32753"/>
                  <a:pt x="2217985" y="31671"/>
                  <a:pt x="2217728" y="25903"/>
                </a:cubicBezTo>
                <a:cubicBezTo>
                  <a:pt x="2217522" y="21422"/>
                  <a:pt x="2217831" y="16890"/>
                  <a:pt x="2217625" y="12357"/>
                </a:cubicBezTo>
                <a:cubicBezTo>
                  <a:pt x="2217264" y="5353"/>
                  <a:pt x="2214689" y="2314"/>
                  <a:pt x="2207736" y="2108"/>
                </a:cubicBezTo>
                <a:cubicBezTo>
                  <a:pt x="2195735" y="1747"/>
                  <a:pt x="2183684" y="1799"/>
                  <a:pt x="2171632" y="2211"/>
                </a:cubicBezTo>
                <a:cubicBezTo>
                  <a:pt x="2164678" y="2468"/>
                  <a:pt x="2161846" y="5353"/>
                  <a:pt x="2161382" y="12357"/>
                </a:cubicBezTo>
                <a:cubicBezTo>
                  <a:pt x="2160867" y="20443"/>
                  <a:pt x="2160816" y="28581"/>
                  <a:pt x="2161073" y="36719"/>
                </a:cubicBezTo>
                <a:cubicBezTo>
                  <a:pt x="2161279" y="42745"/>
                  <a:pt x="2163957" y="45320"/>
                  <a:pt x="2170189" y="45732"/>
                </a:cubicBezTo>
                <a:cubicBezTo>
                  <a:pt x="2176782" y="46196"/>
                  <a:pt x="2183426" y="46093"/>
                  <a:pt x="2190019" y="46041"/>
                </a:cubicBezTo>
                <a:cubicBezTo>
                  <a:pt x="2193624" y="45990"/>
                  <a:pt x="2196663" y="44547"/>
                  <a:pt x="2197075" y="40530"/>
                </a:cubicBezTo>
                <a:cubicBezTo>
                  <a:pt x="2197487" y="36513"/>
                  <a:pt x="2194757" y="34401"/>
                  <a:pt x="2191255" y="33680"/>
                </a:cubicBezTo>
                <a:cubicBezTo>
                  <a:pt x="2187752" y="32959"/>
                  <a:pt x="2184095" y="32753"/>
                  <a:pt x="2180542" y="32598"/>
                </a:cubicBezTo>
                <a:cubicBezTo>
                  <a:pt x="2176524" y="32444"/>
                  <a:pt x="2174670" y="30744"/>
                  <a:pt x="2174361" y="26572"/>
                </a:cubicBezTo>
                <a:cubicBezTo>
                  <a:pt x="2173743" y="17302"/>
                  <a:pt x="2175185" y="15499"/>
                  <a:pt x="2184611" y="15345"/>
                </a:cubicBezTo>
                <a:cubicBezTo>
                  <a:pt x="2189143" y="15293"/>
                  <a:pt x="2193624" y="15396"/>
                  <a:pt x="2198156" y="15345"/>
                </a:cubicBezTo>
                <a:cubicBezTo>
                  <a:pt x="2202328" y="15293"/>
                  <a:pt x="2204131" y="17456"/>
                  <a:pt x="2204079" y="21474"/>
                </a:cubicBezTo>
                <a:cubicBezTo>
                  <a:pt x="2204028" y="32289"/>
                  <a:pt x="2203976" y="43157"/>
                  <a:pt x="2203925" y="53973"/>
                </a:cubicBezTo>
                <a:cubicBezTo>
                  <a:pt x="2203925" y="57629"/>
                  <a:pt x="2202071" y="59587"/>
                  <a:pt x="2198362" y="59587"/>
                </a:cubicBezTo>
                <a:cubicBezTo>
                  <a:pt x="2183632" y="59484"/>
                  <a:pt x="2168902" y="59844"/>
                  <a:pt x="2154223" y="57939"/>
                </a:cubicBezTo>
                <a:cubicBezTo>
                  <a:pt x="2149897" y="57372"/>
                  <a:pt x="2148918" y="54694"/>
                  <a:pt x="2148867" y="51037"/>
                </a:cubicBezTo>
                <a:cubicBezTo>
                  <a:pt x="2148764" y="42024"/>
                  <a:pt x="2148661" y="33010"/>
                  <a:pt x="2148506" y="23946"/>
                </a:cubicBezTo>
                <a:cubicBezTo>
                  <a:pt x="2148455" y="21268"/>
                  <a:pt x="2148506" y="18486"/>
                  <a:pt x="2148043" y="15860"/>
                </a:cubicBezTo>
                <a:cubicBezTo>
                  <a:pt x="2147013" y="9834"/>
                  <a:pt x="2144489" y="7619"/>
                  <a:pt x="2138463" y="7052"/>
                </a:cubicBezTo>
                <a:cubicBezTo>
                  <a:pt x="2136660" y="6898"/>
                  <a:pt x="2134857" y="6949"/>
                  <a:pt x="2133055" y="6949"/>
                </a:cubicBezTo>
                <a:cubicBezTo>
                  <a:pt x="2019025" y="5198"/>
                  <a:pt x="1904994" y="5713"/>
                  <a:pt x="1790964" y="5610"/>
                </a:cubicBezTo>
                <a:cubicBezTo>
                  <a:pt x="1566199" y="5353"/>
                  <a:pt x="1341435" y="6177"/>
                  <a:pt x="1116671" y="4889"/>
                </a:cubicBezTo>
                <a:cubicBezTo>
                  <a:pt x="804916" y="3190"/>
                  <a:pt x="492903" y="4220"/>
                  <a:pt x="180891" y="3447"/>
                </a:cubicBezTo>
                <a:cubicBezTo>
                  <a:pt x="177595" y="3447"/>
                  <a:pt x="174247" y="3396"/>
                  <a:pt x="170951" y="3447"/>
                </a:cubicBezTo>
                <a:cubicBezTo>
                  <a:pt x="160341" y="3653"/>
                  <a:pt x="158177" y="5868"/>
                  <a:pt x="158332" y="16220"/>
                </a:cubicBezTo>
                <a:cubicBezTo>
                  <a:pt x="158487" y="27036"/>
                  <a:pt x="158590" y="37903"/>
                  <a:pt x="158693" y="48719"/>
                </a:cubicBezTo>
                <a:cubicBezTo>
                  <a:pt x="158693" y="50522"/>
                  <a:pt x="158796" y="52325"/>
                  <a:pt x="158693" y="54127"/>
                </a:cubicBezTo>
                <a:cubicBezTo>
                  <a:pt x="158332" y="60102"/>
                  <a:pt x="157714" y="60823"/>
                  <a:pt x="151842" y="61132"/>
                </a:cubicBezTo>
                <a:cubicBezTo>
                  <a:pt x="147928" y="61338"/>
                  <a:pt x="144014" y="61183"/>
                  <a:pt x="140100" y="61235"/>
                </a:cubicBezTo>
                <a:cubicBezTo>
                  <a:pt x="127481" y="61286"/>
                  <a:pt x="114811" y="61389"/>
                  <a:pt x="102192" y="61286"/>
                </a:cubicBezTo>
                <a:cubicBezTo>
                  <a:pt x="95342" y="61235"/>
                  <a:pt x="94724" y="60308"/>
                  <a:pt x="94621" y="53149"/>
                </a:cubicBezTo>
                <a:cubicBezTo>
                  <a:pt x="94518" y="45526"/>
                  <a:pt x="95291" y="44444"/>
                  <a:pt x="102450" y="44444"/>
                </a:cubicBezTo>
                <a:cubicBezTo>
                  <a:pt x="111463" y="44393"/>
                  <a:pt x="120476" y="44547"/>
                  <a:pt x="129490" y="45011"/>
                </a:cubicBezTo>
                <a:cubicBezTo>
                  <a:pt x="141284" y="45629"/>
                  <a:pt x="144838" y="42539"/>
                  <a:pt x="144786" y="30796"/>
                </a:cubicBezTo>
                <a:cubicBezTo>
                  <a:pt x="144735" y="24461"/>
                  <a:pt x="144735" y="18126"/>
                  <a:pt x="144117" y="11894"/>
                </a:cubicBezTo>
                <a:cubicBezTo>
                  <a:pt x="143293" y="3962"/>
                  <a:pt x="140100" y="717"/>
                  <a:pt x="132477" y="1129"/>
                </a:cubicBezTo>
                <a:cubicBezTo>
                  <a:pt x="118622" y="1902"/>
                  <a:pt x="104819" y="1335"/>
                  <a:pt x="90964" y="2056"/>
                </a:cubicBezTo>
                <a:cubicBezTo>
                  <a:pt x="84320" y="2365"/>
                  <a:pt x="81848" y="4992"/>
                  <a:pt x="81282" y="11585"/>
                </a:cubicBezTo>
                <a:cubicBezTo>
                  <a:pt x="80921" y="16066"/>
                  <a:pt x="81076" y="20598"/>
                  <a:pt x="81024" y="25130"/>
                </a:cubicBezTo>
                <a:cubicBezTo>
                  <a:pt x="80973" y="28684"/>
                  <a:pt x="79479" y="30847"/>
                  <a:pt x="75565" y="30693"/>
                </a:cubicBezTo>
                <a:cubicBezTo>
                  <a:pt x="72165" y="30435"/>
                  <a:pt x="71084" y="28169"/>
                  <a:pt x="71084" y="25130"/>
                </a:cubicBezTo>
                <a:cubicBezTo>
                  <a:pt x="71084" y="20907"/>
                  <a:pt x="71290" y="16684"/>
                  <a:pt x="71187" y="12512"/>
                </a:cubicBezTo>
                <a:cubicBezTo>
                  <a:pt x="71032" y="4426"/>
                  <a:pt x="68818" y="1644"/>
                  <a:pt x="60629" y="872"/>
                </a:cubicBezTo>
                <a:cubicBezTo>
                  <a:pt x="53160" y="202"/>
                  <a:pt x="45589" y="305"/>
                  <a:pt x="38070" y="202"/>
                </a:cubicBezTo>
                <a:cubicBezTo>
                  <a:pt x="29674" y="48"/>
                  <a:pt x="21228" y="-107"/>
                  <a:pt x="12833" y="99"/>
                </a:cubicBezTo>
                <a:cubicBezTo>
                  <a:pt x="5261" y="254"/>
                  <a:pt x="2635" y="2623"/>
                  <a:pt x="1141" y="9988"/>
                </a:cubicBezTo>
                <a:cubicBezTo>
                  <a:pt x="678" y="12306"/>
                  <a:pt x="420" y="14726"/>
                  <a:pt x="369" y="17147"/>
                </a:cubicBezTo>
                <a:cubicBezTo>
                  <a:pt x="214" y="29766"/>
                  <a:pt x="8" y="42384"/>
                  <a:pt x="60" y="55054"/>
                </a:cubicBezTo>
                <a:cubicBezTo>
                  <a:pt x="111" y="65819"/>
                  <a:pt x="3253" y="68806"/>
                  <a:pt x="14172" y="69218"/>
                </a:cubicBezTo>
                <a:cubicBezTo>
                  <a:pt x="17777" y="69372"/>
                  <a:pt x="21434" y="69166"/>
                  <a:pt x="24988" y="69527"/>
                </a:cubicBezTo>
                <a:cubicBezTo>
                  <a:pt x="29829" y="69990"/>
                  <a:pt x="30808" y="71742"/>
                  <a:pt x="30808" y="77716"/>
                </a:cubicBezTo>
                <a:cubicBezTo>
                  <a:pt x="30808" y="81733"/>
                  <a:pt x="29932" y="84978"/>
                  <a:pt x="25091" y="85184"/>
                </a:cubicBezTo>
                <a:cubicBezTo>
                  <a:pt x="20558" y="85339"/>
                  <a:pt x="16026" y="85184"/>
                  <a:pt x="11545" y="85596"/>
                </a:cubicBezTo>
                <a:cubicBezTo>
                  <a:pt x="4334" y="86266"/>
                  <a:pt x="987" y="89202"/>
                  <a:pt x="678" y="96412"/>
                </a:cubicBezTo>
                <a:cubicBezTo>
                  <a:pt x="60" y="108310"/>
                  <a:pt x="60" y="120362"/>
                  <a:pt x="317" y="132414"/>
                </a:cubicBezTo>
                <a:cubicBezTo>
                  <a:pt x="472" y="138800"/>
                  <a:pt x="3510" y="141478"/>
                  <a:pt x="10154" y="141736"/>
                </a:cubicBezTo>
                <a:cubicBezTo>
                  <a:pt x="18550" y="142045"/>
                  <a:pt x="26996" y="142045"/>
                  <a:pt x="35443" y="141684"/>
                </a:cubicBezTo>
                <a:cubicBezTo>
                  <a:pt x="41829" y="141427"/>
                  <a:pt x="44971" y="138285"/>
                  <a:pt x="44971" y="132105"/>
                </a:cubicBezTo>
                <a:cubicBezTo>
                  <a:pt x="44971" y="126388"/>
                  <a:pt x="44405" y="120671"/>
                  <a:pt x="43632" y="115057"/>
                </a:cubicBezTo>
                <a:cubicBezTo>
                  <a:pt x="43014" y="110473"/>
                  <a:pt x="40130" y="108104"/>
                  <a:pt x="36473" y="108567"/>
                </a:cubicBezTo>
                <a:cubicBezTo>
                  <a:pt x="32456" y="109082"/>
                  <a:pt x="31014" y="111863"/>
                  <a:pt x="30653" y="115469"/>
                </a:cubicBezTo>
                <a:cubicBezTo>
                  <a:pt x="30499" y="116962"/>
                  <a:pt x="30396" y="118507"/>
                  <a:pt x="30550" y="119950"/>
                </a:cubicBezTo>
                <a:cubicBezTo>
                  <a:pt x="31426" y="128345"/>
                  <a:pt x="27202" y="128911"/>
                  <a:pt x="19580" y="128242"/>
                </a:cubicBezTo>
                <a:cubicBezTo>
                  <a:pt x="16850" y="127984"/>
                  <a:pt x="14944" y="126439"/>
                  <a:pt x="14893" y="123658"/>
                </a:cubicBezTo>
                <a:cubicBezTo>
                  <a:pt x="14738" y="117374"/>
                  <a:pt x="14790" y="111039"/>
                  <a:pt x="14944" y="104756"/>
                </a:cubicBezTo>
                <a:cubicBezTo>
                  <a:pt x="15047" y="102078"/>
                  <a:pt x="16644" y="100120"/>
                  <a:pt x="19425" y="99914"/>
                </a:cubicBezTo>
                <a:cubicBezTo>
                  <a:pt x="29932" y="99193"/>
                  <a:pt x="40490" y="99296"/>
                  <a:pt x="50997" y="99811"/>
                </a:cubicBezTo>
                <a:cubicBezTo>
                  <a:pt x="54654" y="100017"/>
                  <a:pt x="56096" y="102644"/>
                  <a:pt x="56096" y="106043"/>
                </a:cubicBezTo>
                <a:cubicBezTo>
                  <a:pt x="56096" y="119898"/>
                  <a:pt x="56045" y="133701"/>
                  <a:pt x="55993" y="147556"/>
                </a:cubicBezTo>
                <a:cubicBezTo>
                  <a:pt x="55942" y="152397"/>
                  <a:pt x="52851" y="153479"/>
                  <a:pt x="48731" y="153479"/>
                </a:cubicBezTo>
                <a:cubicBezTo>
                  <a:pt x="38585" y="153479"/>
                  <a:pt x="28335" y="153479"/>
                  <a:pt x="18138" y="153479"/>
                </a:cubicBezTo>
                <a:cubicBezTo>
                  <a:pt x="15408" y="153479"/>
                  <a:pt x="12730" y="153427"/>
                  <a:pt x="10000" y="153736"/>
                </a:cubicBezTo>
                <a:cubicBezTo>
                  <a:pt x="5210" y="154251"/>
                  <a:pt x="2326" y="157033"/>
                  <a:pt x="1759" y="161822"/>
                </a:cubicBezTo>
                <a:cubicBezTo>
                  <a:pt x="1450" y="164192"/>
                  <a:pt x="1502" y="166612"/>
                  <a:pt x="1502" y="169033"/>
                </a:cubicBezTo>
                <a:cubicBezTo>
                  <a:pt x="1450" y="183197"/>
                  <a:pt x="1605" y="197309"/>
                  <a:pt x="1450" y="211473"/>
                </a:cubicBezTo>
                <a:cubicBezTo>
                  <a:pt x="832" y="272144"/>
                  <a:pt x="575" y="332919"/>
                  <a:pt x="420" y="394724"/>
                </a:cubicBezTo>
                <a:lnTo>
                  <a:pt x="420" y="394724"/>
                </a:lnTo>
                <a:cubicBezTo>
                  <a:pt x="420" y="395909"/>
                  <a:pt x="420" y="397094"/>
                  <a:pt x="420" y="398278"/>
                </a:cubicBezTo>
                <a:cubicBezTo>
                  <a:pt x="420" y="399463"/>
                  <a:pt x="420" y="400647"/>
                  <a:pt x="420" y="401832"/>
                </a:cubicBezTo>
                <a:lnTo>
                  <a:pt x="420" y="401832"/>
                </a:lnTo>
                <a:cubicBezTo>
                  <a:pt x="575" y="463637"/>
                  <a:pt x="832" y="524361"/>
                  <a:pt x="1450" y="585084"/>
                </a:cubicBezTo>
                <a:cubicBezTo>
                  <a:pt x="1605" y="599248"/>
                  <a:pt x="1450" y="613360"/>
                  <a:pt x="1502" y="627523"/>
                </a:cubicBezTo>
                <a:cubicBezTo>
                  <a:pt x="1502" y="629944"/>
                  <a:pt x="1450" y="632365"/>
                  <a:pt x="1759" y="634734"/>
                </a:cubicBezTo>
                <a:cubicBezTo>
                  <a:pt x="2326" y="639575"/>
                  <a:pt x="5261" y="642305"/>
                  <a:pt x="10000" y="642820"/>
                </a:cubicBezTo>
                <a:cubicBezTo>
                  <a:pt x="12678" y="643129"/>
                  <a:pt x="15408" y="643078"/>
                  <a:pt x="18138" y="643078"/>
                </a:cubicBezTo>
                <a:cubicBezTo>
                  <a:pt x="28387" y="643078"/>
                  <a:pt x="38585" y="643078"/>
                  <a:pt x="48834" y="643026"/>
                </a:cubicBezTo>
                <a:cubicBezTo>
                  <a:pt x="52954" y="643026"/>
                  <a:pt x="56045" y="644108"/>
                  <a:pt x="56096" y="648949"/>
                </a:cubicBezTo>
                <a:cubicBezTo>
                  <a:pt x="56148" y="662804"/>
                  <a:pt x="56199" y="676607"/>
                  <a:pt x="56199" y="690462"/>
                </a:cubicBezTo>
                <a:cubicBezTo>
                  <a:pt x="56199" y="693861"/>
                  <a:pt x="54757" y="696539"/>
                  <a:pt x="51100" y="696694"/>
                </a:cubicBezTo>
                <a:cubicBezTo>
                  <a:pt x="40593" y="697209"/>
                  <a:pt x="30035" y="697312"/>
                  <a:pt x="19528" y="696591"/>
                </a:cubicBezTo>
                <a:cubicBezTo>
                  <a:pt x="16747" y="696385"/>
                  <a:pt x="15099" y="694427"/>
                  <a:pt x="15047" y="691749"/>
                </a:cubicBezTo>
                <a:cubicBezTo>
                  <a:pt x="14841" y="685466"/>
                  <a:pt x="14841" y="679131"/>
                  <a:pt x="14996" y="672847"/>
                </a:cubicBezTo>
                <a:cubicBezTo>
                  <a:pt x="15047" y="670066"/>
                  <a:pt x="17004" y="668521"/>
                  <a:pt x="19683" y="668263"/>
                </a:cubicBezTo>
                <a:cubicBezTo>
                  <a:pt x="27254" y="667594"/>
                  <a:pt x="31529" y="668160"/>
                  <a:pt x="30653" y="676555"/>
                </a:cubicBezTo>
                <a:cubicBezTo>
                  <a:pt x="30499" y="678049"/>
                  <a:pt x="30602" y="679543"/>
                  <a:pt x="30756" y="681036"/>
                </a:cubicBezTo>
                <a:cubicBezTo>
                  <a:pt x="31065" y="684642"/>
                  <a:pt x="32559" y="687423"/>
                  <a:pt x="36576" y="687938"/>
                </a:cubicBezTo>
                <a:cubicBezTo>
                  <a:pt x="40233" y="688401"/>
                  <a:pt x="43117" y="686032"/>
                  <a:pt x="43735" y="681448"/>
                </a:cubicBezTo>
                <a:cubicBezTo>
                  <a:pt x="44508" y="675783"/>
                  <a:pt x="45074" y="670066"/>
                  <a:pt x="45074" y="664400"/>
                </a:cubicBezTo>
                <a:cubicBezTo>
                  <a:pt x="45074" y="658220"/>
                  <a:pt x="41932" y="655027"/>
                  <a:pt x="35546" y="654821"/>
                </a:cubicBezTo>
                <a:cubicBezTo>
                  <a:pt x="27151" y="654512"/>
                  <a:pt x="18704" y="654460"/>
                  <a:pt x="10257" y="654769"/>
                </a:cubicBezTo>
                <a:cubicBezTo>
                  <a:pt x="3613" y="655027"/>
                  <a:pt x="575" y="657756"/>
                  <a:pt x="420" y="664091"/>
                </a:cubicBezTo>
                <a:cubicBezTo>
                  <a:pt x="60" y="676040"/>
                  <a:pt x="60" y="688092"/>
                  <a:pt x="626" y="700144"/>
                </a:cubicBezTo>
                <a:cubicBezTo>
                  <a:pt x="935" y="707355"/>
                  <a:pt x="4283" y="710291"/>
                  <a:pt x="11494" y="710960"/>
                </a:cubicBezTo>
                <a:cubicBezTo>
                  <a:pt x="15974" y="711372"/>
                  <a:pt x="20507" y="711218"/>
                  <a:pt x="25039" y="711372"/>
                </a:cubicBezTo>
                <a:cubicBezTo>
                  <a:pt x="29932" y="711527"/>
                  <a:pt x="30756" y="714772"/>
                  <a:pt x="30756" y="718840"/>
                </a:cubicBezTo>
                <a:cubicBezTo>
                  <a:pt x="30756" y="724866"/>
                  <a:pt x="29777" y="726566"/>
                  <a:pt x="24936" y="727030"/>
                </a:cubicBezTo>
                <a:cubicBezTo>
                  <a:pt x="21331" y="727390"/>
                  <a:pt x="17726" y="727184"/>
                  <a:pt x="14120" y="727339"/>
                </a:cubicBezTo>
                <a:cubicBezTo>
                  <a:pt x="3201" y="727751"/>
                  <a:pt x="111" y="730738"/>
                  <a:pt x="8" y="741502"/>
                </a:cubicBezTo>
                <a:cubicBezTo>
                  <a:pt x="-43" y="754121"/>
                  <a:pt x="163" y="766791"/>
                  <a:pt x="317" y="779409"/>
                </a:cubicBezTo>
                <a:cubicBezTo>
                  <a:pt x="369" y="781778"/>
                  <a:pt x="626" y="784251"/>
                  <a:pt x="1090" y="786568"/>
                </a:cubicBezTo>
                <a:cubicBezTo>
                  <a:pt x="2583" y="793933"/>
                  <a:pt x="5210" y="796303"/>
                  <a:pt x="12781" y="796457"/>
                </a:cubicBezTo>
                <a:cubicBezTo>
                  <a:pt x="21176" y="796663"/>
                  <a:pt x="29623" y="796457"/>
                  <a:pt x="38070" y="796354"/>
                </a:cubicBezTo>
                <a:cubicBezTo>
                  <a:pt x="45589" y="796251"/>
                  <a:pt x="53160" y="796354"/>
                  <a:pt x="60629" y="795685"/>
                </a:cubicBezTo>
                <a:cubicBezTo>
                  <a:pt x="68818" y="794964"/>
                  <a:pt x="71032" y="792182"/>
                  <a:pt x="71187" y="784045"/>
                </a:cubicBezTo>
                <a:cubicBezTo>
                  <a:pt x="71238" y="779821"/>
                  <a:pt x="71084" y="775598"/>
                  <a:pt x="71084" y="771426"/>
                </a:cubicBezTo>
                <a:cubicBezTo>
                  <a:pt x="71084" y="768387"/>
                  <a:pt x="72165" y="766121"/>
                  <a:pt x="75668" y="765967"/>
                </a:cubicBezTo>
                <a:cubicBezTo>
                  <a:pt x="79582" y="765761"/>
                  <a:pt x="81024" y="767924"/>
                  <a:pt x="81127" y="771529"/>
                </a:cubicBezTo>
                <a:cubicBezTo>
                  <a:pt x="81179" y="776061"/>
                  <a:pt x="81024" y="780594"/>
                  <a:pt x="81385" y="785075"/>
                </a:cubicBezTo>
                <a:cubicBezTo>
                  <a:pt x="81900" y="791667"/>
                  <a:pt x="84423" y="794243"/>
                  <a:pt x="91068" y="794603"/>
                </a:cubicBezTo>
                <a:cubicBezTo>
                  <a:pt x="104871" y="795273"/>
                  <a:pt x="118725" y="794758"/>
                  <a:pt x="132580" y="795530"/>
                </a:cubicBezTo>
                <a:cubicBezTo>
                  <a:pt x="140203" y="795942"/>
                  <a:pt x="143396" y="792697"/>
                  <a:pt x="144220" y="784766"/>
                </a:cubicBezTo>
                <a:cubicBezTo>
                  <a:pt x="144889" y="778482"/>
                  <a:pt x="144838" y="772147"/>
                  <a:pt x="144889" y="765864"/>
                </a:cubicBezTo>
                <a:cubicBezTo>
                  <a:pt x="144941" y="754121"/>
                  <a:pt x="141387" y="751031"/>
                  <a:pt x="129593" y="751649"/>
                </a:cubicBezTo>
                <a:cubicBezTo>
                  <a:pt x="120579" y="752112"/>
                  <a:pt x="111566" y="752267"/>
                  <a:pt x="102553" y="752215"/>
                </a:cubicBezTo>
                <a:cubicBezTo>
                  <a:pt x="95394" y="752215"/>
                  <a:pt x="94621" y="751133"/>
                  <a:pt x="94724" y="743511"/>
                </a:cubicBezTo>
                <a:cubicBezTo>
                  <a:pt x="94827" y="736352"/>
                  <a:pt x="95445" y="735476"/>
                  <a:pt x="102295" y="735373"/>
                </a:cubicBezTo>
                <a:cubicBezTo>
                  <a:pt x="114914" y="735219"/>
                  <a:pt x="127584" y="735373"/>
                  <a:pt x="140203" y="735425"/>
                </a:cubicBezTo>
                <a:cubicBezTo>
                  <a:pt x="144117" y="735425"/>
                  <a:pt x="148031" y="735322"/>
                  <a:pt x="151945" y="735528"/>
                </a:cubicBezTo>
                <a:cubicBezTo>
                  <a:pt x="157817" y="735837"/>
                  <a:pt x="158487" y="736558"/>
                  <a:pt x="158796" y="742532"/>
                </a:cubicBezTo>
                <a:cubicBezTo>
                  <a:pt x="158899" y="744335"/>
                  <a:pt x="158847" y="746138"/>
                  <a:pt x="158796" y="747940"/>
                </a:cubicBezTo>
                <a:cubicBezTo>
                  <a:pt x="158693" y="758756"/>
                  <a:pt x="158590" y="769623"/>
                  <a:pt x="158435" y="780439"/>
                </a:cubicBezTo>
                <a:cubicBezTo>
                  <a:pt x="158280" y="790792"/>
                  <a:pt x="160444" y="793058"/>
                  <a:pt x="171054" y="793212"/>
                </a:cubicBezTo>
                <a:cubicBezTo>
                  <a:pt x="174350" y="793264"/>
                  <a:pt x="177698" y="793212"/>
                  <a:pt x="180994" y="793212"/>
                </a:cubicBezTo>
                <a:cubicBezTo>
                  <a:pt x="493006" y="792440"/>
                  <a:pt x="805019" y="793470"/>
                  <a:pt x="1117031" y="791667"/>
                </a:cubicBezTo>
                <a:cubicBezTo>
                  <a:pt x="1341796" y="790380"/>
                  <a:pt x="1566560" y="791204"/>
                  <a:pt x="1791324" y="790946"/>
                </a:cubicBezTo>
                <a:cubicBezTo>
                  <a:pt x="1905355" y="790792"/>
                  <a:pt x="2019385" y="791358"/>
                  <a:pt x="2133415" y="789607"/>
                </a:cubicBezTo>
                <a:cubicBezTo>
                  <a:pt x="2135218" y="789556"/>
                  <a:pt x="2137021" y="789659"/>
                  <a:pt x="2138823" y="789504"/>
                </a:cubicBezTo>
                <a:cubicBezTo>
                  <a:pt x="2144849" y="788938"/>
                  <a:pt x="2147373" y="786723"/>
                  <a:pt x="2148403" y="780697"/>
                </a:cubicBezTo>
                <a:cubicBezTo>
                  <a:pt x="2148867" y="778070"/>
                  <a:pt x="2148815" y="775289"/>
                  <a:pt x="2148867" y="772611"/>
                </a:cubicBezTo>
                <a:cubicBezTo>
                  <a:pt x="2149021" y="763597"/>
                  <a:pt x="2149124" y="754584"/>
                  <a:pt x="2149227" y="745520"/>
                </a:cubicBezTo>
                <a:cubicBezTo>
                  <a:pt x="2149279" y="741863"/>
                  <a:pt x="2150257" y="739185"/>
                  <a:pt x="2154584" y="738618"/>
                </a:cubicBezTo>
                <a:cubicBezTo>
                  <a:pt x="2169262" y="736712"/>
                  <a:pt x="2183993" y="737073"/>
                  <a:pt x="2198723" y="736970"/>
                </a:cubicBezTo>
                <a:cubicBezTo>
                  <a:pt x="2202380" y="736970"/>
                  <a:pt x="2204234" y="738927"/>
                  <a:pt x="2204285" y="742584"/>
                </a:cubicBezTo>
                <a:cubicBezTo>
                  <a:pt x="2204337" y="753400"/>
                  <a:pt x="2204388" y="764267"/>
                  <a:pt x="2204440" y="775083"/>
                </a:cubicBezTo>
                <a:cubicBezTo>
                  <a:pt x="2204491" y="779100"/>
                  <a:pt x="2202689" y="781263"/>
                  <a:pt x="2198517" y="781212"/>
                </a:cubicBezTo>
                <a:cubicBezTo>
                  <a:pt x="2193984" y="781160"/>
                  <a:pt x="2189504" y="781263"/>
                  <a:pt x="2184971" y="781212"/>
                </a:cubicBezTo>
                <a:cubicBezTo>
                  <a:pt x="2175546" y="781057"/>
                  <a:pt x="2174052" y="779306"/>
                  <a:pt x="2174722" y="769984"/>
                </a:cubicBezTo>
                <a:cubicBezTo>
                  <a:pt x="2175031" y="765812"/>
                  <a:pt x="2176885" y="764113"/>
                  <a:pt x="2180902" y="763958"/>
                </a:cubicBezTo>
                <a:cubicBezTo>
                  <a:pt x="2184508" y="763804"/>
                  <a:pt x="2188113" y="763597"/>
                  <a:pt x="2191615" y="762876"/>
                </a:cubicBezTo>
                <a:cubicBezTo>
                  <a:pt x="2195117" y="762155"/>
                  <a:pt x="2197847" y="760044"/>
                  <a:pt x="2197435" y="756026"/>
                </a:cubicBezTo>
                <a:cubicBezTo>
                  <a:pt x="2197023" y="752009"/>
                  <a:pt x="2193984" y="750567"/>
                  <a:pt x="2190379" y="750515"/>
                </a:cubicBezTo>
                <a:cubicBezTo>
                  <a:pt x="2183786" y="750464"/>
                  <a:pt x="2177143" y="750361"/>
                  <a:pt x="2170550" y="750824"/>
                </a:cubicBezTo>
                <a:cubicBezTo>
                  <a:pt x="2164318" y="751236"/>
                  <a:pt x="2161640" y="753812"/>
                  <a:pt x="2161434" y="759838"/>
                </a:cubicBezTo>
                <a:cubicBezTo>
                  <a:pt x="2161125" y="767924"/>
                  <a:pt x="2161176" y="776113"/>
                  <a:pt x="2161743" y="784199"/>
                </a:cubicBezTo>
                <a:cubicBezTo>
                  <a:pt x="2162206" y="791204"/>
                  <a:pt x="2165039" y="794139"/>
                  <a:pt x="2171992" y="794345"/>
                </a:cubicBezTo>
                <a:cubicBezTo>
                  <a:pt x="2183993" y="794758"/>
                  <a:pt x="2196044" y="794809"/>
                  <a:pt x="2208096" y="794449"/>
                </a:cubicBezTo>
                <a:cubicBezTo>
                  <a:pt x="2215050" y="794243"/>
                  <a:pt x="2217625" y="791204"/>
                  <a:pt x="2217985" y="784199"/>
                </a:cubicBezTo>
                <a:cubicBezTo>
                  <a:pt x="2218191" y="779718"/>
                  <a:pt x="2217882" y="775186"/>
                  <a:pt x="2218088" y="770654"/>
                </a:cubicBezTo>
                <a:cubicBezTo>
                  <a:pt x="2218346" y="764937"/>
                  <a:pt x="2219891" y="763804"/>
                  <a:pt x="2226226" y="763958"/>
                </a:cubicBezTo>
                <a:cubicBezTo>
                  <a:pt x="2231891" y="764113"/>
                  <a:pt x="2232870" y="764988"/>
                  <a:pt x="2233179" y="770911"/>
                </a:cubicBezTo>
                <a:cubicBezTo>
                  <a:pt x="2233385" y="774516"/>
                  <a:pt x="2233231" y="778122"/>
                  <a:pt x="2233282" y="781727"/>
                </a:cubicBezTo>
                <a:cubicBezTo>
                  <a:pt x="2233437" y="792440"/>
                  <a:pt x="2235342" y="794397"/>
                  <a:pt x="2245901" y="794552"/>
                </a:cubicBezTo>
                <a:cubicBezTo>
                  <a:pt x="2259755" y="794809"/>
                  <a:pt x="2273558" y="793830"/>
                  <a:pt x="2287362" y="793109"/>
                </a:cubicBezTo>
                <a:cubicBezTo>
                  <a:pt x="2296478" y="792646"/>
                  <a:pt x="2298898" y="790380"/>
                  <a:pt x="2299053" y="780954"/>
                </a:cubicBezTo>
                <a:cubicBezTo>
                  <a:pt x="2299207" y="771632"/>
                  <a:pt x="2299001" y="762310"/>
                  <a:pt x="2298898" y="752988"/>
                </a:cubicBezTo>
                <a:cubicBezTo>
                  <a:pt x="2298847" y="747580"/>
                  <a:pt x="2299053" y="742120"/>
                  <a:pt x="2298692" y="736764"/>
                </a:cubicBezTo>
                <a:cubicBezTo>
                  <a:pt x="2298229" y="729656"/>
                  <a:pt x="2295757" y="727030"/>
                  <a:pt x="2288804" y="726205"/>
                </a:cubicBezTo>
                <a:cubicBezTo>
                  <a:pt x="2284941" y="725742"/>
                  <a:pt x="2280975" y="725948"/>
                  <a:pt x="2277112" y="726051"/>
                </a:cubicBezTo>
                <a:cubicBezTo>
                  <a:pt x="2273867" y="726154"/>
                  <a:pt x="2271035" y="725999"/>
                  <a:pt x="2270726" y="721725"/>
                </a:cubicBezTo>
                <a:cubicBezTo>
                  <a:pt x="2270468" y="717862"/>
                  <a:pt x="2271653" y="715390"/>
                  <a:pt x="2275824" y="714668"/>
                </a:cubicBezTo>
                <a:cubicBezTo>
                  <a:pt x="2280614" y="713793"/>
                  <a:pt x="2285404" y="713999"/>
                  <a:pt x="2290194" y="713638"/>
                </a:cubicBezTo>
                <a:cubicBezTo>
                  <a:pt x="2296838" y="713175"/>
                  <a:pt x="2299311" y="710857"/>
                  <a:pt x="2300289" y="704368"/>
                </a:cubicBezTo>
                <a:cubicBezTo>
                  <a:pt x="2300650" y="701689"/>
                  <a:pt x="2300650" y="698960"/>
                  <a:pt x="2300650" y="696282"/>
                </a:cubicBezTo>
                <a:cubicBezTo>
                  <a:pt x="2300701" y="686650"/>
                  <a:pt x="2300959" y="677019"/>
                  <a:pt x="2300547" y="667388"/>
                </a:cubicBezTo>
                <a:cubicBezTo>
                  <a:pt x="2299877" y="659353"/>
                  <a:pt x="2296632" y="655902"/>
                  <a:pt x="2290091" y="655902"/>
                </a:cubicBezTo>
                <a:close/>
                <a:moveTo>
                  <a:pt x="101008" y="15345"/>
                </a:moveTo>
                <a:cubicBezTo>
                  <a:pt x="104613" y="15087"/>
                  <a:pt x="108218" y="15293"/>
                  <a:pt x="111772" y="15293"/>
                </a:cubicBezTo>
                <a:cubicBezTo>
                  <a:pt x="111772" y="15242"/>
                  <a:pt x="111772" y="15139"/>
                  <a:pt x="111772" y="15087"/>
                </a:cubicBezTo>
                <a:cubicBezTo>
                  <a:pt x="115687" y="15087"/>
                  <a:pt x="119549" y="14881"/>
                  <a:pt x="123464" y="15139"/>
                </a:cubicBezTo>
                <a:cubicBezTo>
                  <a:pt x="128975" y="15499"/>
                  <a:pt x="130314" y="17199"/>
                  <a:pt x="130211" y="23379"/>
                </a:cubicBezTo>
                <a:cubicBezTo>
                  <a:pt x="130159" y="28942"/>
                  <a:pt x="128975" y="30744"/>
                  <a:pt x="123773" y="30899"/>
                </a:cubicBezTo>
                <a:cubicBezTo>
                  <a:pt x="115996" y="31208"/>
                  <a:pt x="108218" y="31156"/>
                  <a:pt x="100441" y="30796"/>
                </a:cubicBezTo>
                <a:cubicBezTo>
                  <a:pt x="95445" y="30538"/>
                  <a:pt x="94570" y="28890"/>
                  <a:pt x="94621" y="22813"/>
                </a:cubicBezTo>
                <a:cubicBezTo>
                  <a:pt x="94724" y="16787"/>
                  <a:pt x="95548" y="15705"/>
                  <a:pt x="101008" y="15345"/>
                </a:cubicBezTo>
                <a:close/>
                <a:moveTo>
                  <a:pt x="100441" y="765658"/>
                </a:moveTo>
                <a:cubicBezTo>
                  <a:pt x="108218" y="765297"/>
                  <a:pt x="115996" y="765246"/>
                  <a:pt x="123773" y="765503"/>
                </a:cubicBezTo>
                <a:cubicBezTo>
                  <a:pt x="128975" y="765709"/>
                  <a:pt x="130159" y="767460"/>
                  <a:pt x="130211" y="773074"/>
                </a:cubicBezTo>
                <a:cubicBezTo>
                  <a:pt x="130262" y="779203"/>
                  <a:pt x="128975" y="780954"/>
                  <a:pt x="123464" y="781315"/>
                </a:cubicBezTo>
                <a:cubicBezTo>
                  <a:pt x="119601" y="781572"/>
                  <a:pt x="115687" y="781366"/>
                  <a:pt x="111772" y="781366"/>
                </a:cubicBezTo>
                <a:cubicBezTo>
                  <a:pt x="111772" y="781315"/>
                  <a:pt x="111772" y="781212"/>
                  <a:pt x="111772" y="781160"/>
                </a:cubicBezTo>
                <a:cubicBezTo>
                  <a:pt x="108167" y="781160"/>
                  <a:pt x="104562" y="781366"/>
                  <a:pt x="101008" y="781109"/>
                </a:cubicBezTo>
                <a:cubicBezTo>
                  <a:pt x="95497" y="780748"/>
                  <a:pt x="94673" y="779615"/>
                  <a:pt x="94621" y="773641"/>
                </a:cubicBezTo>
                <a:cubicBezTo>
                  <a:pt x="94570" y="767563"/>
                  <a:pt x="95445" y="765915"/>
                  <a:pt x="100441" y="765658"/>
                </a:cubicBezTo>
                <a:close/>
                <a:moveTo>
                  <a:pt x="2277009" y="96206"/>
                </a:moveTo>
                <a:cubicBezTo>
                  <a:pt x="2282881" y="96103"/>
                  <a:pt x="2285301" y="97185"/>
                  <a:pt x="2285559" y="101666"/>
                </a:cubicBezTo>
                <a:cubicBezTo>
                  <a:pt x="2285971" y="108258"/>
                  <a:pt x="2285765" y="114851"/>
                  <a:pt x="2285713" y="121443"/>
                </a:cubicBezTo>
                <a:cubicBezTo>
                  <a:pt x="2285662" y="123658"/>
                  <a:pt x="2284580" y="125357"/>
                  <a:pt x="2282262" y="126182"/>
                </a:cubicBezTo>
                <a:cubicBezTo>
                  <a:pt x="2274897" y="128808"/>
                  <a:pt x="2270056" y="125564"/>
                  <a:pt x="2269850" y="117735"/>
                </a:cubicBezTo>
                <a:cubicBezTo>
                  <a:pt x="2269799" y="115932"/>
                  <a:pt x="2269850" y="114130"/>
                  <a:pt x="2269850" y="112327"/>
                </a:cubicBezTo>
                <a:cubicBezTo>
                  <a:pt x="2269902" y="112327"/>
                  <a:pt x="2270005" y="112327"/>
                  <a:pt x="2270056" y="112327"/>
                </a:cubicBezTo>
                <a:cubicBezTo>
                  <a:pt x="2270056" y="109031"/>
                  <a:pt x="2270056" y="105734"/>
                  <a:pt x="2270056" y="102438"/>
                </a:cubicBezTo>
                <a:cubicBezTo>
                  <a:pt x="2270056" y="97700"/>
                  <a:pt x="2272734" y="96258"/>
                  <a:pt x="2277009" y="96206"/>
                </a:cubicBezTo>
                <a:close/>
                <a:moveTo>
                  <a:pt x="2270417" y="739957"/>
                </a:moveTo>
                <a:cubicBezTo>
                  <a:pt x="2284838" y="739751"/>
                  <a:pt x="2284065" y="741090"/>
                  <a:pt x="2284271" y="754224"/>
                </a:cubicBezTo>
                <a:cubicBezTo>
                  <a:pt x="2284374" y="760507"/>
                  <a:pt x="2284941" y="766842"/>
                  <a:pt x="2285250" y="773126"/>
                </a:cubicBezTo>
                <a:cubicBezTo>
                  <a:pt x="2285456" y="777040"/>
                  <a:pt x="2283756" y="779358"/>
                  <a:pt x="2279533" y="779564"/>
                </a:cubicBezTo>
                <a:cubicBezTo>
                  <a:pt x="2270829" y="779976"/>
                  <a:pt x="2262124" y="780697"/>
                  <a:pt x="2253420" y="780851"/>
                </a:cubicBezTo>
                <a:cubicBezTo>
                  <a:pt x="2247600" y="780954"/>
                  <a:pt x="2246828" y="779924"/>
                  <a:pt x="2246519" y="773950"/>
                </a:cubicBezTo>
                <a:cubicBezTo>
                  <a:pt x="2246313" y="769469"/>
                  <a:pt x="2246622" y="764937"/>
                  <a:pt x="2246313" y="760404"/>
                </a:cubicBezTo>
                <a:cubicBezTo>
                  <a:pt x="2245798" y="753348"/>
                  <a:pt x="2243119" y="750773"/>
                  <a:pt x="2236166" y="750361"/>
                </a:cubicBezTo>
                <a:cubicBezTo>
                  <a:pt x="2232561" y="750155"/>
                  <a:pt x="2228956" y="750412"/>
                  <a:pt x="2225350" y="750309"/>
                </a:cubicBezTo>
                <a:cubicBezTo>
                  <a:pt x="2218706" y="750103"/>
                  <a:pt x="2218088" y="749537"/>
                  <a:pt x="2217728" y="743099"/>
                </a:cubicBezTo>
                <a:cubicBezTo>
                  <a:pt x="2217522" y="739803"/>
                  <a:pt x="2217779" y="736455"/>
                  <a:pt x="2217522" y="733159"/>
                </a:cubicBezTo>
                <a:cubicBezTo>
                  <a:pt x="2216904" y="725536"/>
                  <a:pt x="2213453" y="722343"/>
                  <a:pt x="2205727" y="722755"/>
                </a:cubicBezTo>
                <a:cubicBezTo>
                  <a:pt x="2186207" y="723785"/>
                  <a:pt x="2166636" y="722909"/>
                  <a:pt x="2147115" y="724969"/>
                </a:cubicBezTo>
                <a:cubicBezTo>
                  <a:pt x="2138566" y="725896"/>
                  <a:pt x="2135991" y="728008"/>
                  <a:pt x="2135733" y="736712"/>
                </a:cubicBezTo>
                <a:cubicBezTo>
                  <a:pt x="2135424" y="746653"/>
                  <a:pt x="2135527" y="756541"/>
                  <a:pt x="2134497" y="766430"/>
                </a:cubicBezTo>
                <a:cubicBezTo>
                  <a:pt x="2133518" y="775495"/>
                  <a:pt x="2133415" y="775959"/>
                  <a:pt x="2124196" y="776010"/>
                </a:cubicBezTo>
                <a:cubicBezTo>
                  <a:pt x="2081757" y="776113"/>
                  <a:pt x="2039369" y="775907"/>
                  <a:pt x="1996929" y="776216"/>
                </a:cubicBezTo>
                <a:cubicBezTo>
                  <a:pt x="1656641" y="778637"/>
                  <a:pt x="1316353" y="776319"/>
                  <a:pt x="976064" y="778225"/>
                </a:cubicBezTo>
                <a:cubicBezTo>
                  <a:pt x="713393" y="779718"/>
                  <a:pt x="450773" y="778688"/>
                  <a:pt x="188101" y="779564"/>
                </a:cubicBezTo>
                <a:cubicBezTo>
                  <a:pt x="170693" y="779615"/>
                  <a:pt x="172084" y="780388"/>
                  <a:pt x="172135" y="763288"/>
                </a:cubicBezTo>
                <a:cubicBezTo>
                  <a:pt x="172187" y="753657"/>
                  <a:pt x="172341" y="744026"/>
                  <a:pt x="172238" y="734395"/>
                </a:cubicBezTo>
                <a:cubicBezTo>
                  <a:pt x="172135" y="725072"/>
                  <a:pt x="169663" y="722085"/>
                  <a:pt x="160701" y="721931"/>
                </a:cubicBezTo>
                <a:cubicBezTo>
                  <a:pt x="138142" y="721570"/>
                  <a:pt x="115584" y="721519"/>
                  <a:pt x="93025" y="721725"/>
                </a:cubicBezTo>
                <a:cubicBezTo>
                  <a:pt x="84217" y="721776"/>
                  <a:pt x="81591" y="725072"/>
                  <a:pt x="81282" y="734137"/>
                </a:cubicBezTo>
                <a:cubicBezTo>
                  <a:pt x="81179" y="738051"/>
                  <a:pt x="81179" y="741966"/>
                  <a:pt x="81179" y="745880"/>
                </a:cubicBezTo>
                <a:cubicBezTo>
                  <a:pt x="81179" y="749897"/>
                  <a:pt x="79376" y="752061"/>
                  <a:pt x="75204" y="752009"/>
                </a:cubicBezTo>
                <a:cubicBezTo>
                  <a:pt x="72474" y="751958"/>
                  <a:pt x="69796" y="751958"/>
                  <a:pt x="67067" y="752164"/>
                </a:cubicBezTo>
                <a:cubicBezTo>
                  <a:pt x="59289" y="752679"/>
                  <a:pt x="56302" y="755820"/>
                  <a:pt x="56508" y="763649"/>
                </a:cubicBezTo>
                <a:cubicBezTo>
                  <a:pt x="56611" y="767872"/>
                  <a:pt x="57281" y="772044"/>
                  <a:pt x="57538" y="776216"/>
                </a:cubicBezTo>
                <a:cubicBezTo>
                  <a:pt x="57744" y="780233"/>
                  <a:pt x="55787" y="782499"/>
                  <a:pt x="51718" y="782551"/>
                </a:cubicBezTo>
                <a:cubicBezTo>
                  <a:pt x="41469" y="782654"/>
                  <a:pt x="31271" y="782706"/>
                  <a:pt x="21022" y="782809"/>
                </a:cubicBezTo>
                <a:cubicBezTo>
                  <a:pt x="16901" y="782860"/>
                  <a:pt x="14996" y="780748"/>
                  <a:pt x="14893" y="776731"/>
                </a:cubicBezTo>
                <a:cubicBezTo>
                  <a:pt x="14687" y="766533"/>
                  <a:pt x="14738" y="756284"/>
                  <a:pt x="13760" y="746086"/>
                </a:cubicBezTo>
                <a:cubicBezTo>
                  <a:pt x="13399" y="742326"/>
                  <a:pt x="15562" y="740627"/>
                  <a:pt x="19219" y="740575"/>
                </a:cubicBezTo>
                <a:cubicBezTo>
                  <a:pt x="24009" y="740524"/>
                  <a:pt x="28850" y="740627"/>
                  <a:pt x="33640" y="740318"/>
                </a:cubicBezTo>
                <a:cubicBezTo>
                  <a:pt x="41211" y="739803"/>
                  <a:pt x="43581" y="737330"/>
                  <a:pt x="44199" y="729708"/>
                </a:cubicBezTo>
                <a:cubicBezTo>
                  <a:pt x="44559" y="725536"/>
                  <a:pt x="44971" y="721313"/>
                  <a:pt x="45332" y="717141"/>
                </a:cubicBezTo>
                <a:cubicBezTo>
                  <a:pt x="45692" y="713175"/>
                  <a:pt x="47855" y="711269"/>
                  <a:pt x="51821" y="711166"/>
                </a:cubicBezTo>
                <a:cubicBezTo>
                  <a:pt x="54809" y="711115"/>
                  <a:pt x="57847" y="711115"/>
                  <a:pt x="60835" y="710703"/>
                </a:cubicBezTo>
                <a:cubicBezTo>
                  <a:pt x="68045" y="709673"/>
                  <a:pt x="70105" y="707355"/>
                  <a:pt x="70723" y="700196"/>
                </a:cubicBezTo>
                <a:cubicBezTo>
                  <a:pt x="70878" y="698393"/>
                  <a:pt x="70826" y="696591"/>
                  <a:pt x="70826" y="694788"/>
                </a:cubicBezTo>
                <a:cubicBezTo>
                  <a:pt x="70775" y="679131"/>
                  <a:pt x="70723" y="663525"/>
                  <a:pt x="70672" y="647868"/>
                </a:cubicBezTo>
                <a:cubicBezTo>
                  <a:pt x="70672" y="644880"/>
                  <a:pt x="70620" y="641842"/>
                  <a:pt x="70157" y="638854"/>
                </a:cubicBezTo>
                <a:cubicBezTo>
                  <a:pt x="69024" y="631592"/>
                  <a:pt x="66861" y="629532"/>
                  <a:pt x="59444" y="629429"/>
                </a:cubicBezTo>
                <a:cubicBezTo>
                  <a:pt x="49195" y="629223"/>
                  <a:pt x="38997" y="629429"/>
                  <a:pt x="28747" y="629429"/>
                </a:cubicBezTo>
                <a:cubicBezTo>
                  <a:pt x="26327" y="629429"/>
                  <a:pt x="23958" y="629326"/>
                  <a:pt x="21537" y="629378"/>
                </a:cubicBezTo>
                <a:cubicBezTo>
                  <a:pt x="16901" y="629481"/>
                  <a:pt x="15047" y="627060"/>
                  <a:pt x="15099" y="622682"/>
                </a:cubicBezTo>
                <a:cubicBezTo>
                  <a:pt x="15150" y="619386"/>
                  <a:pt x="15047" y="616089"/>
                  <a:pt x="15047" y="612742"/>
                </a:cubicBezTo>
                <a:cubicBezTo>
                  <a:pt x="14893" y="541305"/>
                  <a:pt x="14893" y="469766"/>
                  <a:pt x="14841" y="398227"/>
                </a:cubicBezTo>
                <a:cubicBezTo>
                  <a:pt x="14841" y="326687"/>
                  <a:pt x="14893" y="255148"/>
                  <a:pt x="14944" y="183609"/>
                </a:cubicBezTo>
                <a:cubicBezTo>
                  <a:pt x="14944" y="180312"/>
                  <a:pt x="15047" y="176965"/>
                  <a:pt x="14996" y="173668"/>
                </a:cubicBezTo>
                <a:cubicBezTo>
                  <a:pt x="14944" y="169291"/>
                  <a:pt x="16798" y="166870"/>
                  <a:pt x="21434" y="166973"/>
                </a:cubicBezTo>
                <a:cubicBezTo>
                  <a:pt x="23855" y="167024"/>
                  <a:pt x="26224" y="166921"/>
                  <a:pt x="28644" y="166921"/>
                </a:cubicBezTo>
                <a:cubicBezTo>
                  <a:pt x="38894" y="166921"/>
                  <a:pt x="49092" y="167076"/>
                  <a:pt x="59341" y="166921"/>
                </a:cubicBezTo>
                <a:cubicBezTo>
                  <a:pt x="66758" y="166767"/>
                  <a:pt x="68921" y="164758"/>
                  <a:pt x="70054" y="157496"/>
                </a:cubicBezTo>
                <a:cubicBezTo>
                  <a:pt x="70517" y="154560"/>
                  <a:pt x="70569" y="151522"/>
                  <a:pt x="70569" y="148483"/>
                </a:cubicBezTo>
                <a:cubicBezTo>
                  <a:pt x="70672" y="132826"/>
                  <a:pt x="70723" y="117220"/>
                  <a:pt x="70723" y="101563"/>
                </a:cubicBezTo>
                <a:cubicBezTo>
                  <a:pt x="70723" y="99760"/>
                  <a:pt x="70775" y="97957"/>
                  <a:pt x="70620" y="96155"/>
                </a:cubicBezTo>
                <a:cubicBezTo>
                  <a:pt x="70054" y="88996"/>
                  <a:pt x="67942" y="86678"/>
                  <a:pt x="60732" y="85648"/>
                </a:cubicBezTo>
                <a:cubicBezTo>
                  <a:pt x="57744" y="85236"/>
                  <a:pt x="54757" y="85236"/>
                  <a:pt x="51718" y="85184"/>
                </a:cubicBezTo>
                <a:cubicBezTo>
                  <a:pt x="47752" y="85081"/>
                  <a:pt x="45538" y="83227"/>
                  <a:pt x="45229" y="79210"/>
                </a:cubicBezTo>
                <a:cubicBezTo>
                  <a:pt x="44868" y="75038"/>
                  <a:pt x="44456" y="70815"/>
                  <a:pt x="44096" y="66643"/>
                </a:cubicBezTo>
                <a:cubicBezTo>
                  <a:pt x="43426" y="59020"/>
                  <a:pt x="41108" y="56496"/>
                  <a:pt x="33537" y="56033"/>
                </a:cubicBezTo>
                <a:cubicBezTo>
                  <a:pt x="28747" y="55724"/>
                  <a:pt x="23906" y="55827"/>
                  <a:pt x="19116" y="55775"/>
                </a:cubicBezTo>
                <a:cubicBezTo>
                  <a:pt x="15408" y="55724"/>
                  <a:pt x="13296" y="54024"/>
                  <a:pt x="13657" y="50264"/>
                </a:cubicBezTo>
                <a:cubicBezTo>
                  <a:pt x="14687" y="40067"/>
                  <a:pt x="14635" y="29869"/>
                  <a:pt x="14841" y="19619"/>
                </a:cubicBezTo>
                <a:cubicBezTo>
                  <a:pt x="14944" y="15602"/>
                  <a:pt x="16850" y="13490"/>
                  <a:pt x="20970" y="13542"/>
                </a:cubicBezTo>
                <a:cubicBezTo>
                  <a:pt x="31220" y="13645"/>
                  <a:pt x="41417" y="13696"/>
                  <a:pt x="51667" y="13799"/>
                </a:cubicBezTo>
                <a:cubicBezTo>
                  <a:pt x="55787" y="13851"/>
                  <a:pt x="57744" y="16117"/>
                  <a:pt x="57487" y="20134"/>
                </a:cubicBezTo>
                <a:cubicBezTo>
                  <a:pt x="57229" y="24358"/>
                  <a:pt x="56611" y="28530"/>
                  <a:pt x="56457" y="32701"/>
                </a:cubicBezTo>
                <a:cubicBezTo>
                  <a:pt x="56302" y="40530"/>
                  <a:pt x="59238" y="43672"/>
                  <a:pt x="67015" y="44187"/>
                </a:cubicBezTo>
                <a:cubicBezTo>
                  <a:pt x="69693" y="44341"/>
                  <a:pt x="72423" y="44341"/>
                  <a:pt x="75153" y="44341"/>
                </a:cubicBezTo>
                <a:cubicBezTo>
                  <a:pt x="79325" y="44290"/>
                  <a:pt x="81127" y="46453"/>
                  <a:pt x="81127" y="50470"/>
                </a:cubicBezTo>
                <a:cubicBezTo>
                  <a:pt x="81127" y="54385"/>
                  <a:pt x="81076" y="58299"/>
                  <a:pt x="81230" y="62213"/>
                </a:cubicBezTo>
                <a:cubicBezTo>
                  <a:pt x="81488" y="71278"/>
                  <a:pt x="84166" y="74523"/>
                  <a:pt x="92973" y="74626"/>
                </a:cubicBezTo>
                <a:cubicBezTo>
                  <a:pt x="115532" y="74832"/>
                  <a:pt x="138091" y="74780"/>
                  <a:pt x="160650" y="74420"/>
                </a:cubicBezTo>
                <a:cubicBezTo>
                  <a:pt x="169611" y="74265"/>
                  <a:pt x="172084" y="71278"/>
                  <a:pt x="172187" y="61956"/>
                </a:cubicBezTo>
                <a:cubicBezTo>
                  <a:pt x="172290" y="52325"/>
                  <a:pt x="172135" y="42693"/>
                  <a:pt x="172084" y="33062"/>
                </a:cubicBezTo>
                <a:cubicBezTo>
                  <a:pt x="172032" y="15963"/>
                  <a:pt x="170590" y="16735"/>
                  <a:pt x="188050" y="16787"/>
                </a:cubicBezTo>
                <a:cubicBezTo>
                  <a:pt x="450721" y="17714"/>
                  <a:pt x="713341" y="16684"/>
                  <a:pt x="976013" y="18126"/>
                </a:cubicBezTo>
                <a:cubicBezTo>
                  <a:pt x="1316250" y="20083"/>
                  <a:pt x="1656589" y="17765"/>
                  <a:pt x="1996878" y="20186"/>
                </a:cubicBezTo>
                <a:cubicBezTo>
                  <a:pt x="2039317" y="20495"/>
                  <a:pt x="2081705" y="20289"/>
                  <a:pt x="2124145" y="20392"/>
                </a:cubicBezTo>
                <a:cubicBezTo>
                  <a:pt x="2133364" y="20392"/>
                  <a:pt x="2133518" y="20907"/>
                  <a:pt x="2134446" y="29972"/>
                </a:cubicBezTo>
                <a:cubicBezTo>
                  <a:pt x="2135475" y="39861"/>
                  <a:pt x="2135424" y="49801"/>
                  <a:pt x="2135682" y="59690"/>
                </a:cubicBezTo>
                <a:cubicBezTo>
                  <a:pt x="2135939" y="68394"/>
                  <a:pt x="2138514" y="70506"/>
                  <a:pt x="2147064" y="71433"/>
                </a:cubicBezTo>
                <a:cubicBezTo>
                  <a:pt x="2166533" y="73493"/>
                  <a:pt x="2186156" y="72617"/>
                  <a:pt x="2205676" y="73647"/>
                </a:cubicBezTo>
                <a:cubicBezTo>
                  <a:pt x="2213401" y="74059"/>
                  <a:pt x="2216801" y="70866"/>
                  <a:pt x="2217470" y="63243"/>
                </a:cubicBezTo>
                <a:cubicBezTo>
                  <a:pt x="2217728" y="59947"/>
                  <a:pt x="2217522" y="56599"/>
                  <a:pt x="2217676" y="53303"/>
                </a:cubicBezTo>
                <a:cubicBezTo>
                  <a:pt x="2218037" y="46865"/>
                  <a:pt x="2218603" y="46350"/>
                  <a:pt x="2225299" y="46093"/>
                </a:cubicBezTo>
                <a:cubicBezTo>
                  <a:pt x="2228904" y="45990"/>
                  <a:pt x="2232510" y="46247"/>
                  <a:pt x="2236115" y="46041"/>
                </a:cubicBezTo>
                <a:cubicBezTo>
                  <a:pt x="2243068" y="45629"/>
                  <a:pt x="2245746" y="43054"/>
                  <a:pt x="2246261" y="35998"/>
                </a:cubicBezTo>
                <a:cubicBezTo>
                  <a:pt x="2246570" y="31517"/>
                  <a:pt x="2246261" y="26984"/>
                  <a:pt x="2246467" y="22452"/>
                </a:cubicBezTo>
                <a:cubicBezTo>
                  <a:pt x="2246776" y="16478"/>
                  <a:pt x="2247497" y="15448"/>
                  <a:pt x="2253369" y="15551"/>
                </a:cubicBezTo>
                <a:cubicBezTo>
                  <a:pt x="2262073" y="15654"/>
                  <a:pt x="2270777" y="16426"/>
                  <a:pt x="2279481" y="16838"/>
                </a:cubicBezTo>
                <a:cubicBezTo>
                  <a:pt x="2283705" y="17044"/>
                  <a:pt x="2285353" y="19362"/>
                  <a:pt x="2285198" y="23276"/>
                </a:cubicBezTo>
                <a:cubicBezTo>
                  <a:pt x="2284889" y="29560"/>
                  <a:pt x="2284323" y="35895"/>
                  <a:pt x="2284220" y="42178"/>
                </a:cubicBezTo>
                <a:cubicBezTo>
                  <a:pt x="2284014" y="55260"/>
                  <a:pt x="2284786" y="56599"/>
                  <a:pt x="2270365" y="56445"/>
                </a:cubicBezTo>
                <a:cubicBezTo>
                  <a:pt x="2260322" y="56342"/>
                  <a:pt x="2257077" y="59329"/>
                  <a:pt x="2256974" y="69166"/>
                </a:cubicBezTo>
                <a:cubicBezTo>
                  <a:pt x="2256820" y="81939"/>
                  <a:pt x="2255480" y="81579"/>
                  <a:pt x="2244098" y="81527"/>
                </a:cubicBezTo>
                <a:cubicBezTo>
                  <a:pt x="2233231" y="81476"/>
                  <a:pt x="2230037" y="84618"/>
                  <a:pt x="2229934" y="95434"/>
                </a:cubicBezTo>
                <a:cubicBezTo>
                  <a:pt x="2229780" y="115881"/>
                  <a:pt x="2229728" y="136328"/>
                  <a:pt x="2229883" y="156827"/>
                </a:cubicBezTo>
                <a:cubicBezTo>
                  <a:pt x="2229934" y="166973"/>
                  <a:pt x="2233282" y="170115"/>
                  <a:pt x="2243634" y="170321"/>
                </a:cubicBezTo>
                <a:cubicBezTo>
                  <a:pt x="2254450" y="170527"/>
                  <a:pt x="2265318" y="170321"/>
                  <a:pt x="2276134" y="170475"/>
                </a:cubicBezTo>
                <a:cubicBezTo>
                  <a:pt x="2284889" y="170578"/>
                  <a:pt x="2285301" y="171093"/>
                  <a:pt x="2285507" y="179643"/>
                </a:cubicBezTo>
                <a:cubicBezTo>
                  <a:pt x="2285559" y="180828"/>
                  <a:pt x="2285507" y="182064"/>
                  <a:pt x="2285507" y="183248"/>
                </a:cubicBezTo>
                <a:cubicBezTo>
                  <a:pt x="2285765" y="254891"/>
                  <a:pt x="2285816" y="326533"/>
                  <a:pt x="2285816" y="398175"/>
                </a:cubicBezTo>
                <a:cubicBezTo>
                  <a:pt x="2285816" y="469818"/>
                  <a:pt x="2285765" y="541460"/>
                  <a:pt x="2285507" y="613102"/>
                </a:cubicBezTo>
                <a:cubicBezTo>
                  <a:pt x="2285507" y="614287"/>
                  <a:pt x="2285507" y="615523"/>
                  <a:pt x="2285507" y="616708"/>
                </a:cubicBezTo>
                <a:cubicBezTo>
                  <a:pt x="2285301" y="625257"/>
                  <a:pt x="2284838" y="625772"/>
                  <a:pt x="2276134" y="625875"/>
                </a:cubicBezTo>
                <a:cubicBezTo>
                  <a:pt x="2265318" y="626030"/>
                  <a:pt x="2254450" y="625824"/>
                  <a:pt x="2243634" y="626030"/>
                </a:cubicBezTo>
                <a:cubicBezTo>
                  <a:pt x="2233282" y="626236"/>
                  <a:pt x="2229934" y="629378"/>
                  <a:pt x="2229883" y="639524"/>
                </a:cubicBezTo>
                <a:cubicBezTo>
                  <a:pt x="2229728" y="659971"/>
                  <a:pt x="2229728" y="680418"/>
                  <a:pt x="2229934" y="700917"/>
                </a:cubicBezTo>
                <a:cubicBezTo>
                  <a:pt x="2230037" y="711733"/>
                  <a:pt x="2233231" y="714875"/>
                  <a:pt x="2244098" y="714823"/>
                </a:cubicBezTo>
                <a:cubicBezTo>
                  <a:pt x="2255480" y="714772"/>
                  <a:pt x="2256871" y="714411"/>
                  <a:pt x="2256974" y="727184"/>
                </a:cubicBezTo>
                <a:cubicBezTo>
                  <a:pt x="2257129" y="737073"/>
                  <a:pt x="2260373" y="740112"/>
                  <a:pt x="2270417" y="739957"/>
                </a:cubicBezTo>
                <a:close/>
                <a:moveTo>
                  <a:pt x="2285559" y="694788"/>
                </a:moveTo>
                <a:cubicBezTo>
                  <a:pt x="2285250" y="699269"/>
                  <a:pt x="2282881" y="700350"/>
                  <a:pt x="2277009" y="700247"/>
                </a:cubicBezTo>
                <a:cubicBezTo>
                  <a:pt x="2272734" y="700196"/>
                  <a:pt x="2270056" y="698754"/>
                  <a:pt x="2270056" y="694015"/>
                </a:cubicBezTo>
                <a:cubicBezTo>
                  <a:pt x="2270056" y="690719"/>
                  <a:pt x="2270056" y="687423"/>
                  <a:pt x="2270056" y="684127"/>
                </a:cubicBezTo>
                <a:cubicBezTo>
                  <a:pt x="2270005" y="684127"/>
                  <a:pt x="2269902" y="684127"/>
                  <a:pt x="2269850" y="684127"/>
                </a:cubicBezTo>
                <a:cubicBezTo>
                  <a:pt x="2269850" y="682324"/>
                  <a:pt x="2269799" y="680521"/>
                  <a:pt x="2269850" y="678719"/>
                </a:cubicBezTo>
                <a:cubicBezTo>
                  <a:pt x="2270005" y="670890"/>
                  <a:pt x="2274846" y="667594"/>
                  <a:pt x="2282262" y="670272"/>
                </a:cubicBezTo>
                <a:cubicBezTo>
                  <a:pt x="2284580" y="671096"/>
                  <a:pt x="2285662" y="672796"/>
                  <a:pt x="2285713" y="675010"/>
                </a:cubicBezTo>
                <a:cubicBezTo>
                  <a:pt x="2285816" y="681603"/>
                  <a:pt x="2286022" y="688247"/>
                  <a:pt x="2285559" y="694788"/>
                </a:cubicBezTo>
                <a:close/>
              </a:path>
            </a:pathLst>
          </a:custGeom>
          <a:solidFill>
            <a:srgbClr val="A94D41"/>
          </a:solidFill>
          <a:ln w="51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汉仪旗黑-55简" panose="00020600040101010101" pitchFamily="18" charset="-122"/>
              <a:ea typeface="汉仪颜楷W" panose="00020600040101010101" charset="-122"/>
              <a:sym typeface="汉仪旗黑-55简" panose="00020600040101010101" pitchFamily="18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 rot="5400000">
            <a:off x="3361090" y="3495578"/>
            <a:ext cx="746885" cy="3174382"/>
            <a:chOff x="3536842" y="2357207"/>
            <a:chExt cx="990600" cy="3224213"/>
          </a:xfrm>
        </p:grpSpPr>
        <p:sp>
          <p:nvSpPr>
            <p:cNvPr id="10" name="任意多边形: 形状 9"/>
            <p:cNvSpPr/>
            <p:nvPr/>
          </p:nvSpPr>
          <p:spPr>
            <a:xfrm>
              <a:off x="3536842" y="2357207"/>
              <a:ext cx="990600" cy="3224213"/>
            </a:xfrm>
            <a:custGeom>
              <a:avLst/>
              <a:gdLst>
                <a:gd name="connsiteX0" fmla="*/ 495300 w 990600"/>
                <a:gd name="connsiteY0" fmla="*/ 0 h 3224213"/>
                <a:gd name="connsiteX1" fmla="*/ 811253 w 990600"/>
                <a:gd name="connsiteY1" fmla="*/ 209428 h 3224213"/>
                <a:gd name="connsiteX2" fmla="*/ 822731 w 990600"/>
                <a:gd name="connsiteY2" fmla="*/ 246405 h 3224213"/>
                <a:gd name="connsiteX3" fmla="*/ 863027 w 990600"/>
                <a:gd name="connsiteY3" fmla="*/ 254540 h 3224213"/>
                <a:gd name="connsiteX4" fmla="*/ 990600 w 990600"/>
                <a:gd name="connsiteY4" fmla="*/ 447003 h 3224213"/>
                <a:gd name="connsiteX5" fmla="*/ 990600 w 990600"/>
                <a:gd name="connsiteY5" fmla="*/ 2777210 h 3224213"/>
                <a:gd name="connsiteX6" fmla="*/ 863027 w 990600"/>
                <a:gd name="connsiteY6" fmla="*/ 2969674 h 3224213"/>
                <a:gd name="connsiteX7" fmla="*/ 822731 w 990600"/>
                <a:gd name="connsiteY7" fmla="*/ 2977809 h 3224213"/>
                <a:gd name="connsiteX8" fmla="*/ 811253 w 990600"/>
                <a:gd name="connsiteY8" fmla="*/ 3014785 h 3224213"/>
                <a:gd name="connsiteX9" fmla="*/ 495300 w 990600"/>
                <a:gd name="connsiteY9" fmla="*/ 3224213 h 3224213"/>
                <a:gd name="connsiteX10" fmla="*/ 179347 w 990600"/>
                <a:gd name="connsiteY10" fmla="*/ 3014785 h 3224213"/>
                <a:gd name="connsiteX11" fmla="*/ 167869 w 990600"/>
                <a:gd name="connsiteY11" fmla="*/ 2977809 h 3224213"/>
                <a:gd name="connsiteX12" fmla="*/ 127573 w 990600"/>
                <a:gd name="connsiteY12" fmla="*/ 2969674 h 3224213"/>
                <a:gd name="connsiteX13" fmla="*/ 0 w 990600"/>
                <a:gd name="connsiteY13" fmla="*/ 2777210 h 3224213"/>
                <a:gd name="connsiteX14" fmla="*/ 0 w 990600"/>
                <a:gd name="connsiteY14" fmla="*/ 447003 h 3224213"/>
                <a:gd name="connsiteX15" fmla="*/ 127573 w 990600"/>
                <a:gd name="connsiteY15" fmla="*/ 254540 h 3224213"/>
                <a:gd name="connsiteX16" fmla="*/ 167869 w 990600"/>
                <a:gd name="connsiteY16" fmla="*/ 246405 h 3224213"/>
                <a:gd name="connsiteX17" fmla="*/ 179347 w 990600"/>
                <a:gd name="connsiteY17" fmla="*/ 209428 h 3224213"/>
                <a:gd name="connsiteX18" fmla="*/ 495300 w 990600"/>
                <a:gd name="connsiteY18" fmla="*/ 0 h 322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90600" h="3224213">
                  <a:moveTo>
                    <a:pt x="495300" y="0"/>
                  </a:moveTo>
                  <a:cubicBezTo>
                    <a:pt x="637334" y="0"/>
                    <a:pt x="759198" y="86356"/>
                    <a:pt x="811253" y="209428"/>
                  </a:cubicBezTo>
                  <a:lnTo>
                    <a:pt x="822731" y="246405"/>
                  </a:lnTo>
                  <a:lnTo>
                    <a:pt x="863027" y="254540"/>
                  </a:lnTo>
                  <a:cubicBezTo>
                    <a:pt x="937996" y="286249"/>
                    <a:pt x="990600" y="360483"/>
                    <a:pt x="990600" y="447003"/>
                  </a:cubicBezTo>
                  <a:lnTo>
                    <a:pt x="990600" y="2777210"/>
                  </a:lnTo>
                  <a:cubicBezTo>
                    <a:pt x="990600" y="2863730"/>
                    <a:pt x="937996" y="2937964"/>
                    <a:pt x="863027" y="2969674"/>
                  </a:cubicBezTo>
                  <a:lnTo>
                    <a:pt x="822731" y="2977809"/>
                  </a:lnTo>
                  <a:lnTo>
                    <a:pt x="811253" y="3014785"/>
                  </a:lnTo>
                  <a:cubicBezTo>
                    <a:pt x="759198" y="3137857"/>
                    <a:pt x="637334" y="3224213"/>
                    <a:pt x="495300" y="3224213"/>
                  </a:cubicBezTo>
                  <a:cubicBezTo>
                    <a:pt x="353267" y="3224213"/>
                    <a:pt x="231402" y="3137857"/>
                    <a:pt x="179347" y="3014785"/>
                  </a:cubicBezTo>
                  <a:lnTo>
                    <a:pt x="167869" y="2977809"/>
                  </a:lnTo>
                  <a:lnTo>
                    <a:pt x="127573" y="2969674"/>
                  </a:lnTo>
                  <a:cubicBezTo>
                    <a:pt x="52604" y="2937964"/>
                    <a:pt x="0" y="2863730"/>
                    <a:pt x="0" y="2777210"/>
                  </a:cubicBezTo>
                  <a:lnTo>
                    <a:pt x="0" y="447003"/>
                  </a:lnTo>
                  <a:cubicBezTo>
                    <a:pt x="0" y="360483"/>
                    <a:pt x="52604" y="286249"/>
                    <a:pt x="127573" y="254540"/>
                  </a:cubicBezTo>
                  <a:lnTo>
                    <a:pt x="167869" y="246405"/>
                  </a:lnTo>
                  <a:lnTo>
                    <a:pt x="179347" y="209428"/>
                  </a:lnTo>
                  <a:cubicBezTo>
                    <a:pt x="231402" y="86356"/>
                    <a:pt x="353267" y="0"/>
                    <a:pt x="495300" y="0"/>
                  </a:cubicBezTo>
                  <a:close/>
                </a:path>
              </a:pathLst>
            </a:custGeom>
            <a:solidFill>
              <a:srgbClr val="E7B5A1">
                <a:alpha val="5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3586513" y="2412685"/>
              <a:ext cx="891258" cy="3113257"/>
            </a:xfrm>
            <a:custGeom>
              <a:avLst/>
              <a:gdLst>
                <a:gd name="connsiteX0" fmla="*/ 495300 w 990600"/>
                <a:gd name="connsiteY0" fmla="*/ 0 h 3224213"/>
                <a:gd name="connsiteX1" fmla="*/ 811253 w 990600"/>
                <a:gd name="connsiteY1" fmla="*/ 209428 h 3224213"/>
                <a:gd name="connsiteX2" fmla="*/ 822731 w 990600"/>
                <a:gd name="connsiteY2" fmla="*/ 246405 h 3224213"/>
                <a:gd name="connsiteX3" fmla="*/ 863027 w 990600"/>
                <a:gd name="connsiteY3" fmla="*/ 254540 h 3224213"/>
                <a:gd name="connsiteX4" fmla="*/ 990600 w 990600"/>
                <a:gd name="connsiteY4" fmla="*/ 447003 h 3224213"/>
                <a:gd name="connsiteX5" fmla="*/ 990600 w 990600"/>
                <a:gd name="connsiteY5" fmla="*/ 2777210 h 3224213"/>
                <a:gd name="connsiteX6" fmla="*/ 863027 w 990600"/>
                <a:gd name="connsiteY6" fmla="*/ 2969674 h 3224213"/>
                <a:gd name="connsiteX7" fmla="*/ 822731 w 990600"/>
                <a:gd name="connsiteY7" fmla="*/ 2977809 h 3224213"/>
                <a:gd name="connsiteX8" fmla="*/ 811253 w 990600"/>
                <a:gd name="connsiteY8" fmla="*/ 3014785 h 3224213"/>
                <a:gd name="connsiteX9" fmla="*/ 495300 w 990600"/>
                <a:gd name="connsiteY9" fmla="*/ 3224213 h 3224213"/>
                <a:gd name="connsiteX10" fmla="*/ 179347 w 990600"/>
                <a:gd name="connsiteY10" fmla="*/ 3014785 h 3224213"/>
                <a:gd name="connsiteX11" fmla="*/ 167869 w 990600"/>
                <a:gd name="connsiteY11" fmla="*/ 2977809 h 3224213"/>
                <a:gd name="connsiteX12" fmla="*/ 127573 w 990600"/>
                <a:gd name="connsiteY12" fmla="*/ 2969674 h 3224213"/>
                <a:gd name="connsiteX13" fmla="*/ 0 w 990600"/>
                <a:gd name="connsiteY13" fmla="*/ 2777210 h 3224213"/>
                <a:gd name="connsiteX14" fmla="*/ 0 w 990600"/>
                <a:gd name="connsiteY14" fmla="*/ 447003 h 3224213"/>
                <a:gd name="connsiteX15" fmla="*/ 127573 w 990600"/>
                <a:gd name="connsiteY15" fmla="*/ 254540 h 3224213"/>
                <a:gd name="connsiteX16" fmla="*/ 167869 w 990600"/>
                <a:gd name="connsiteY16" fmla="*/ 246405 h 3224213"/>
                <a:gd name="connsiteX17" fmla="*/ 179347 w 990600"/>
                <a:gd name="connsiteY17" fmla="*/ 209428 h 3224213"/>
                <a:gd name="connsiteX18" fmla="*/ 495300 w 990600"/>
                <a:gd name="connsiteY18" fmla="*/ 0 h 322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90600" h="3224213">
                  <a:moveTo>
                    <a:pt x="495300" y="0"/>
                  </a:moveTo>
                  <a:cubicBezTo>
                    <a:pt x="637334" y="0"/>
                    <a:pt x="759198" y="86356"/>
                    <a:pt x="811253" y="209428"/>
                  </a:cubicBezTo>
                  <a:lnTo>
                    <a:pt x="822731" y="246405"/>
                  </a:lnTo>
                  <a:lnTo>
                    <a:pt x="863027" y="254540"/>
                  </a:lnTo>
                  <a:cubicBezTo>
                    <a:pt x="937996" y="286249"/>
                    <a:pt x="990600" y="360483"/>
                    <a:pt x="990600" y="447003"/>
                  </a:cubicBezTo>
                  <a:lnTo>
                    <a:pt x="990600" y="2777210"/>
                  </a:lnTo>
                  <a:cubicBezTo>
                    <a:pt x="990600" y="2863730"/>
                    <a:pt x="937996" y="2937964"/>
                    <a:pt x="863027" y="2969674"/>
                  </a:cubicBezTo>
                  <a:lnTo>
                    <a:pt x="822731" y="2977809"/>
                  </a:lnTo>
                  <a:lnTo>
                    <a:pt x="811253" y="3014785"/>
                  </a:lnTo>
                  <a:cubicBezTo>
                    <a:pt x="759198" y="3137857"/>
                    <a:pt x="637334" y="3224213"/>
                    <a:pt x="495300" y="3224213"/>
                  </a:cubicBezTo>
                  <a:cubicBezTo>
                    <a:pt x="353267" y="3224213"/>
                    <a:pt x="231402" y="3137857"/>
                    <a:pt x="179347" y="3014785"/>
                  </a:cubicBezTo>
                  <a:lnTo>
                    <a:pt x="167869" y="2977809"/>
                  </a:lnTo>
                  <a:lnTo>
                    <a:pt x="127573" y="2969674"/>
                  </a:lnTo>
                  <a:cubicBezTo>
                    <a:pt x="52604" y="2937964"/>
                    <a:pt x="0" y="2863730"/>
                    <a:pt x="0" y="2777210"/>
                  </a:cubicBezTo>
                  <a:lnTo>
                    <a:pt x="0" y="447003"/>
                  </a:lnTo>
                  <a:cubicBezTo>
                    <a:pt x="0" y="360483"/>
                    <a:pt x="52604" y="286249"/>
                    <a:pt x="127573" y="254540"/>
                  </a:cubicBezTo>
                  <a:lnTo>
                    <a:pt x="167869" y="246405"/>
                  </a:lnTo>
                  <a:lnTo>
                    <a:pt x="179347" y="209428"/>
                  </a:lnTo>
                  <a:cubicBezTo>
                    <a:pt x="231402" y="86356"/>
                    <a:pt x="353267" y="0"/>
                    <a:pt x="495300" y="0"/>
                  </a:cubicBezTo>
                  <a:close/>
                </a:path>
              </a:pathLst>
            </a:custGeom>
            <a:noFill/>
            <a:ln w="15875">
              <a:gradFill>
                <a:gsLst>
                  <a:gs pos="11927">
                    <a:srgbClr val="FCF5F3">
                      <a:alpha val="0"/>
                    </a:srgbClr>
                  </a:gs>
                  <a:gs pos="69728">
                    <a:srgbClr val="ECC4B7"/>
                  </a:gs>
                  <a:gs pos="33040">
                    <a:srgbClr val="F6E3DD"/>
                  </a:gs>
                  <a:gs pos="56000">
                    <a:srgbClr val="F0D0C5">
                      <a:alpha val="0"/>
                    </a:srgbClr>
                  </a:gs>
                  <a:gs pos="0">
                    <a:schemeClr val="bg1"/>
                  </a:gs>
                  <a:gs pos="100000">
                    <a:srgbClr val="E4AB9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2344254" y="4803359"/>
            <a:ext cx="2780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</a:rPr>
              <a:t>追求完美的精神</a:t>
            </a:r>
            <a:endParaRPr lang="zh-CN" altLang="en-US" sz="2800" dirty="0">
              <a:solidFill>
                <a:srgbClr val="A94D4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92947" y="163665"/>
            <a:ext cx="2885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67311B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sym typeface="+mn-ea"/>
              </a:rPr>
              <a:t>职业汉语系列微课</a:t>
            </a:r>
            <a:endParaRPr lang="zh-CN" altLang="en-US" sz="2000" dirty="0">
              <a:solidFill>
                <a:srgbClr val="67311B"/>
              </a:solidFill>
              <a:latin typeface="华康雅宋体W9" panose="02020909000000000000" pitchFamily="49" charset="-122"/>
              <a:ea typeface="华康雅宋体W9" panose="02020909000000000000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997252" y="1869543"/>
            <a:ext cx="2143069" cy="2056877"/>
            <a:chOff x="2290419" y="1930215"/>
            <a:chExt cx="718968" cy="690052"/>
          </a:xfrm>
        </p:grpSpPr>
        <p:sp>
          <p:nvSpPr>
            <p:cNvPr id="15" name="图形 19"/>
            <p:cNvSpPr/>
            <p:nvPr/>
          </p:nvSpPr>
          <p:spPr>
            <a:xfrm rot="3804493">
              <a:off x="2284462" y="1936172"/>
              <a:ext cx="690052" cy="678137"/>
            </a:xfrm>
            <a:custGeom>
              <a:avLst/>
              <a:gdLst>
                <a:gd name="connsiteX0" fmla="*/ 571326 w 1224746"/>
                <a:gd name="connsiteY0" fmla="*/ 1201815 h 1203596"/>
                <a:gd name="connsiteX1" fmla="*/ 271574 w 1224746"/>
                <a:gd name="connsiteY1" fmla="*/ 1096754 h 1203596"/>
                <a:gd name="connsiteX2" fmla="*/ 63358 w 1224746"/>
                <a:gd name="connsiteY2" fmla="*/ 817291 h 1203596"/>
                <a:gd name="connsiteX3" fmla="*/ 51071 w 1224746"/>
                <a:gd name="connsiteY3" fmla="*/ 750997 h 1203596"/>
                <a:gd name="connsiteX4" fmla="*/ 18686 w 1224746"/>
                <a:gd name="connsiteY4" fmla="*/ 652223 h 1203596"/>
                <a:gd name="connsiteX5" fmla="*/ 5255 w 1224746"/>
                <a:gd name="connsiteY5" fmla="*/ 559640 h 1203596"/>
                <a:gd name="connsiteX6" fmla="*/ 319390 w 1224746"/>
                <a:gd name="connsiteY6" fmla="*/ 84628 h 1203596"/>
                <a:gd name="connsiteX7" fmla="*/ 1008619 w 1224746"/>
                <a:gd name="connsiteY7" fmla="*/ 140825 h 1203596"/>
                <a:gd name="connsiteX8" fmla="*/ 1217216 w 1224746"/>
                <a:gd name="connsiteY8" fmla="*/ 491060 h 1203596"/>
                <a:gd name="connsiteX9" fmla="*/ 1108060 w 1224746"/>
                <a:gd name="connsiteY9" fmla="*/ 928257 h 1203596"/>
                <a:gd name="connsiteX10" fmla="*/ 872697 w 1224746"/>
                <a:gd name="connsiteY10" fmla="*/ 1108184 h 1203596"/>
                <a:gd name="connsiteX11" fmla="*/ 844408 w 1224746"/>
                <a:gd name="connsiteY11" fmla="*/ 1128187 h 1203596"/>
                <a:gd name="connsiteX12" fmla="*/ 768113 w 1224746"/>
                <a:gd name="connsiteY12" fmla="*/ 1180193 h 1203596"/>
                <a:gd name="connsiteX13" fmla="*/ 571326 w 1224746"/>
                <a:gd name="connsiteY13" fmla="*/ 1201815 h 1203596"/>
                <a:gd name="connsiteX14" fmla="*/ 767636 w 1224746"/>
                <a:gd name="connsiteY14" fmla="*/ 1127234 h 1203596"/>
                <a:gd name="connsiteX15" fmla="*/ 916226 w 1224746"/>
                <a:gd name="connsiteY15" fmla="*/ 1070942 h 1203596"/>
                <a:gd name="connsiteX16" fmla="*/ 1149875 w 1224746"/>
                <a:gd name="connsiteY16" fmla="*/ 476010 h 1203596"/>
                <a:gd name="connsiteX17" fmla="*/ 594377 w 1224746"/>
                <a:gd name="connsiteY17" fmla="*/ 143588 h 1203596"/>
                <a:gd name="connsiteX18" fmla="*/ 285386 w 1224746"/>
                <a:gd name="connsiteY18" fmla="*/ 364187 h 1203596"/>
                <a:gd name="connsiteX19" fmla="*/ 224521 w 1224746"/>
                <a:gd name="connsiteY19" fmla="*/ 692799 h 1203596"/>
                <a:gd name="connsiteX20" fmla="*/ 225188 w 1224746"/>
                <a:gd name="connsiteY20" fmla="*/ 731661 h 1203596"/>
                <a:gd name="connsiteX21" fmla="*/ 253763 w 1224746"/>
                <a:gd name="connsiteY21" fmla="*/ 826340 h 1203596"/>
                <a:gd name="connsiteX22" fmla="*/ 322819 w 1224746"/>
                <a:gd name="connsiteY22" fmla="*/ 903206 h 1203596"/>
                <a:gd name="connsiteX23" fmla="*/ 345965 w 1224746"/>
                <a:gd name="connsiteY23" fmla="*/ 938068 h 1203596"/>
                <a:gd name="connsiteX24" fmla="*/ 374825 w 1224746"/>
                <a:gd name="connsiteY24" fmla="*/ 975596 h 1203596"/>
                <a:gd name="connsiteX25" fmla="*/ 523130 w 1224746"/>
                <a:gd name="connsiteY25" fmla="*/ 1044938 h 1203596"/>
                <a:gd name="connsiteX26" fmla="*/ 555324 w 1224746"/>
                <a:gd name="connsiteY26" fmla="*/ 1085039 h 1203596"/>
                <a:gd name="connsiteX27" fmla="*/ 604759 w 1224746"/>
                <a:gd name="connsiteY27" fmla="*/ 1117519 h 1203596"/>
                <a:gd name="connsiteX28" fmla="*/ 756968 w 1224746"/>
                <a:gd name="connsiteY28" fmla="*/ 1101707 h 1203596"/>
                <a:gd name="connsiteX29" fmla="*/ 767636 w 1224746"/>
                <a:gd name="connsiteY29" fmla="*/ 1127234 h 120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24746" h="1203596">
                  <a:moveTo>
                    <a:pt x="571326" y="1201815"/>
                  </a:moveTo>
                  <a:cubicBezTo>
                    <a:pt x="462170" y="1212388"/>
                    <a:pt x="353394" y="1175717"/>
                    <a:pt x="271574" y="1096754"/>
                  </a:cubicBezTo>
                  <a:cubicBezTo>
                    <a:pt x="188612" y="1016649"/>
                    <a:pt x="94505" y="938830"/>
                    <a:pt x="63358" y="817291"/>
                  </a:cubicBezTo>
                  <a:cubicBezTo>
                    <a:pt x="57738" y="795288"/>
                    <a:pt x="52880" y="773762"/>
                    <a:pt x="51071" y="750997"/>
                  </a:cubicBezTo>
                  <a:cubicBezTo>
                    <a:pt x="48308" y="716040"/>
                    <a:pt x="45451" y="682131"/>
                    <a:pt x="18686" y="652223"/>
                  </a:cubicBezTo>
                  <a:cubicBezTo>
                    <a:pt x="-3222" y="627839"/>
                    <a:pt x="-3222" y="590596"/>
                    <a:pt x="5255" y="559640"/>
                  </a:cubicBezTo>
                  <a:cubicBezTo>
                    <a:pt x="58119" y="367235"/>
                    <a:pt x="137653" y="188355"/>
                    <a:pt x="319390" y="84628"/>
                  </a:cubicBezTo>
                  <a:cubicBezTo>
                    <a:pt x="530178" y="-35768"/>
                    <a:pt x="801831" y="-36816"/>
                    <a:pt x="1008619" y="140825"/>
                  </a:cubicBezTo>
                  <a:cubicBezTo>
                    <a:pt x="1119014" y="235694"/>
                    <a:pt x="1195499" y="347232"/>
                    <a:pt x="1217216" y="491060"/>
                  </a:cubicBezTo>
                  <a:cubicBezTo>
                    <a:pt x="1241315" y="650794"/>
                    <a:pt x="1208263" y="798146"/>
                    <a:pt x="1108060" y="928257"/>
                  </a:cubicBezTo>
                  <a:cubicBezTo>
                    <a:pt x="1045481" y="1009410"/>
                    <a:pt x="967376" y="1069418"/>
                    <a:pt x="872697" y="1108184"/>
                  </a:cubicBezTo>
                  <a:cubicBezTo>
                    <a:pt x="861648" y="1112756"/>
                    <a:pt x="849551" y="1115995"/>
                    <a:pt x="844408" y="1128187"/>
                  </a:cubicBezTo>
                  <a:cubicBezTo>
                    <a:pt x="830120" y="1162191"/>
                    <a:pt x="800117" y="1172859"/>
                    <a:pt x="768113" y="1180193"/>
                  </a:cubicBezTo>
                  <a:cubicBezTo>
                    <a:pt x="706486" y="1194290"/>
                    <a:pt x="644383" y="1204863"/>
                    <a:pt x="571326" y="1201815"/>
                  </a:cubicBezTo>
                  <a:close/>
                  <a:moveTo>
                    <a:pt x="767636" y="1127234"/>
                  </a:moveTo>
                  <a:cubicBezTo>
                    <a:pt x="824691" y="1127520"/>
                    <a:pt x="870602" y="1097612"/>
                    <a:pt x="916226" y="1070942"/>
                  </a:cubicBezTo>
                  <a:cubicBezTo>
                    <a:pt x="1139683" y="940830"/>
                    <a:pt x="1219407" y="703562"/>
                    <a:pt x="1149875" y="476010"/>
                  </a:cubicBezTo>
                  <a:cubicBezTo>
                    <a:pt x="1080914" y="250268"/>
                    <a:pt x="844217" y="94058"/>
                    <a:pt x="594377" y="143588"/>
                  </a:cubicBezTo>
                  <a:cubicBezTo>
                    <a:pt x="455026" y="171210"/>
                    <a:pt x="353394" y="248934"/>
                    <a:pt x="285386" y="364187"/>
                  </a:cubicBezTo>
                  <a:cubicBezTo>
                    <a:pt x="227378" y="462485"/>
                    <a:pt x="191564" y="573356"/>
                    <a:pt x="224521" y="692799"/>
                  </a:cubicBezTo>
                  <a:cubicBezTo>
                    <a:pt x="227855" y="704991"/>
                    <a:pt x="228331" y="719564"/>
                    <a:pt x="225188" y="731661"/>
                  </a:cubicBezTo>
                  <a:cubicBezTo>
                    <a:pt x="215377" y="769666"/>
                    <a:pt x="232427" y="798146"/>
                    <a:pt x="253763" y="826340"/>
                  </a:cubicBezTo>
                  <a:cubicBezTo>
                    <a:pt x="274622" y="853962"/>
                    <a:pt x="298149" y="879013"/>
                    <a:pt x="322819" y="903206"/>
                  </a:cubicBezTo>
                  <a:cubicBezTo>
                    <a:pt x="333011" y="913208"/>
                    <a:pt x="345012" y="922828"/>
                    <a:pt x="345965" y="938068"/>
                  </a:cubicBezTo>
                  <a:cubicBezTo>
                    <a:pt x="347108" y="957785"/>
                    <a:pt x="360252" y="966643"/>
                    <a:pt x="374825" y="975596"/>
                  </a:cubicBezTo>
                  <a:cubicBezTo>
                    <a:pt x="421593" y="1004552"/>
                    <a:pt x="471695" y="1026079"/>
                    <a:pt x="523130" y="1044938"/>
                  </a:cubicBezTo>
                  <a:cubicBezTo>
                    <a:pt x="540179" y="1051225"/>
                    <a:pt x="562849" y="1052749"/>
                    <a:pt x="555324" y="1085039"/>
                  </a:cubicBezTo>
                  <a:cubicBezTo>
                    <a:pt x="550752" y="1104755"/>
                    <a:pt x="582851" y="1120757"/>
                    <a:pt x="604759" y="1117519"/>
                  </a:cubicBezTo>
                  <a:cubicBezTo>
                    <a:pt x="655146" y="1110089"/>
                    <a:pt x="706486" y="1110661"/>
                    <a:pt x="756968" y="1101707"/>
                  </a:cubicBezTo>
                  <a:cubicBezTo>
                    <a:pt x="780019" y="1097802"/>
                    <a:pt x="777257" y="1112947"/>
                    <a:pt x="767636" y="112723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9000">
                  <a:srgbClr val="E4AB97">
                    <a:alpha val="52000"/>
                  </a:srgbClr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图形 19"/>
            <p:cNvSpPr/>
            <p:nvPr/>
          </p:nvSpPr>
          <p:spPr>
            <a:xfrm rot="15300000">
              <a:off x="2325293" y="1936172"/>
              <a:ext cx="690052" cy="678137"/>
            </a:xfrm>
            <a:custGeom>
              <a:avLst/>
              <a:gdLst>
                <a:gd name="connsiteX0" fmla="*/ 571326 w 1224746"/>
                <a:gd name="connsiteY0" fmla="*/ 1201815 h 1203596"/>
                <a:gd name="connsiteX1" fmla="*/ 271574 w 1224746"/>
                <a:gd name="connsiteY1" fmla="*/ 1096754 h 1203596"/>
                <a:gd name="connsiteX2" fmla="*/ 63358 w 1224746"/>
                <a:gd name="connsiteY2" fmla="*/ 817291 h 1203596"/>
                <a:gd name="connsiteX3" fmla="*/ 51071 w 1224746"/>
                <a:gd name="connsiteY3" fmla="*/ 750997 h 1203596"/>
                <a:gd name="connsiteX4" fmla="*/ 18686 w 1224746"/>
                <a:gd name="connsiteY4" fmla="*/ 652223 h 1203596"/>
                <a:gd name="connsiteX5" fmla="*/ 5255 w 1224746"/>
                <a:gd name="connsiteY5" fmla="*/ 559640 h 1203596"/>
                <a:gd name="connsiteX6" fmla="*/ 319390 w 1224746"/>
                <a:gd name="connsiteY6" fmla="*/ 84628 h 1203596"/>
                <a:gd name="connsiteX7" fmla="*/ 1008619 w 1224746"/>
                <a:gd name="connsiteY7" fmla="*/ 140825 h 1203596"/>
                <a:gd name="connsiteX8" fmla="*/ 1217216 w 1224746"/>
                <a:gd name="connsiteY8" fmla="*/ 491060 h 1203596"/>
                <a:gd name="connsiteX9" fmla="*/ 1108060 w 1224746"/>
                <a:gd name="connsiteY9" fmla="*/ 928257 h 1203596"/>
                <a:gd name="connsiteX10" fmla="*/ 872697 w 1224746"/>
                <a:gd name="connsiteY10" fmla="*/ 1108184 h 1203596"/>
                <a:gd name="connsiteX11" fmla="*/ 844408 w 1224746"/>
                <a:gd name="connsiteY11" fmla="*/ 1128187 h 1203596"/>
                <a:gd name="connsiteX12" fmla="*/ 768113 w 1224746"/>
                <a:gd name="connsiteY12" fmla="*/ 1180193 h 1203596"/>
                <a:gd name="connsiteX13" fmla="*/ 571326 w 1224746"/>
                <a:gd name="connsiteY13" fmla="*/ 1201815 h 1203596"/>
                <a:gd name="connsiteX14" fmla="*/ 767636 w 1224746"/>
                <a:gd name="connsiteY14" fmla="*/ 1127234 h 1203596"/>
                <a:gd name="connsiteX15" fmla="*/ 916226 w 1224746"/>
                <a:gd name="connsiteY15" fmla="*/ 1070942 h 1203596"/>
                <a:gd name="connsiteX16" fmla="*/ 1149875 w 1224746"/>
                <a:gd name="connsiteY16" fmla="*/ 476010 h 1203596"/>
                <a:gd name="connsiteX17" fmla="*/ 594377 w 1224746"/>
                <a:gd name="connsiteY17" fmla="*/ 143588 h 1203596"/>
                <a:gd name="connsiteX18" fmla="*/ 285386 w 1224746"/>
                <a:gd name="connsiteY18" fmla="*/ 364187 h 1203596"/>
                <a:gd name="connsiteX19" fmla="*/ 224521 w 1224746"/>
                <a:gd name="connsiteY19" fmla="*/ 692799 h 1203596"/>
                <a:gd name="connsiteX20" fmla="*/ 225188 w 1224746"/>
                <a:gd name="connsiteY20" fmla="*/ 731661 h 1203596"/>
                <a:gd name="connsiteX21" fmla="*/ 253763 w 1224746"/>
                <a:gd name="connsiteY21" fmla="*/ 826340 h 1203596"/>
                <a:gd name="connsiteX22" fmla="*/ 322819 w 1224746"/>
                <a:gd name="connsiteY22" fmla="*/ 903206 h 1203596"/>
                <a:gd name="connsiteX23" fmla="*/ 345965 w 1224746"/>
                <a:gd name="connsiteY23" fmla="*/ 938068 h 1203596"/>
                <a:gd name="connsiteX24" fmla="*/ 374825 w 1224746"/>
                <a:gd name="connsiteY24" fmla="*/ 975596 h 1203596"/>
                <a:gd name="connsiteX25" fmla="*/ 523130 w 1224746"/>
                <a:gd name="connsiteY25" fmla="*/ 1044938 h 1203596"/>
                <a:gd name="connsiteX26" fmla="*/ 555324 w 1224746"/>
                <a:gd name="connsiteY26" fmla="*/ 1085039 h 1203596"/>
                <a:gd name="connsiteX27" fmla="*/ 604759 w 1224746"/>
                <a:gd name="connsiteY27" fmla="*/ 1117519 h 1203596"/>
                <a:gd name="connsiteX28" fmla="*/ 756968 w 1224746"/>
                <a:gd name="connsiteY28" fmla="*/ 1101707 h 1203596"/>
                <a:gd name="connsiteX29" fmla="*/ 767636 w 1224746"/>
                <a:gd name="connsiteY29" fmla="*/ 1127234 h 120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24746" h="1203596">
                  <a:moveTo>
                    <a:pt x="571326" y="1201815"/>
                  </a:moveTo>
                  <a:cubicBezTo>
                    <a:pt x="462170" y="1212388"/>
                    <a:pt x="353394" y="1175717"/>
                    <a:pt x="271574" y="1096754"/>
                  </a:cubicBezTo>
                  <a:cubicBezTo>
                    <a:pt x="188612" y="1016649"/>
                    <a:pt x="94505" y="938830"/>
                    <a:pt x="63358" y="817291"/>
                  </a:cubicBezTo>
                  <a:cubicBezTo>
                    <a:pt x="57738" y="795288"/>
                    <a:pt x="52880" y="773762"/>
                    <a:pt x="51071" y="750997"/>
                  </a:cubicBezTo>
                  <a:cubicBezTo>
                    <a:pt x="48308" y="716040"/>
                    <a:pt x="45451" y="682131"/>
                    <a:pt x="18686" y="652223"/>
                  </a:cubicBezTo>
                  <a:cubicBezTo>
                    <a:pt x="-3222" y="627839"/>
                    <a:pt x="-3222" y="590596"/>
                    <a:pt x="5255" y="559640"/>
                  </a:cubicBezTo>
                  <a:cubicBezTo>
                    <a:pt x="58119" y="367235"/>
                    <a:pt x="137653" y="188355"/>
                    <a:pt x="319390" y="84628"/>
                  </a:cubicBezTo>
                  <a:cubicBezTo>
                    <a:pt x="530178" y="-35768"/>
                    <a:pt x="801831" y="-36816"/>
                    <a:pt x="1008619" y="140825"/>
                  </a:cubicBezTo>
                  <a:cubicBezTo>
                    <a:pt x="1119014" y="235694"/>
                    <a:pt x="1195499" y="347232"/>
                    <a:pt x="1217216" y="491060"/>
                  </a:cubicBezTo>
                  <a:cubicBezTo>
                    <a:pt x="1241315" y="650794"/>
                    <a:pt x="1208263" y="798146"/>
                    <a:pt x="1108060" y="928257"/>
                  </a:cubicBezTo>
                  <a:cubicBezTo>
                    <a:pt x="1045481" y="1009410"/>
                    <a:pt x="967376" y="1069418"/>
                    <a:pt x="872697" y="1108184"/>
                  </a:cubicBezTo>
                  <a:cubicBezTo>
                    <a:pt x="861648" y="1112756"/>
                    <a:pt x="849551" y="1115995"/>
                    <a:pt x="844408" y="1128187"/>
                  </a:cubicBezTo>
                  <a:cubicBezTo>
                    <a:pt x="830120" y="1162191"/>
                    <a:pt x="800117" y="1172859"/>
                    <a:pt x="768113" y="1180193"/>
                  </a:cubicBezTo>
                  <a:cubicBezTo>
                    <a:pt x="706486" y="1194290"/>
                    <a:pt x="644383" y="1204863"/>
                    <a:pt x="571326" y="1201815"/>
                  </a:cubicBezTo>
                  <a:close/>
                  <a:moveTo>
                    <a:pt x="767636" y="1127234"/>
                  </a:moveTo>
                  <a:cubicBezTo>
                    <a:pt x="824691" y="1127520"/>
                    <a:pt x="870602" y="1097612"/>
                    <a:pt x="916226" y="1070942"/>
                  </a:cubicBezTo>
                  <a:cubicBezTo>
                    <a:pt x="1139683" y="940830"/>
                    <a:pt x="1219407" y="703562"/>
                    <a:pt x="1149875" y="476010"/>
                  </a:cubicBezTo>
                  <a:cubicBezTo>
                    <a:pt x="1080914" y="250268"/>
                    <a:pt x="844217" y="94058"/>
                    <a:pt x="594377" y="143588"/>
                  </a:cubicBezTo>
                  <a:cubicBezTo>
                    <a:pt x="455026" y="171210"/>
                    <a:pt x="353394" y="248934"/>
                    <a:pt x="285386" y="364187"/>
                  </a:cubicBezTo>
                  <a:cubicBezTo>
                    <a:pt x="227378" y="462485"/>
                    <a:pt x="191564" y="573356"/>
                    <a:pt x="224521" y="692799"/>
                  </a:cubicBezTo>
                  <a:cubicBezTo>
                    <a:pt x="227855" y="704991"/>
                    <a:pt x="228331" y="719564"/>
                    <a:pt x="225188" y="731661"/>
                  </a:cubicBezTo>
                  <a:cubicBezTo>
                    <a:pt x="215377" y="769666"/>
                    <a:pt x="232427" y="798146"/>
                    <a:pt x="253763" y="826340"/>
                  </a:cubicBezTo>
                  <a:cubicBezTo>
                    <a:pt x="274622" y="853962"/>
                    <a:pt x="298149" y="879013"/>
                    <a:pt x="322819" y="903206"/>
                  </a:cubicBezTo>
                  <a:cubicBezTo>
                    <a:pt x="333011" y="913208"/>
                    <a:pt x="345012" y="922828"/>
                    <a:pt x="345965" y="938068"/>
                  </a:cubicBezTo>
                  <a:cubicBezTo>
                    <a:pt x="347108" y="957785"/>
                    <a:pt x="360252" y="966643"/>
                    <a:pt x="374825" y="975596"/>
                  </a:cubicBezTo>
                  <a:cubicBezTo>
                    <a:pt x="421593" y="1004552"/>
                    <a:pt x="471695" y="1026079"/>
                    <a:pt x="523130" y="1044938"/>
                  </a:cubicBezTo>
                  <a:cubicBezTo>
                    <a:pt x="540179" y="1051225"/>
                    <a:pt x="562849" y="1052749"/>
                    <a:pt x="555324" y="1085039"/>
                  </a:cubicBezTo>
                  <a:cubicBezTo>
                    <a:pt x="550752" y="1104755"/>
                    <a:pt x="582851" y="1120757"/>
                    <a:pt x="604759" y="1117519"/>
                  </a:cubicBezTo>
                  <a:cubicBezTo>
                    <a:pt x="655146" y="1110089"/>
                    <a:pt x="706486" y="1110661"/>
                    <a:pt x="756968" y="1101707"/>
                  </a:cubicBezTo>
                  <a:cubicBezTo>
                    <a:pt x="780019" y="1097802"/>
                    <a:pt x="777257" y="1112947"/>
                    <a:pt x="767636" y="112723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9000">
                  <a:srgbClr val="E4AB97">
                    <a:alpha val="52000"/>
                  </a:srgbClr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任意多边形: 形状 1"/>
          <p:cNvSpPr/>
          <p:nvPr/>
        </p:nvSpPr>
        <p:spPr>
          <a:xfrm flipH="1">
            <a:off x="-36555" y="0"/>
            <a:ext cx="5546714" cy="1305616"/>
          </a:xfrm>
          <a:custGeom>
            <a:avLst/>
            <a:gdLst>
              <a:gd name="connsiteX0" fmla="*/ 5184791 w 5546714"/>
              <a:gd name="connsiteY0" fmla="*/ 0 h 1305616"/>
              <a:gd name="connsiteX1" fmla="*/ 4074819 w 5546714"/>
              <a:gd name="connsiteY1" fmla="*/ 0 h 1305616"/>
              <a:gd name="connsiteX2" fmla="*/ 4123648 w 5546714"/>
              <a:gd name="connsiteY2" fmla="*/ 8339 h 1305616"/>
              <a:gd name="connsiteX3" fmla="*/ 4787026 w 5546714"/>
              <a:gd name="connsiteY3" fmla="*/ 254450 h 1305616"/>
              <a:gd name="connsiteX4" fmla="*/ 1483126 w 5546714"/>
              <a:gd name="connsiteY4" fmla="*/ 503060 h 1305616"/>
              <a:gd name="connsiteX5" fmla="*/ 1666300 w 5546714"/>
              <a:gd name="connsiteY5" fmla="*/ 1144215 h 1305616"/>
              <a:gd name="connsiteX6" fmla="*/ 4540 w 5546714"/>
              <a:gd name="connsiteY6" fmla="*/ 1285373 h 1305616"/>
              <a:gd name="connsiteX7" fmla="*/ 2403822 w 5546714"/>
              <a:gd name="connsiteY7" fmla="*/ 1183999 h 1305616"/>
              <a:gd name="connsiteX8" fmla="*/ 1383733 w 5546714"/>
              <a:gd name="connsiteY8" fmla="*/ 854016 h 1305616"/>
              <a:gd name="connsiteX9" fmla="*/ 5513236 w 5546714"/>
              <a:gd name="connsiteY9" fmla="*/ 679715 h 1305616"/>
              <a:gd name="connsiteX10" fmla="*/ 5546714 w 5546714"/>
              <a:gd name="connsiteY10" fmla="*/ 669343 h 1305616"/>
              <a:gd name="connsiteX11" fmla="*/ 5546714 w 5546714"/>
              <a:gd name="connsiteY11" fmla="*/ 97007 h 1305616"/>
              <a:gd name="connsiteX12" fmla="*/ 5346652 w 5546714"/>
              <a:gd name="connsiteY12" fmla="*/ 39614 h 130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6714" h="1305616">
                <a:moveTo>
                  <a:pt x="5184791" y="0"/>
                </a:moveTo>
                <a:lnTo>
                  <a:pt x="4074819" y="0"/>
                </a:lnTo>
                <a:lnTo>
                  <a:pt x="4123648" y="8339"/>
                </a:lnTo>
                <a:cubicBezTo>
                  <a:pt x="4404194" y="41821"/>
                  <a:pt x="4770672" y="-35862"/>
                  <a:pt x="4787026" y="254450"/>
                </a:cubicBezTo>
                <a:cubicBezTo>
                  <a:pt x="4813194" y="718951"/>
                  <a:pt x="1751353" y="391839"/>
                  <a:pt x="1483126" y="503060"/>
                </a:cubicBezTo>
                <a:cubicBezTo>
                  <a:pt x="1214898" y="614280"/>
                  <a:pt x="1031693" y="1000277"/>
                  <a:pt x="1666300" y="1144215"/>
                </a:cubicBezTo>
                <a:cubicBezTo>
                  <a:pt x="2300906" y="1288153"/>
                  <a:pt x="-118381" y="1278742"/>
                  <a:pt x="4540" y="1285373"/>
                </a:cubicBezTo>
                <a:cubicBezTo>
                  <a:pt x="127460" y="1292004"/>
                  <a:pt x="2202531" y="1365430"/>
                  <a:pt x="2403822" y="1183999"/>
                </a:cubicBezTo>
                <a:cubicBezTo>
                  <a:pt x="2605113" y="1002569"/>
                  <a:pt x="1303647" y="1047600"/>
                  <a:pt x="1383733" y="854016"/>
                </a:cubicBezTo>
                <a:cubicBezTo>
                  <a:pt x="1463819" y="660432"/>
                  <a:pt x="4949290" y="837431"/>
                  <a:pt x="5513236" y="679715"/>
                </a:cubicBezTo>
                <a:lnTo>
                  <a:pt x="5546714" y="669343"/>
                </a:lnTo>
                <a:lnTo>
                  <a:pt x="5546714" y="97007"/>
                </a:lnTo>
                <a:lnTo>
                  <a:pt x="5346652" y="39614"/>
                </a:lnTo>
                <a:close/>
              </a:path>
            </a:pathLst>
          </a:custGeom>
          <a:gradFill flip="none" rotWithShape="1">
            <a:gsLst>
              <a:gs pos="100000">
                <a:srgbClr val="E7B5A1">
                  <a:alpha val="0"/>
                </a:srgbClr>
              </a:gs>
              <a:gs pos="25000">
                <a:srgbClr val="CE6A42">
                  <a:alpha val="22000"/>
                </a:srgbClr>
              </a:gs>
            </a:gsLst>
            <a:lin ang="0" scaled="1"/>
            <a:tileRect/>
          </a:gradFill>
          <a:ln w="62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405393" y="4224914"/>
            <a:ext cx="3382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dirty="0">
                <a:gradFill flip="none" rotWithShape="1">
                  <a:gsLst>
                    <a:gs pos="0">
                      <a:srgbClr val="761A1B">
                        <a:lumMod val="50000"/>
                      </a:srgbClr>
                    </a:gs>
                    <a:gs pos="100000">
                      <a:srgbClr val="761A1B"/>
                    </a:gs>
                  </a:gsLst>
                  <a:lin ang="5400000" scaled="1"/>
                  <a:tileRect/>
                </a:gra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</a:rPr>
              <a:t>习题讲解</a:t>
            </a:r>
            <a:endParaRPr lang="zh-CN" altLang="en-US" sz="4000" dirty="0">
              <a:gradFill flip="none" rotWithShape="1">
                <a:gsLst>
                  <a:gs pos="0">
                    <a:srgbClr val="761A1B">
                      <a:lumMod val="50000"/>
                    </a:srgbClr>
                  </a:gs>
                  <a:gs pos="100000">
                    <a:srgbClr val="761A1B"/>
                  </a:gs>
                </a:gsLst>
                <a:lin ang="5400000" scaled="1"/>
                <a:tileRect/>
              </a:gradFill>
              <a:latin typeface="华康雅宋体W9(P)" panose="02020900000000000000" pitchFamily="18" charset="-122"/>
              <a:ea typeface="华康雅宋体W9(P)" panose="02020900000000000000" pitchFamily="18" charset="-122"/>
              <a:cs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10592" y="4227120"/>
            <a:ext cx="3770817" cy="799128"/>
            <a:chOff x="4675729" y="3757220"/>
            <a:chExt cx="3770817" cy="799128"/>
          </a:xfrm>
        </p:grpSpPr>
        <p:grpSp>
          <p:nvGrpSpPr>
            <p:cNvPr id="6" name="图形 1020"/>
            <p:cNvGrpSpPr/>
            <p:nvPr/>
          </p:nvGrpSpPr>
          <p:grpSpPr>
            <a:xfrm>
              <a:off x="4675729" y="3757220"/>
              <a:ext cx="339364" cy="339842"/>
              <a:chOff x="24449651" y="0"/>
              <a:chExt cx="6845906" cy="6855555"/>
            </a:xfrm>
            <a:solidFill>
              <a:srgbClr val="A94D41"/>
            </a:solidFill>
          </p:grpSpPr>
          <p:sp>
            <p:nvSpPr>
              <p:cNvPr id="10" name="任意多边形: 形状 9"/>
              <p:cNvSpPr/>
              <p:nvPr/>
            </p:nvSpPr>
            <p:spPr>
              <a:xfrm>
                <a:off x="24449651" y="0"/>
                <a:ext cx="6845906" cy="6855555"/>
              </a:xfrm>
              <a:custGeom>
                <a:avLst/>
                <a:gdLst>
                  <a:gd name="connsiteX0" fmla="*/ 4210315 w 6845907"/>
                  <a:gd name="connsiteY0" fmla="*/ 1107955 h 6855555"/>
                  <a:gd name="connsiteX1" fmla="*/ 3744090 w 6845907"/>
                  <a:gd name="connsiteY1" fmla="*/ 1036512 h 6855555"/>
                  <a:gd name="connsiteX2" fmla="*/ 3561131 w 6845907"/>
                  <a:gd name="connsiteY2" fmla="*/ 858920 h 6855555"/>
                  <a:gd name="connsiteX3" fmla="*/ 3561071 w 6845907"/>
                  <a:gd name="connsiteY3" fmla="*/ 190652 h 6855555"/>
                  <a:gd name="connsiteX4" fmla="*/ 3742599 w 6845907"/>
                  <a:gd name="connsiteY4" fmla="*/ 13776 h 6855555"/>
                  <a:gd name="connsiteX5" fmla="*/ 3845350 w 6845907"/>
                  <a:gd name="connsiteY5" fmla="*/ 14014 h 6855555"/>
                  <a:gd name="connsiteX6" fmla="*/ 4395064 w 6845907"/>
                  <a:gd name="connsiteY6" fmla="*/ 560627 h 6855555"/>
                  <a:gd name="connsiteX7" fmla="*/ 4631038 w 6845907"/>
                  <a:gd name="connsiteY7" fmla="*/ 790280 h 6855555"/>
                  <a:gd name="connsiteX8" fmla="*/ 5350592 w 6845907"/>
                  <a:gd name="connsiteY8" fmla="*/ 788491 h 6855555"/>
                  <a:gd name="connsiteX9" fmla="*/ 5508207 w 6845907"/>
                  <a:gd name="connsiteY9" fmla="*/ 565040 h 6855555"/>
                  <a:gd name="connsiteX10" fmla="*/ 5347252 w 6845907"/>
                  <a:gd name="connsiteY10" fmla="*/ 371167 h 6855555"/>
                  <a:gd name="connsiteX11" fmla="*/ 4807558 w 6845907"/>
                  <a:gd name="connsiteY11" fmla="*/ 372598 h 6855555"/>
                  <a:gd name="connsiteX12" fmla="*/ 4680356 w 6845907"/>
                  <a:gd name="connsiteY12" fmla="*/ 256430 h 6855555"/>
                  <a:gd name="connsiteX13" fmla="*/ 4799566 w 6845907"/>
                  <a:gd name="connsiteY13" fmla="*/ 126843 h 6855555"/>
                  <a:gd name="connsiteX14" fmla="*/ 6727559 w 6845907"/>
                  <a:gd name="connsiteY14" fmla="*/ 126366 h 6855555"/>
                  <a:gd name="connsiteX15" fmla="*/ 6845516 w 6845907"/>
                  <a:gd name="connsiteY15" fmla="*/ 255535 h 6855555"/>
                  <a:gd name="connsiteX16" fmla="*/ 6723146 w 6845907"/>
                  <a:gd name="connsiteY16" fmla="*/ 373373 h 6855555"/>
                  <a:gd name="connsiteX17" fmla="*/ 5952068 w 6845907"/>
                  <a:gd name="connsiteY17" fmla="*/ 370272 h 6855555"/>
                  <a:gd name="connsiteX18" fmla="*/ 5744002 w 6845907"/>
                  <a:gd name="connsiteY18" fmla="*/ 571540 h 6855555"/>
                  <a:gd name="connsiteX19" fmla="*/ 5268952 w 6845907"/>
                  <a:gd name="connsiteY19" fmla="*/ 1033173 h 6855555"/>
                  <a:gd name="connsiteX20" fmla="*/ 4729138 w 6845907"/>
                  <a:gd name="connsiteY20" fmla="*/ 1032576 h 6855555"/>
                  <a:gd name="connsiteX21" fmla="*/ 4393215 w 6845907"/>
                  <a:gd name="connsiteY21" fmla="*/ 1290735 h 6855555"/>
                  <a:gd name="connsiteX22" fmla="*/ 4229398 w 6845907"/>
                  <a:gd name="connsiteY22" fmla="*/ 1399151 h 6855555"/>
                  <a:gd name="connsiteX23" fmla="*/ 2764112 w 6845907"/>
                  <a:gd name="connsiteY23" fmla="*/ 1400583 h 6855555"/>
                  <a:gd name="connsiteX24" fmla="*/ 2600593 w 6845907"/>
                  <a:gd name="connsiteY24" fmla="*/ 1230862 h 6855555"/>
                  <a:gd name="connsiteX25" fmla="*/ 2599937 w 6845907"/>
                  <a:gd name="connsiteY25" fmla="*/ 459725 h 6855555"/>
                  <a:gd name="connsiteX26" fmla="*/ 2466594 w 6845907"/>
                  <a:gd name="connsiteY26" fmla="*/ 238301 h 6855555"/>
                  <a:gd name="connsiteX27" fmla="*/ 2325737 w 6845907"/>
                  <a:gd name="connsiteY27" fmla="*/ 451197 h 6855555"/>
                  <a:gd name="connsiteX28" fmla="*/ 2328599 w 6845907"/>
                  <a:gd name="connsiteY28" fmla="*/ 2096342 h 6855555"/>
                  <a:gd name="connsiteX29" fmla="*/ 2097693 w 6845907"/>
                  <a:gd name="connsiteY29" fmla="*/ 2328679 h 6855555"/>
                  <a:gd name="connsiteX30" fmla="*/ 478251 w 6845907"/>
                  <a:gd name="connsiteY30" fmla="*/ 2325220 h 6855555"/>
                  <a:gd name="connsiteX31" fmla="*/ 251877 w 6845907"/>
                  <a:gd name="connsiteY31" fmla="*/ 2478064 h 6855555"/>
                  <a:gd name="connsiteX32" fmla="*/ 488747 w 6845907"/>
                  <a:gd name="connsiteY32" fmla="*/ 2620591 h 6855555"/>
                  <a:gd name="connsiteX33" fmla="*/ 1208419 w 6845907"/>
                  <a:gd name="connsiteY33" fmla="*/ 2619518 h 6855555"/>
                  <a:gd name="connsiteX34" fmla="*/ 1416903 w 6845907"/>
                  <a:gd name="connsiteY34" fmla="*/ 2818936 h 6855555"/>
                  <a:gd name="connsiteX35" fmla="*/ 1415829 w 6845907"/>
                  <a:gd name="connsiteY35" fmla="*/ 4206996 h 6855555"/>
                  <a:gd name="connsiteX36" fmla="*/ 1223149 w 6845907"/>
                  <a:gd name="connsiteY36" fmla="*/ 4417984 h 6855555"/>
                  <a:gd name="connsiteX37" fmla="*/ 1038043 w 6845907"/>
                  <a:gd name="connsiteY37" fmla="*/ 4611081 h 6855555"/>
                  <a:gd name="connsiteX38" fmla="*/ 1042277 w 6845907"/>
                  <a:gd name="connsiteY38" fmla="*/ 5562077 h 6855555"/>
                  <a:gd name="connsiteX39" fmla="*/ 838862 w 6845907"/>
                  <a:gd name="connsiteY39" fmla="*/ 5770799 h 6855555"/>
                  <a:gd name="connsiteX40" fmla="*/ 388381 w 6845907"/>
                  <a:gd name="connsiteY40" fmla="*/ 6241376 h 6855555"/>
                  <a:gd name="connsiteX41" fmla="*/ 387069 w 6845907"/>
                  <a:gd name="connsiteY41" fmla="*/ 6729786 h 6855555"/>
                  <a:gd name="connsiteX42" fmla="*/ 265057 w 6845907"/>
                  <a:gd name="connsiteY42" fmla="*/ 6855555 h 6855555"/>
                  <a:gd name="connsiteX43" fmla="*/ 148590 w 6845907"/>
                  <a:gd name="connsiteY43" fmla="*/ 6725611 h 6855555"/>
                  <a:gd name="connsiteX44" fmla="*/ 148172 w 6845907"/>
                  <a:gd name="connsiteY44" fmla="*/ 4823321 h 6855555"/>
                  <a:gd name="connsiteX45" fmla="*/ 259809 w 6845907"/>
                  <a:gd name="connsiteY45" fmla="*/ 4690992 h 6855555"/>
                  <a:gd name="connsiteX46" fmla="*/ 388501 w 6845907"/>
                  <a:gd name="connsiteY46" fmla="*/ 4833638 h 6855555"/>
                  <a:gd name="connsiteX47" fmla="*/ 388024 w 6845907"/>
                  <a:gd name="connsiteY47" fmla="*/ 5373452 h 6855555"/>
                  <a:gd name="connsiteX48" fmla="*/ 590722 w 6845907"/>
                  <a:gd name="connsiteY48" fmla="*/ 5530291 h 6855555"/>
                  <a:gd name="connsiteX49" fmla="*/ 805527 w 6845907"/>
                  <a:gd name="connsiteY49" fmla="*/ 5384544 h 6855555"/>
                  <a:gd name="connsiteX50" fmla="*/ 805765 w 6845907"/>
                  <a:gd name="connsiteY50" fmla="*/ 4562001 h 6855555"/>
                  <a:gd name="connsiteX51" fmla="*/ 670812 w 6845907"/>
                  <a:gd name="connsiteY51" fmla="*/ 4418878 h 6855555"/>
                  <a:gd name="connsiteX52" fmla="*/ 593764 w 6845907"/>
                  <a:gd name="connsiteY52" fmla="*/ 4417626 h 6855555"/>
                  <a:gd name="connsiteX53" fmla="*/ 65280 w 6845907"/>
                  <a:gd name="connsiteY53" fmla="*/ 4361987 h 6855555"/>
                  <a:gd name="connsiteX54" fmla="*/ 30692 w 6845907"/>
                  <a:gd name="connsiteY54" fmla="*/ 3705884 h 6855555"/>
                  <a:gd name="connsiteX55" fmla="*/ 199518 w 6845907"/>
                  <a:gd name="connsiteY55" fmla="*/ 3573555 h 6855555"/>
                  <a:gd name="connsiteX56" fmla="*/ 816261 w 6845907"/>
                  <a:gd name="connsiteY56" fmla="*/ 3570275 h 6855555"/>
                  <a:gd name="connsiteX57" fmla="*/ 1046570 w 6845907"/>
                  <a:gd name="connsiteY57" fmla="*/ 3808277 h 6855555"/>
                  <a:gd name="connsiteX58" fmla="*/ 1111990 w 6845907"/>
                  <a:gd name="connsiteY58" fmla="*/ 4133645 h 6855555"/>
                  <a:gd name="connsiteX59" fmla="*/ 1167152 w 6845907"/>
                  <a:gd name="connsiteY59" fmla="*/ 3796947 h 6855555"/>
                  <a:gd name="connsiteX60" fmla="*/ 1176157 w 6845907"/>
                  <a:gd name="connsiteY60" fmla="*/ 3103394 h 6855555"/>
                  <a:gd name="connsiteX61" fmla="*/ 909888 w 6845907"/>
                  <a:gd name="connsiteY61" fmla="*/ 2850901 h 6855555"/>
                  <a:gd name="connsiteX62" fmla="*/ 190334 w 6845907"/>
                  <a:gd name="connsiteY62" fmla="*/ 2854538 h 6855555"/>
                  <a:gd name="connsiteX63" fmla="*/ 19600 w 6845907"/>
                  <a:gd name="connsiteY63" fmla="*/ 2694419 h 6855555"/>
                  <a:gd name="connsiteX64" fmla="*/ 584878 w 6845907"/>
                  <a:gd name="connsiteY64" fmla="*/ 2081791 h 6855555"/>
                  <a:gd name="connsiteX65" fmla="*/ 1818602 w 6845907"/>
                  <a:gd name="connsiteY65" fmla="*/ 2086740 h 6855555"/>
                  <a:gd name="connsiteX66" fmla="*/ 2086482 w 6845907"/>
                  <a:gd name="connsiteY66" fmla="*/ 1808365 h 6855555"/>
                  <a:gd name="connsiteX67" fmla="*/ 2078908 w 6845907"/>
                  <a:gd name="connsiteY67" fmla="*/ 240447 h 6855555"/>
                  <a:gd name="connsiteX68" fmla="*/ 2302718 w 6845907"/>
                  <a:gd name="connsiteY68" fmla="*/ 0 h 6855555"/>
                  <a:gd name="connsiteX69" fmla="*/ 2834720 w 6845907"/>
                  <a:gd name="connsiteY69" fmla="*/ 525919 h 6855555"/>
                  <a:gd name="connsiteX70" fmla="*/ 3485156 w 6845907"/>
                  <a:gd name="connsiteY70" fmla="*/ 1162461 h 6855555"/>
                  <a:gd name="connsiteX71" fmla="*/ 4210315 w 6845907"/>
                  <a:gd name="connsiteY71" fmla="*/ 1107955 h 6855555"/>
                  <a:gd name="connsiteX72" fmla="*/ 3801399 w 6845907"/>
                  <a:gd name="connsiteY72" fmla="*/ 552695 h 6855555"/>
                  <a:gd name="connsiteX73" fmla="*/ 3978216 w 6845907"/>
                  <a:gd name="connsiteY73" fmla="*/ 792248 h 6855555"/>
                  <a:gd name="connsiteX74" fmla="*/ 4156166 w 6845907"/>
                  <a:gd name="connsiteY74" fmla="*/ 539814 h 6855555"/>
                  <a:gd name="connsiteX75" fmla="*/ 3989547 w 6845907"/>
                  <a:gd name="connsiteY75" fmla="*/ 250466 h 6855555"/>
                  <a:gd name="connsiteX76" fmla="*/ 3801399 w 6845907"/>
                  <a:gd name="connsiteY76" fmla="*/ 552695 h 6855555"/>
                  <a:gd name="connsiteX77" fmla="*/ 516298 w 6845907"/>
                  <a:gd name="connsiteY77" fmla="*/ 4170678 h 6855555"/>
                  <a:gd name="connsiteX78" fmla="*/ 809761 w 6845907"/>
                  <a:gd name="connsiteY78" fmla="*/ 3984319 h 6855555"/>
                  <a:gd name="connsiteX79" fmla="*/ 540152 w 6845907"/>
                  <a:gd name="connsiteY79" fmla="*/ 3817879 h 6855555"/>
                  <a:gd name="connsiteX80" fmla="*/ 266667 w 6845907"/>
                  <a:gd name="connsiteY80" fmla="*/ 4005251 h 6855555"/>
                  <a:gd name="connsiteX81" fmla="*/ 516298 w 6845907"/>
                  <a:gd name="connsiteY81" fmla="*/ 4170678 h 685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6845907" h="6855555">
                    <a:moveTo>
                      <a:pt x="4210315" y="1107955"/>
                    </a:moveTo>
                    <a:cubicBezTo>
                      <a:pt x="4011552" y="1004071"/>
                      <a:pt x="3874094" y="1035260"/>
                      <a:pt x="3744090" y="1036512"/>
                    </a:cubicBezTo>
                    <a:cubicBezTo>
                      <a:pt x="3613013" y="1037824"/>
                      <a:pt x="3557553" y="992979"/>
                      <a:pt x="3561131" y="858920"/>
                    </a:cubicBezTo>
                    <a:cubicBezTo>
                      <a:pt x="3567094" y="636303"/>
                      <a:pt x="3566856" y="413269"/>
                      <a:pt x="3561071" y="190652"/>
                    </a:cubicBezTo>
                    <a:cubicBezTo>
                      <a:pt x="3557672" y="58263"/>
                      <a:pt x="3610091" y="0"/>
                      <a:pt x="3742599" y="13776"/>
                    </a:cubicBezTo>
                    <a:cubicBezTo>
                      <a:pt x="3776472" y="17294"/>
                      <a:pt x="3811120" y="14193"/>
                      <a:pt x="3845350" y="14014"/>
                    </a:cubicBezTo>
                    <a:cubicBezTo>
                      <a:pt x="4386655" y="11450"/>
                      <a:pt x="4394408" y="11450"/>
                      <a:pt x="4395064" y="560627"/>
                    </a:cubicBezTo>
                    <a:cubicBezTo>
                      <a:pt x="4395302" y="743109"/>
                      <a:pt x="4453625" y="800001"/>
                      <a:pt x="4631038" y="790280"/>
                    </a:cubicBezTo>
                    <a:cubicBezTo>
                      <a:pt x="4870234" y="777101"/>
                      <a:pt x="5110920" y="780321"/>
                      <a:pt x="5350592" y="788491"/>
                    </a:cubicBezTo>
                    <a:cubicBezTo>
                      <a:pt x="5530927" y="794634"/>
                      <a:pt x="5503674" y="674708"/>
                      <a:pt x="5508207" y="565040"/>
                    </a:cubicBezTo>
                    <a:cubicBezTo>
                      <a:pt x="5512977" y="449944"/>
                      <a:pt x="5499619" y="363474"/>
                      <a:pt x="5347252" y="371167"/>
                    </a:cubicBezTo>
                    <a:cubicBezTo>
                      <a:pt x="5167811" y="380172"/>
                      <a:pt x="4987476" y="371584"/>
                      <a:pt x="4807558" y="372598"/>
                    </a:cubicBezTo>
                    <a:cubicBezTo>
                      <a:pt x="4727289" y="373075"/>
                      <a:pt x="4676242" y="350116"/>
                      <a:pt x="4680356" y="256430"/>
                    </a:cubicBezTo>
                    <a:cubicBezTo>
                      <a:pt x="4683875" y="176400"/>
                      <a:pt x="4709041" y="126724"/>
                      <a:pt x="4799566" y="126843"/>
                    </a:cubicBezTo>
                    <a:cubicBezTo>
                      <a:pt x="5442251" y="127797"/>
                      <a:pt x="6084875" y="128274"/>
                      <a:pt x="6727559" y="126366"/>
                    </a:cubicBezTo>
                    <a:cubicBezTo>
                      <a:pt x="6821484" y="126068"/>
                      <a:pt x="6841223" y="177354"/>
                      <a:pt x="6845516" y="255535"/>
                    </a:cubicBezTo>
                    <a:cubicBezTo>
                      <a:pt x="6850466" y="346001"/>
                      <a:pt x="6808424" y="374268"/>
                      <a:pt x="6723146" y="373373"/>
                    </a:cubicBezTo>
                    <a:cubicBezTo>
                      <a:pt x="6466120" y="370690"/>
                      <a:pt x="6208737" y="380351"/>
                      <a:pt x="5952068" y="370272"/>
                    </a:cubicBezTo>
                    <a:cubicBezTo>
                      <a:pt x="5798330" y="364249"/>
                      <a:pt x="5745255" y="410287"/>
                      <a:pt x="5744002" y="571540"/>
                    </a:cubicBezTo>
                    <a:cubicBezTo>
                      <a:pt x="5740424" y="1033232"/>
                      <a:pt x="5732791" y="1033173"/>
                      <a:pt x="5268952" y="1033173"/>
                    </a:cubicBezTo>
                    <a:cubicBezTo>
                      <a:pt x="5089034" y="1033173"/>
                      <a:pt x="4909056" y="1035200"/>
                      <a:pt x="4729138" y="1032576"/>
                    </a:cubicBezTo>
                    <a:cubicBezTo>
                      <a:pt x="4548027" y="1029952"/>
                      <a:pt x="4350874" y="992323"/>
                      <a:pt x="4393215" y="1290735"/>
                    </a:cubicBezTo>
                    <a:cubicBezTo>
                      <a:pt x="4408601" y="1399271"/>
                      <a:pt x="4307401" y="1399092"/>
                      <a:pt x="4229398" y="1399151"/>
                    </a:cubicBezTo>
                    <a:cubicBezTo>
                      <a:pt x="3740989" y="1399688"/>
                      <a:pt x="3252521" y="1397303"/>
                      <a:pt x="2764112" y="1400583"/>
                    </a:cubicBezTo>
                    <a:cubicBezTo>
                      <a:pt x="2641264" y="1401417"/>
                      <a:pt x="2598625" y="1348939"/>
                      <a:pt x="2600593" y="1230862"/>
                    </a:cubicBezTo>
                    <a:cubicBezTo>
                      <a:pt x="2604827" y="973896"/>
                      <a:pt x="2603515" y="716751"/>
                      <a:pt x="2599937" y="459725"/>
                    </a:cubicBezTo>
                    <a:cubicBezTo>
                      <a:pt x="2598566" y="363951"/>
                      <a:pt x="2633691" y="242415"/>
                      <a:pt x="2466594" y="238301"/>
                    </a:cubicBezTo>
                    <a:cubicBezTo>
                      <a:pt x="2299438" y="234186"/>
                      <a:pt x="2326035" y="352799"/>
                      <a:pt x="2325737" y="451197"/>
                    </a:cubicBezTo>
                    <a:cubicBezTo>
                      <a:pt x="2324186" y="999598"/>
                      <a:pt x="2318759" y="1548119"/>
                      <a:pt x="2328599" y="2096342"/>
                    </a:cubicBezTo>
                    <a:cubicBezTo>
                      <a:pt x="2331819" y="2274232"/>
                      <a:pt x="2279222" y="2332376"/>
                      <a:pt x="2097693" y="2328679"/>
                    </a:cubicBezTo>
                    <a:cubicBezTo>
                      <a:pt x="1558058" y="2317706"/>
                      <a:pt x="1018065" y="2324385"/>
                      <a:pt x="478251" y="2325220"/>
                    </a:cubicBezTo>
                    <a:cubicBezTo>
                      <a:pt x="370551" y="2325399"/>
                      <a:pt x="248001" y="2294806"/>
                      <a:pt x="251877" y="2478064"/>
                    </a:cubicBezTo>
                    <a:cubicBezTo>
                      <a:pt x="255813" y="2665436"/>
                      <a:pt x="386891" y="2618802"/>
                      <a:pt x="488747" y="2620591"/>
                    </a:cubicBezTo>
                    <a:cubicBezTo>
                      <a:pt x="728598" y="2624766"/>
                      <a:pt x="968926" y="2629596"/>
                      <a:pt x="1208419" y="2619518"/>
                    </a:cubicBezTo>
                    <a:cubicBezTo>
                      <a:pt x="1360249" y="2613137"/>
                      <a:pt x="1420302" y="2656133"/>
                      <a:pt x="1416903" y="2818936"/>
                    </a:cubicBezTo>
                    <a:cubicBezTo>
                      <a:pt x="1407242" y="3281464"/>
                      <a:pt x="1409388" y="3744349"/>
                      <a:pt x="1415829" y="4206996"/>
                    </a:cubicBezTo>
                    <a:cubicBezTo>
                      <a:pt x="1417857" y="4350537"/>
                      <a:pt x="1396030" y="4444640"/>
                      <a:pt x="1223149" y="4417984"/>
                    </a:cubicBezTo>
                    <a:cubicBezTo>
                      <a:pt x="1071736" y="4394607"/>
                      <a:pt x="1034643" y="4471536"/>
                      <a:pt x="1038043" y="4611081"/>
                    </a:cubicBezTo>
                    <a:cubicBezTo>
                      <a:pt x="1045676" y="4927920"/>
                      <a:pt x="1034107" y="5245297"/>
                      <a:pt x="1042277" y="5562077"/>
                    </a:cubicBezTo>
                    <a:cubicBezTo>
                      <a:pt x="1046213" y="5714742"/>
                      <a:pt x="998922" y="5768950"/>
                      <a:pt x="838862" y="5770799"/>
                    </a:cubicBezTo>
                    <a:cubicBezTo>
                      <a:pt x="388322" y="5776106"/>
                      <a:pt x="388560" y="5783680"/>
                      <a:pt x="388381" y="6241376"/>
                    </a:cubicBezTo>
                    <a:cubicBezTo>
                      <a:pt x="388322" y="6404180"/>
                      <a:pt x="386592" y="6566982"/>
                      <a:pt x="387069" y="6729786"/>
                    </a:cubicBezTo>
                    <a:cubicBezTo>
                      <a:pt x="387308" y="6812976"/>
                      <a:pt x="352779" y="6855317"/>
                      <a:pt x="265057" y="6855555"/>
                    </a:cubicBezTo>
                    <a:cubicBezTo>
                      <a:pt x="173338" y="6855794"/>
                      <a:pt x="148530" y="6805403"/>
                      <a:pt x="148590" y="6725611"/>
                    </a:cubicBezTo>
                    <a:cubicBezTo>
                      <a:pt x="148948" y="6091514"/>
                      <a:pt x="148828" y="5457418"/>
                      <a:pt x="148172" y="4823321"/>
                    </a:cubicBezTo>
                    <a:cubicBezTo>
                      <a:pt x="148113" y="4746213"/>
                      <a:pt x="163260" y="4693556"/>
                      <a:pt x="259809" y="4690992"/>
                    </a:cubicBezTo>
                    <a:cubicBezTo>
                      <a:pt x="367628" y="4688129"/>
                      <a:pt x="389395" y="4743589"/>
                      <a:pt x="388501" y="4833638"/>
                    </a:cubicBezTo>
                    <a:cubicBezTo>
                      <a:pt x="386712" y="5013556"/>
                      <a:pt x="393331" y="5193653"/>
                      <a:pt x="388024" y="5373452"/>
                    </a:cubicBezTo>
                    <a:cubicBezTo>
                      <a:pt x="383491" y="5526475"/>
                      <a:pt x="479682" y="5533154"/>
                      <a:pt x="590722" y="5530291"/>
                    </a:cubicBezTo>
                    <a:cubicBezTo>
                      <a:pt x="694248" y="5527608"/>
                      <a:pt x="806302" y="5542815"/>
                      <a:pt x="805527" y="5384544"/>
                    </a:cubicBezTo>
                    <a:cubicBezTo>
                      <a:pt x="804155" y="5110343"/>
                      <a:pt x="804394" y="4836143"/>
                      <a:pt x="805765" y="4562001"/>
                    </a:cubicBezTo>
                    <a:cubicBezTo>
                      <a:pt x="806242" y="4468912"/>
                      <a:pt x="770223" y="4415598"/>
                      <a:pt x="670812" y="4418878"/>
                    </a:cubicBezTo>
                    <a:cubicBezTo>
                      <a:pt x="645169" y="4419713"/>
                      <a:pt x="619108" y="4420846"/>
                      <a:pt x="593764" y="4417626"/>
                    </a:cubicBezTo>
                    <a:cubicBezTo>
                      <a:pt x="411400" y="4394249"/>
                      <a:pt x="140957" y="4508986"/>
                      <a:pt x="65280" y="4361987"/>
                    </a:cubicBezTo>
                    <a:cubicBezTo>
                      <a:pt x="-26080" y="4184513"/>
                      <a:pt x="37848" y="3928084"/>
                      <a:pt x="30692" y="3705884"/>
                    </a:cubicBezTo>
                    <a:cubicBezTo>
                      <a:pt x="26637" y="3579876"/>
                      <a:pt x="106965" y="3573078"/>
                      <a:pt x="199518" y="3573555"/>
                    </a:cubicBezTo>
                    <a:cubicBezTo>
                      <a:pt x="405139" y="3574569"/>
                      <a:pt x="611654" y="3584945"/>
                      <a:pt x="816261" y="3570275"/>
                    </a:cubicBezTo>
                    <a:cubicBezTo>
                      <a:pt x="1004289" y="3556857"/>
                      <a:pt x="1047525" y="3636469"/>
                      <a:pt x="1046570" y="3808277"/>
                    </a:cubicBezTo>
                    <a:cubicBezTo>
                      <a:pt x="1045914" y="3922538"/>
                      <a:pt x="975068" y="4133526"/>
                      <a:pt x="1111990" y="4133645"/>
                    </a:cubicBezTo>
                    <a:cubicBezTo>
                      <a:pt x="1230663" y="4133764"/>
                      <a:pt x="1160652" y="3916157"/>
                      <a:pt x="1167152" y="3796947"/>
                    </a:cubicBezTo>
                    <a:cubicBezTo>
                      <a:pt x="1179735" y="3566280"/>
                      <a:pt x="1157312" y="3333227"/>
                      <a:pt x="1176157" y="3103394"/>
                    </a:cubicBezTo>
                    <a:cubicBezTo>
                      <a:pt x="1193809" y="2887993"/>
                      <a:pt x="1103224" y="2839809"/>
                      <a:pt x="909888" y="2850901"/>
                    </a:cubicBezTo>
                    <a:cubicBezTo>
                      <a:pt x="670752" y="2864557"/>
                      <a:pt x="430185" y="2849827"/>
                      <a:pt x="190334" y="2854538"/>
                    </a:cubicBezTo>
                    <a:cubicBezTo>
                      <a:pt x="73510" y="2856804"/>
                      <a:pt x="29440" y="2817803"/>
                      <a:pt x="19600" y="2694419"/>
                    </a:cubicBezTo>
                    <a:cubicBezTo>
                      <a:pt x="-29301" y="2081612"/>
                      <a:pt x="-33177" y="2081910"/>
                      <a:pt x="584878" y="2081791"/>
                    </a:cubicBezTo>
                    <a:cubicBezTo>
                      <a:pt x="996179" y="2081731"/>
                      <a:pt x="1408017" y="2069625"/>
                      <a:pt x="1818602" y="2086740"/>
                    </a:cubicBezTo>
                    <a:cubicBezTo>
                      <a:pt x="2040205" y="2095984"/>
                      <a:pt x="2091909" y="2016371"/>
                      <a:pt x="2086482" y="1808365"/>
                    </a:cubicBezTo>
                    <a:cubicBezTo>
                      <a:pt x="2072885" y="1286024"/>
                      <a:pt x="2087555" y="762967"/>
                      <a:pt x="2078908" y="240447"/>
                    </a:cubicBezTo>
                    <a:cubicBezTo>
                      <a:pt x="2075927" y="71025"/>
                      <a:pt x="2113735" y="-60"/>
                      <a:pt x="2302718" y="0"/>
                    </a:cubicBezTo>
                    <a:cubicBezTo>
                      <a:pt x="2834958" y="179"/>
                      <a:pt x="2834958" y="-8587"/>
                      <a:pt x="2834720" y="525919"/>
                    </a:cubicBezTo>
                    <a:cubicBezTo>
                      <a:pt x="2834421" y="1167053"/>
                      <a:pt x="2834481" y="1170929"/>
                      <a:pt x="3485156" y="1162461"/>
                    </a:cubicBezTo>
                    <a:cubicBezTo>
                      <a:pt x="3701273" y="1159658"/>
                      <a:pt x="3922577" y="1197586"/>
                      <a:pt x="4210315" y="1107955"/>
                    </a:cubicBezTo>
                    <a:close/>
                    <a:moveTo>
                      <a:pt x="3801399" y="552695"/>
                    </a:moveTo>
                    <a:cubicBezTo>
                      <a:pt x="3809152" y="638927"/>
                      <a:pt x="3742719" y="794097"/>
                      <a:pt x="3978216" y="792248"/>
                    </a:cubicBezTo>
                    <a:cubicBezTo>
                      <a:pt x="4185805" y="790638"/>
                      <a:pt x="4166304" y="665166"/>
                      <a:pt x="4156166" y="539814"/>
                    </a:cubicBezTo>
                    <a:cubicBezTo>
                      <a:pt x="4146625" y="422751"/>
                      <a:pt x="4229100" y="257920"/>
                      <a:pt x="3989547" y="250466"/>
                    </a:cubicBezTo>
                    <a:cubicBezTo>
                      <a:pt x="3765201" y="243429"/>
                      <a:pt x="3795674" y="380589"/>
                      <a:pt x="3801399" y="552695"/>
                    </a:cubicBezTo>
                    <a:close/>
                    <a:moveTo>
                      <a:pt x="516298" y="4170678"/>
                    </a:moveTo>
                    <a:cubicBezTo>
                      <a:pt x="667055" y="4169425"/>
                      <a:pt x="816082" y="4212005"/>
                      <a:pt x="809761" y="3984319"/>
                    </a:cubicBezTo>
                    <a:cubicBezTo>
                      <a:pt x="803857" y="3768978"/>
                      <a:pt x="657752" y="3820920"/>
                      <a:pt x="540152" y="3817879"/>
                    </a:cubicBezTo>
                    <a:cubicBezTo>
                      <a:pt x="408776" y="3814479"/>
                      <a:pt x="260584" y="3777506"/>
                      <a:pt x="266667" y="4005251"/>
                    </a:cubicBezTo>
                    <a:cubicBezTo>
                      <a:pt x="272511" y="4222560"/>
                      <a:pt x="419272" y="4160600"/>
                      <a:pt x="516298" y="4170678"/>
                    </a:cubicBezTo>
                    <a:close/>
                  </a:path>
                </a:pathLst>
              </a:custGeom>
              <a:grpFill/>
              <a:ln w="5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" name="任意多边形: 形状 10"/>
              <p:cNvSpPr/>
              <p:nvPr/>
            </p:nvSpPr>
            <p:spPr>
              <a:xfrm>
                <a:off x="24450337" y="16844"/>
                <a:ext cx="1660278" cy="1658020"/>
              </a:xfrm>
              <a:custGeom>
                <a:avLst/>
                <a:gdLst>
                  <a:gd name="connsiteX0" fmla="*/ 1656545 w 1660284"/>
                  <a:gd name="connsiteY0" fmla="*/ 841063 h 1658022"/>
                  <a:gd name="connsiteX1" fmla="*/ 1659467 w 1660284"/>
                  <a:gd name="connsiteY1" fmla="*/ 1455719 h 1658022"/>
                  <a:gd name="connsiteX2" fmla="*/ 1450626 w 1660284"/>
                  <a:gd name="connsiteY2" fmla="*/ 1657881 h 1658022"/>
                  <a:gd name="connsiteX3" fmla="*/ 195493 w 1660284"/>
                  <a:gd name="connsiteY3" fmla="*/ 1657106 h 1658022"/>
                  <a:gd name="connsiteX4" fmla="*/ 129 w 1660284"/>
                  <a:gd name="connsiteY4" fmla="*/ 1467169 h 1658022"/>
                  <a:gd name="connsiteX5" fmla="*/ 70 w 1660284"/>
                  <a:gd name="connsiteY5" fmla="*/ 186393 h 1658022"/>
                  <a:gd name="connsiteX6" fmla="*/ 196805 w 1660284"/>
                  <a:gd name="connsiteY6" fmla="*/ 94 h 1658022"/>
                  <a:gd name="connsiteX7" fmla="*/ 1477581 w 1660284"/>
                  <a:gd name="connsiteY7" fmla="*/ 273 h 1658022"/>
                  <a:gd name="connsiteX8" fmla="*/ 1658215 w 1660284"/>
                  <a:gd name="connsiteY8" fmla="*/ 175122 h 1658022"/>
                  <a:gd name="connsiteX9" fmla="*/ 1656545 w 1660284"/>
                  <a:gd name="connsiteY9" fmla="*/ 841063 h 1658022"/>
                  <a:gd name="connsiteX10" fmla="*/ 239802 w 1660284"/>
                  <a:gd name="connsiteY10" fmla="*/ 840646 h 1658022"/>
                  <a:gd name="connsiteX11" fmla="*/ 813488 w 1660284"/>
                  <a:gd name="connsiteY11" fmla="*/ 1421966 h 1658022"/>
                  <a:gd name="connsiteX12" fmla="*/ 1419914 w 1660284"/>
                  <a:gd name="connsiteY12" fmla="*/ 823352 h 1658022"/>
                  <a:gd name="connsiteX13" fmla="*/ 847122 w 1660284"/>
                  <a:gd name="connsiteY13" fmla="*/ 246027 h 1658022"/>
                  <a:gd name="connsiteX14" fmla="*/ 239802 w 1660284"/>
                  <a:gd name="connsiteY14" fmla="*/ 840646 h 165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60284" h="1658022">
                    <a:moveTo>
                      <a:pt x="1656545" y="841063"/>
                    </a:moveTo>
                    <a:cubicBezTo>
                      <a:pt x="1656724" y="1045968"/>
                      <a:pt x="1648077" y="1251410"/>
                      <a:pt x="1659467" y="1455719"/>
                    </a:cubicBezTo>
                    <a:cubicBezTo>
                      <a:pt x="1668472" y="1617389"/>
                      <a:pt x="1603351" y="1660863"/>
                      <a:pt x="1450626" y="1657881"/>
                    </a:cubicBezTo>
                    <a:cubicBezTo>
                      <a:pt x="1032408" y="1649771"/>
                      <a:pt x="613831" y="1651083"/>
                      <a:pt x="195493" y="1657106"/>
                    </a:cubicBezTo>
                    <a:cubicBezTo>
                      <a:pt x="54755" y="1659133"/>
                      <a:pt x="-2256" y="1614467"/>
                      <a:pt x="129" y="1467169"/>
                    </a:cubicBezTo>
                    <a:cubicBezTo>
                      <a:pt x="7047" y="1040363"/>
                      <a:pt x="6809" y="613258"/>
                      <a:pt x="70" y="186393"/>
                    </a:cubicBezTo>
                    <a:cubicBezTo>
                      <a:pt x="-2316" y="38200"/>
                      <a:pt x="56305" y="-2232"/>
                      <a:pt x="196805" y="94"/>
                    </a:cubicBezTo>
                    <a:cubicBezTo>
                      <a:pt x="623611" y="7131"/>
                      <a:pt x="1050715" y="6534"/>
                      <a:pt x="1477581" y="273"/>
                    </a:cubicBezTo>
                    <a:cubicBezTo>
                      <a:pt x="1609195" y="-1636"/>
                      <a:pt x="1662211" y="41182"/>
                      <a:pt x="1658215" y="175122"/>
                    </a:cubicBezTo>
                    <a:cubicBezTo>
                      <a:pt x="1651536" y="396903"/>
                      <a:pt x="1656366" y="619043"/>
                      <a:pt x="1656545" y="841063"/>
                    </a:cubicBezTo>
                    <a:close/>
                    <a:moveTo>
                      <a:pt x="239802" y="840646"/>
                    </a:moveTo>
                    <a:cubicBezTo>
                      <a:pt x="239742" y="1422025"/>
                      <a:pt x="239742" y="1422025"/>
                      <a:pt x="813488" y="1421966"/>
                    </a:cubicBezTo>
                    <a:cubicBezTo>
                      <a:pt x="1419855" y="1421906"/>
                      <a:pt x="1419855" y="1421906"/>
                      <a:pt x="1419914" y="823352"/>
                    </a:cubicBezTo>
                    <a:cubicBezTo>
                      <a:pt x="1419974" y="246206"/>
                      <a:pt x="1419974" y="246206"/>
                      <a:pt x="847122" y="246027"/>
                    </a:cubicBezTo>
                    <a:cubicBezTo>
                      <a:pt x="239861" y="245849"/>
                      <a:pt x="239861" y="245849"/>
                      <a:pt x="239802" y="840646"/>
                    </a:cubicBezTo>
                    <a:close/>
                  </a:path>
                </a:pathLst>
              </a:custGeom>
              <a:grpFill/>
              <a:ln w="5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7" name="图形 1020"/>
            <p:cNvGrpSpPr/>
            <p:nvPr/>
          </p:nvGrpSpPr>
          <p:grpSpPr>
            <a:xfrm rot="10800000">
              <a:off x="8107182" y="4216506"/>
              <a:ext cx="339364" cy="339842"/>
              <a:chOff x="19325771" y="0"/>
              <a:chExt cx="6845907" cy="6855555"/>
            </a:xfrm>
            <a:solidFill>
              <a:srgbClr val="A94D41"/>
            </a:solidFill>
          </p:grpSpPr>
          <p:sp>
            <p:nvSpPr>
              <p:cNvPr id="8" name="任意多边形: 形状 7"/>
              <p:cNvSpPr/>
              <p:nvPr/>
            </p:nvSpPr>
            <p:spPr>
              <a:xfrm>
                <a:off x="19325771" y="0"/>
                <a:ext cx="6845907" cy="6855555"/>
              </a:xfrm>
              <a:custGeom>
                <a:avLst/>
                <a:gdLst>
                  <a:gd name="connsiteX0" fmla="*/ 4210315 w 6845907"/>
                  <a:gd name="connsiteY0" fmla="*/ 1107955 h 6855555"/>
                  <a:gd name="connsiteX1" fmla="*/ 3744090 w 6845907"/>
                  <a:gd name="connsiteY1" fmla="*/ 1036512 h 6855555"/>
                  <a:gd name="connsiteX2" fmla="*/ 3561131 w 6845907"/>
                  <a:gd name="connsiteY2" fmla="*/ 858920 h 6855555"/>
                  <a:gd name="connsiteX3" fmla="*/ 3561071 w 6845907"/>
                  <a:gd name="connsiteY3" fmla="*/ 190652 h 6855555"/>
                  <a:gd name="connsiteX4" fmla="*/ 3742599 w 6845907"/>
                  <a:gd name="connsiteY4" fmla="*/ 13776 h 6855555"/>
                  <a:gd name="connsiteX5" fmla="*/ 3845350 w 6845907"/>
                  <a:gd name="connsiteY5" fmla="*/ 14014 h 6855555"/>
                  <a:gd name="connsiteX6" fmla="*/ 4395064 w 6845907"/>
                  <a:gd name="connsiteY6" fmla="*/ 560627 h 6855555"/>
                  <a:gd name="connsiteX7" fmla="*/ 4631038 w 6845907"/>
                  <a:gd name="connsiteY7" fmla="*/ 790280 h 6855555"/>
                  <a:gd name="connsiteX8" fmla="*/ 5350592 w 6845907"/>
                  <a:gd name="connsiteY8" fmla="*/ 788491 h 6855555"/>
                  <a:gd name="connsiteX9" fmla="*/ 5508207 w 6845907"/>
                  <a:gd name="connsiteY9" fmla="*/ 565040 h 6855555"/>
                  <a:gd name="connsiteX10" fmla="*/ 5347252 w 6845907"/>
                  <a:gd name="connsiteY10" fmla="*/ 371167 h 6855555"/>
                  <a:gd name="connsiteX11" fmla="*/ 4807558 w 6845907"/>
                  <a:gd name="connsiteY11" fmla="*/ 372598 h 6855555"/>
                  <a:gd name="connsiteX12" fmla="*/ 4680356 w 6845907"/>
                  <a:gd name="connsiteY12" fmla="*/ 256430 h 6855555"/>
                  <a:gd name="connsiteX13" fmla="*/ 4799566 w 6845907"/>
                  <a:gd name="connsiteY13" fmla="*/ 126843 h 6855555"/>
                  <a:gd name="connsiteX14" fmla="*/ 6727559 w 6845907"/>
                  <a:gd name="connsiteY14" fmla="*/ 126366 h 6855555"/>
                  <a:gd name="connsiteX15" fmla="*/ 6845516 w 6845907"/>
                  <a:gd name="connsiteY15" fmla="*/ 255535 h 6855555"/>
                  <a:gd name="connsiteX16" fmla="*/ 6723146 w 6845907"/>
                  <a:gd name="connsiteY16" fmla="*/ 373373 h 6855555"/>
                  <a:gd name="connsiteX17" fmla="*/ 5952068 w 6845907"/>
                  <a:gd name="connsiteY17" fmla="*/ 370272 h 6855555"/>
                  <a:gd name="connsiteX18" fmla="*/ 5744002 w 6845907"/>
                  <a:gd name="connsiteY18" fmla="*/ 571540 h 6855555"/>
                  <a:gd name="connsiteX19" fmla="*/ 5268952 w 6845907"/>
                  <a:gd name="connsiteY19" fmla="*/ 1033173 h 6855555"/>
                  <a:gd name="connsiteX20" fmla="*/ 4729138 w 6845907"/>
                  <a:gd name="connsiteY20" fmla="*/ 1032576 h 6855555"/>
                  <a:gd name="connsiteX21" fmla="*/ 4393215 w 6845907"/>
                  <a:gd name="connsiteY21" fmla="*/ 1290735 h 6855555"/>
                  <a:gd name="connsiteX22" fmla="*/ 4229398 w 6845907"/>
                  <a:gd name="connsiteY22" fmla="*/ 1399151 h 6855555"/>
                  <a:gd name="connsiteX23" fmla="*/ 2764112 w 6845907"/>
                  <a:gd name="connsiteY23" fmla="*/ 1400583 h 6855555"/>
                  <a:gd name="connsiteX24" fmla="*/ 2600593 w 6845907"/>
                  <a:gd name="connsiteY24" fmla="*/ 1230862 h 6855555"/>
                  <a:gd name="connsiteX25" fmla="*/ 2599937 w 6845907"/>
                  <a:gd name="connsiteY25" fmla="*/ 459725 h 6855555"/>
                  <a:gd name="connsiteX26" fmla="*/ 2466594 w 6845907"/>
                  <a:gd name="connsiteY26" fmla="*/ 238301 h 6855555"/>
                  <a:gd name="connsiteX27" fmla="*/ 2325737 w 6845907"/>
                  <a:gd name="connsiteY27" fmla="*/ 451197 h 6855555"/>
                  <a:gd name="connsiteX28" fmla="*/ 2328599 w 6845907"/>
                  <a:gd name="connsiteY28" fmla="*/ 2096342 h 6855555"/>
                  <a:gd name="connsiteX29" fmla="*/ 2097693 w 6845907"/>
                  <a:gd name="connsiteY29" fmla="*/ 2328679 h 6855555"/>
                  <a:gd name="connsiteX30" fmla="*/ 478251 w 6845907"/>
                  <a:gd name="connsiteY30" fmla="*/ 2325220 h 6855555"/>
                  <a:gd name="connsiteX31" fmla="*/ 251877 w 6845907"/>
                  <a:gd name="connsiteY31" fmla="*/ 2478064 h 6855555"/>
                  <a:gd name="connsiteX32" fmla="*/ 488747 w 6845907"/>
                  <a:gd name="connsiteY32" fmla="*/ 2620591 h 6855555"/>
                  <a:gd name="connsiteX33" fmla="*/ 1208419 w 6845907"/>
                  <a:gd name="connsiteY33" fmla="*/ 2619518 h 6855555"/>
                  <a:gd name="connsiteX34" fmla="*/ 1416903 w 6845907"/>
                  <a:gd name="connsiteY34" fmla="*/ 2818936 h 6855555"/>
                  <a:gd name="connsiteX35" fmla="*/ 1415829 w 6845907"/>
                  <a:gd name="connsiteY35" fmla="*/ 4206996 h 6855555"/>
                  <a:gd name="connsiteX36" fmla="*/ 1223149 w 6845907"/>
                  <a:gd name="connsiteY36" fmla="*/ 4417984 h 6855555"/>
                  <a:gd name="connsiteX37" fmla="*/ 1038043 w 6845907"/>
                  <a:gd name="connsiteY37" fmla="*/ 4611081 h 6855555"/>
                  <a:gd name="connsiteX38" fmla="*/ 1042277 w 6845907"/>
                  <a:gd name="connsiteY38" fmla="*/ 5562077 h 6855555"/>
                  <a:gd name="connsiteX39" fmla="*/ 838862 w 6845907"/>
                  <a:gd name="connsiteY39" fmla="*/ 5770799 h 6855555"/>
                  <a:gd name="connsiteX40" fmla="*/ 388381 w 6845907"/>
                  <a:gd name="connsiteY40" fmla="*/ 6241376 h 6855555"/>
                  <a:gd name="connsiteX41" fmla="*/ 387069 w 6845907"/>
                  <a:gd name="connsiteY41" fmla="*/ 6729786 h 6855555"/>
                  <a:gd name="connsiteX42" fmla="*/ 265057 w 6845907"/>
                  <a:gd name="connsiteY42" fmla="*/ 6855555 h 6855555"/>
                  <a:gd name="connsiteX43" fmla="*/ 148590 w 6845907"/>
                  <a:gd name="connsiteY43" fmla="*/ 6725611 h 6855555"/>
                  <a:gd name="connsiteX44" fmla="*/ 148172 w 6845907"/>
                  <a:gd name="connsiteY44" fmla="*/ 4823321 h 6855555"/>
                  <a:gd name="connsiteX45" fmla="*/ 259809 w 6845907"/>
                  <a:gd name="connsiteY45" fmla="*/ 4690992 h 6855555"/>
                  <a:gd name="connsiteX46" fmla="*/ 388501 w 6845907"/>
                  <a:gd name="connsiteY46" fmla="*/ 4833638 h 6855555"/>
                  <a:gd name="connsiteX47" fmla="*/ 388024 w 6845907"/>
                  <a:gd name="connsiteY47" fmla="*/ 5373452 h 6855555"/>
                  <a:gd name="connsiteX48" fmla="*/ 590722 w 6845907"/>
                  <a:gd name="connsiteY48" fmla="*/ 5530291 h 6855555"/>
                  <a:gd name="connsiteX49" fmla="*/ 805527 w 6845907"/>
                  <a:gd name="connsiteY49" fmla="*/ 5384544 h 6855555"/>
                  <a:gd name="connsiteX50" fmla="*/ 805765 w 6845907"/>
                  <a:gd name="connsiteY50" fmla="*/ 4562001 h 6855555"/>
                  <a:gd name="connsiteX51" fmla="*/ 670812 w 6845907"/>
                  <a:gd name="connsiteY51" fmla="*/ 4418878 h 6855555"/>
                  <a:gd name="connsiteX52" fmla="*/ 593764 w 6845907"/>
                  <a:gd name="connsiteY52" fmla="*/ 4417626 h 6855555"/>
                  <a:gd name="connsiteX53" fmla="*/ 65280 w 6845907"/>
                  <a:gd name="connsiteY53" fmla="*/ 4361987 h 6855555"/>
                  <a:gd name="connsiteX54" fmla="*/ 30692 w 6845907"/>
                  <a:gd name="connsiteY54" fmla="*/ 3705884 h 6855555"/>
                  <a:gd name="connsiteX55" fmla="*/ 199518 w 6845907"/>
                  <a:gd name="connsiteY55" fmla="*/ 3573555 h 6855555"/>
                  <a:gd name="connsiteX56" fmla="*/ 816261 w 6845907"/>
                  <a:gd name="connsiteY56" fmla="*/ 3570275 h 6855555"/>
                  <a:gd name="connsiteX57" fmla="*/ 1046570 w 6845907"/>
                  <a:gd name="connsiteY57" fmla="*/ 3808277 h 6855555"/>
                  <a:gd name="connsiteX58" fmla="*/ 1111990 w 6845907"/>
                  <a:gd name="connsiteY58" fmla="*/ 4133645 h 6855555"/>
                  <a:gd name="connsiteX59" fmla="*/ 1167152 w 6845907"/>
                  <a:gd name="connsiteY59" fmla="*/ 3796947 h 6855555"/>
                  <a:gd name="connsiteX60" fmla="*/ 1176157 w 6845907"/>
                  <a:gd name="connsiteY60" fmla="*/ 3103394 h 6855555"/>
                  <a:gd name="connsiteX61" fmla="*/ 909888 w 6845907"/>
                  <a:gd name="connsiteY61" fmla="*/ 2850901 h 6855555"/>
                  <a:gd name="connsiteX62" fmla="*/ 190334 w 6845907"/>
                  <a:gd name="connsiteY62" fmla="*/ 2854538 h 6855555"/>
                  <a:gd name="connsiteX63" fmla="*/ 19600 w 6845907"/>
                  <a:gd name="connsiteY63" fmla="*/ 2694419 h 6855555"/>
                  <a:gd name="connsiteX64" fmla="*/ 584878 w 6845907"/>
                  <a:gd name="connsiteY64" fmla="*/ 2081791 h 6855555"/>
                  <a:gd name="connsiteX65" fmla="*/ 1818602 w 6845907"/>
                  <a:gd name="connsiteY65" fmla="*/ 2086740 h 6855555"/>
                  <a:gd name="connsiteX66" fmla="*/ 2086482 w 6845907"/>
                  <a:gd name="connsiteY66" fmla="*/ 1808365 h 6855555"/>
                  <a:gd name="connsiteX67" fmla="*/ 2078908 w 6845907"/>
                  <a:gd name="connsiteY67" fmla="*/ 240447 h 6855555"/>
                  <a:gd name="connsiteX68" fmla="*/ 2302718 w 6845907"/>
                  <a:gd name="connsiteY68" fmla="*/ 0 h 6855555"/>
                  <a:gd name="connsiteX69" fmla="*/ 2834720 w 6845907"/>
                  <a:gd name="connsiteY69" fmla="*/ 525919 h 6855555"/>
                  <a:gd name="connsiteX70" fmla="*/ 3485156 w 6845907"/>
                  <a:gd name="connsiteY70" fmla="*/ 1162461 h 6855555"/>
                  <a:gd name="connsiteX71" fmla="*/ 4210315 w 6845907"/>
                  <a:gd name="connsiteY71" fmla="*/ 1107955 h 6855555"/>
                  <a:gd name="connsiteX72" fmla="*/ 3801399 w 6845907"/>
                  <a:gd name="connsiteY72" fmla="*/ 552695 h 6855555"/>
                  <a:gd name="connsiteX73" fmla="*/ 3978216 w 6845907"/>
                  <a:gd name="connsiteY73" fmla="*/ 792248 h 6855555"/>
                  <a:gd name="connsiteX74" fmla="*/ 4156166 w 6845907"/>
                  <a:gd name="connsiteY74" fmla="*/ 539814 h 6855555"/>
                  <a:gd name="connsiteX75" fmla="*/ 3989547 w 6845907"/>
                  <a:gd name="connsiteY75" fmla="*/ 250466 h 6855555"/>
                  <a:gd name="connsiteX76" fmla="*/ 3801399 w 6845907"/>
                  <a:gd name="connsiteY76" fmla="*/ 552695 h 6855555"/>
                  <a:gd name="connsiteX77" fmla="*/ 516298 w 6845907"/>
                  <a:gd name="connsiteY77" fmla="*/ 4170678 h 6855555"/>
                  <a:gd name="connsiteX78" fmla="*/ 809761 w 6845907"/>
                  <a:gd name="connsiteY78" fmla="*/ 3984319 h 6855555"/>
                  <a:gd name="connsiteX79" fmla="*/ 540152 w 6845907"/>
                  <a:gd name="connsiteY79" fmla="*/ 3817879 h 6855555"/>
                  <a:gd name="connsiteX80" fmla="*/ 266667 w 6845907"/>
                  <a:gd name="connsiteY80" fmla="*/ 4005251 h 6855555"/>
                  <a:gd name="connsiteX81" fmla="*/ 516298 w 6845907"/>
                  <a:gd name="connsiteY81" fmla="*/ 4170678 h 685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6845907" h="6855555">
                    <a:moveTo>
                      <a:pt x="4210315" y="1107955"/>
                    </a:moveTo>
                    <a:cubicBezTo>
                      <a:pt x="4011552" y="1004071"/>
                      <a:pt x="3874094" y="1035260"/>
                      <a:pt x="3744090" y="1036512"/>
                    </a:cubicBezTo>
                    <a:cubicBezTo>
                      <a:pt x="3613013" y="1037824"/>
                      <a:pt x="3557553" y="992979"/>
                      <a:pt x="3561131" y="858920"/>
                    </a:cubicBezTo>
                    <a:cubicBezTo>
                      <a:pt x="3567094" y="636303"/>
                      <a:pt x="3566856" y="413269"/>
                      <a:pt x="3561071" y="190652"/>
                    </a:cubicBezTo>
                    <a:cubicBezTo>
                      <a:pt x="3557672" y="58263"/>
                      <a:pt x="3610091" y="0"/>
                      <a:pt x="3742599" y="13776"/>
                    </a:cubicBezTo>
                    <a:cubicBezTo>
                      <a:pt x="3776472" y="17294"/>
                      <a:pt x="3811120" y="14193"/>
                      <a:pt x="3845350" y="14014"/>
                    </a:cubicBezTo>
                    <a:cubicBezTo>
                      <a:pt x="4386655" y="11450"/>
                      <a:pt x="4394408" y="11450"/>
                      <a:pt x="4395064" y="560627"/>
                    </a:cubicBezTo>
                    <a:cubicBezTo>
                      <a:pt x="4395302" y="743109"/>
                      <a:pt x="4453625" y="800001"/>
                      <a:pt x="4631038" y="790280"/>
                    </a:cubicBezTo>
                    <a:cubicBezTo>
                      <a:pt x="4870234" y="777101"/>
                      <a:pt x="5110920" y="780321"/>
                      <a:pt x="5350592" y="788491"/>
                    </a:cubicBezTo>
                    <a:cubicBezTo>
                      <a:pt x="5530927" y="794634"/>
                      <a:pt x="5503674" y="674708"/>
                      <a:pt x="5508207" y="565040"/>
                    </a:cubicBezTo>
                    <a:cubicBezTo>
                      <a:pt x="5512977" y="449944"/>
                      <a:pt x="5499619" y="363474"/>
                      <a:pt x="5347252" y="371167"/>
                    </a:cubicBezTo>
                    <a:cubicBezTo>
                      <a:pt x="5167811" y="380172"/>
                      <a:pt x="4987476" y="371584"/>
                      <a:pt x="4807558" y="372598"/>
                    </a:cubicBezTo>
                    <a:cubicBezTo>
                      <a:pt x="4727289" y="373075"/>
                      <a:pt x="4676242" y="350116"/>
                      <a:pt x="4680356" y="256430"/>
                    </a:cubicBezTo>
                    <a:cubicBezTo>
                      <a:pt x="4683875" y="176400"/>
                      <a:pt x="4709041" y="126724"/>
                      <a:pt x="4799566" y="126843"/>
                    </a:cubicBezTo>
                    <a:cubicBezTo>
                      <a:pt x="5442251" y="127797"/>
                      <a:pt x="6084875" y="128274"/>
                      <a:pt x="6727559" y="126366"/>
                    </a:cubicBezTo>
                    <a:cubicBezTo>
                      <a:pt x="6821484" y="126068"/>
                      <a:pt x="6841223" y="177354"/>
                      <a:pt x="6845516" y="255535"/>
                    </a:cubicBezTo>
                    <a:cubicBezTo>
                      <a:pt x="6850466" y="346001"/>
                      <a:pt x="6808424" y="374268"/>
                      <a:pt x="6723146" y="373373"/>
                    </a:cubicBezTo>
                    <a:cubicBezTo>
                      <a:pt x="6466120" y="370690"/>
                      <a:pt x="6208737" y="380351"/>
                      <a:pt x="5952068" y="370272"/>
                    </a:cubicBezTo>
                    <a:cubicBezTo>
                      <a:pt x="5798330" y="364249"/>
                      <a:pt x="5745255" y="410287"/>
                      <a:pt x="5744002" y="571540"/>
                    </a:cubicBezTo>
                    <a:cubicBezTo>
                      <a:pt x="5740424" y="1033232"/>
                      <a:pt x="5732791" y="1033173"/>
                      <a:pt x="5268952" y="1033173"/>
                    </a:cubicBezTo>
                    <a:cubicBezTo>
                      <a:pt x="5089034" y="1033173"/>
                      <a:pt x="4909056" y="1035200"/>
                      <a:pt x="4729138" y="1032576"/>
                    </a:cubicBezTo>
                    <a:cubicBezTo>
                      <a:pt x="4548027" y="1029952"/>
                      <a:pt x="4350874" y="992323"/>
                      <a:pt x="4393215" y="1290735"/>
                    </a:cubicBezTo>
                    <a:cubicBezTo>
                      <a:pt x="4408601" y="1399271"/>
                      <a:pt x="4307401" y="1399092"/>
                      <a:pt x="4229398" y="1399151"/>
                    </a:cubicBezTo>
                    <a:cubicBezTo>
                      <a:pt x="3740989" y="1399688"/>
                      <a:pt x="3252521" y="1397303"/>
                      <a:pt x="2764112" y="1400583"/>
                    </a:cubicBezTo>
                    <a:cubicBezTo>
                      <a:pt x="2641264" y="1401417"/>
                      <a:pt x="2598625" y="1348939"/>
                      <a:pt x="2600593" y="1230862"/>
                    </a:cubicBezTo>
                    <a:cubicBezTo>
                      <a:pt x="2604827" y="973896"/>
                      <a:pt x="2603515" y="716751"/>
                      <a:pt x="2599937" y="459725"/>
                    </a:cubicBezTo>
                    <a:cubicBezTo>
                      <a:pt x="2598566" y="363951"/>
                      <a:pt x="2633691" y="242415"/>
                      <a:pt x="2466594" y="238301"/>
                    </a:cubicBezTo>
                    <a:cubicBezTo>
                      <a:pt x="2299438" y="234186"/>
                      <a:pt x="2326035" y="352799"/>
                      <a:pt x="2325737" y="451197"/>
                    </a:cubicBezTo>
                    <a:cubicBezTo>
                      <a:pt x="2324186" y="999598"/>
                      <a:pt x="2318759" y="1548119"/>
                      <a:pt x="2328599" y="2096342"/>
                    </a:cubicBezTo>
                    <a:cubicBezTo>
                      <a:pt x="2331819" y="2274232"/>
                      <a:pt x="2279222" y="2332376"/>
                      <a:pt x="2097693" y="2328679"/>
                    </a:cubicBezTo>
                    <a:cubicBezTo>
                      <a:pt x="1558058" y="2317706"/>
                      <a:pt x="1018065" y="2324385"/>
                      <a:pt x="478251" y="2325220"/>
                    </a:cubicBezTo>
                    <a:cubicBezTo>
                      <a:pt x="370551" y="2325399"/>
                      <a:pt x="248001" y="2294806"/>
                      <a:pt x="251877" y="2478064"/>
                    </a:cubicBezTo>
                    <a:cubicBezTo>
                      <a:pt x="255813" y="2665436"/>
                      <a:pt x="386891" y="2618802"/>
                      <a:pt x="488747" y="2620591"/>
                    </a:cubicBezTo>
                    <a:cubicBezTo>
                      <a:pt x="728598" y="2624766"/>
                      <a:pt x="968926" y="2629596"/>
                      <a:pt x="1208419" y="2619518"/>
                    </a:cubicBezTo>
                    <a:cubicBezTo>
                      <a:pt x="1360249" y="2613137"/>
                      <a:pt x="1420302" y="2656133"/>
                      <a:pt x="1416903" y="2818936"/>
                    </a:cubicBezTo>
                    <a:cubicBezTo>
                      <a:pt x="1407242" y="3281464"/>
                      <a:pt x="1409388" y="3744349"/>
                      <a:pt x="1415829" y="4206996"/>
                    </a:cubicBezTo>
                    <a:cubicBezTo>
                      <a:pt x="1417857" y="4350537"/>
                      <a:pt x="1396030" y="4444640"/>
                      <a:pt x="1223149" y="4417984"/>
                    </a:cubicBezTo>
                    <a:cubicBezTo>
                      <a:pt x="1071736" y="4394607"/>
                      <a:pt x="1034643" y="4471536"/>
                      <a:pt x="1038043" y="4611081"/>
                    </a:cubicBezTo>
                    <a:cubicBezTo>
                      <a:pt x="1045676" y="4927920"/>
                      <a:pt x="1034107" y="5245297"/>
                      <a:pt x="1042277" y="5562077"/>
                    </a:cubicBezTo>
                    <a:cubicBezTo>
                      <a:pt x="1046213" y="5714742"/>
                      <a:pt x="998922" y="5768950"/>
                      <a:pt x="838862" y="5770799"/>
                    </a:cubicBezTo>
                    <a:cubicBezTo>
                      <a:pt x="388322" y="5776106"/>
                      <a:pt x="388560" y="5783680"/>
                      <a:pt x="388381" y="6241376"/>
                    </a:cubicBezTo>
                    <a:cubicBezTo>
                      <a:pt x="388322" y="6404180"/>
                      <a:pt x="386592" y="6566982"/>
                      <a:pt x="387069" y="6729786"/>
                    </a:cubicBezTo>
                    <a:cubicBezTo>
                      <a:pt x="387308" y="6812976"/>
                      <a:pt x="352779" y="6855317"/>
                      <a:pt x="265057" y="6855555"/>
                    </a:cubicBezTo>
                    <a:cubicBezTo>
                      <a:pt x="173338" y="6855794"/>
                      <a:pt x="148530" y="6805403"/>
                      <a:pt x="148590" y="6725611"/>
                    </a:cubicBezTo>
                    <a:cubicBezTo>
                      <a:pt x="148948" y="6091514"/>
                      <a:pt x="148828" y="5457418"/>
                      <a:pt x="148172" y="4823321"/>
                    </a:cubicBezTo>
                    <a:cubicBezTo>
                      <a:pt x="148113" y="4746213"/>
                      <a:pt x="163260" y="4693556"/>
                      <a:pt x="259809" y="4690992"/>
                    </a:cubicBezTo>
                    <a:cubicBezTo>
                      <a:pt x="367628" y="4688129"/>
                      <a:pt x="389395" y="4743589"/>
                      <a:pt x="388501" y="4833638"/>
                    </a:cubicBezTo>
                    <a:cubicBezTo>
                      <a:pt x="386712" y="5013556"/>
                      <a:pt x="393331" y="5193653"/>
                      <a:pt x="388024" y="5373452"/>
                    </a:cubicBezTo>
                    <a:cubicBezTo>
                      <a:pt x="383491" y="5526475"/>
                      <a:pt x="479682" y="5533154"/>
                      <a:pt x="590722" y="5530291"/>
                    </a:cubicBezTo>
                    <a:cubicBezTo>
                      <a:pt x="694248" y="5527608"/>
                      <a:pt x="806302" y="5542815"/>
                      <a:pt x="805527" y="5384544"/>
                    </a:cubicBezTo>
                    <a:cubicBezTo>
                      <a:pt x="804155" y="5110343"/>
                      <a:pt x="804394" y="4836143"/>
                      <a:pt x="805765" y="4562001"/>
                    </a:cubicBezTo>
                    <a:cubicBezTo>
                      <a:pt x="806242" y="4468912"/>
                      <a:pt x="770223" y="4415598"/>
                      <a:pt x="670812" y="4418878"/>
                    </a:cubicBezTo>
                    <a:cubicBezTo>
                      <a:pt x="645169" y="4419713"/>
                      <a:pt x="619108" y="4420846"/>
                      <a:pt x="593764" y="4417626"/>
                    </a:cubicBezTo>
                    <a:cubicBezTo>
                      <a:pt x="411400" y="4394249"/>
                      <a:pt x="140957" y="4508986"/>
                      <a:pt x="65280" y="4361987"/>
                    </a:cubicBezTo>
                    <a:cubicBezTo>
                      <a:pt x="-26080" y="4184513"/>
                      <a:pt x="37848" y="3928084"/>
                      <a:pt x="30692" y="3705884"/>
                    </a:cubicBezTo>
                    <a:cubicBezTo>
                      <a:pt x="26637" y="3579876"/>
                      <a:pt x="106965" y="3573078"/>
                      <a:pt x="199518" y="3573555"/>
                    </a:cubicBezTo>
                    <a:cubicBezTo>
                      <a:pt x="405139" y="3574569"/>
                      <a:pt x="611654" y="3584945"/>
                      <a:pt x="816261" y="3570275"/>
                    </a:cubicBezTo>
                    <a:cubicBezTo>
                      <a:pt x="1004289" y="3556857"/>
                      <a:pt x="1047525" y="3636469"/>
                      <a:pt x="1046570" y="3808277"/>
                    </a:cubicBezTo>
                    <a:cubicBezTo>
                      <a:pt x="1045914" y="3922538"/>
                      <a:pt x="975068" y="4133526"/>
                      <a:pt x="1111990" y="4133645"/>
                    </a:cubicBezTo>
                    <a:cubicBezTo>
                      <a:pt x="1230663" y="4133764"/>
                      <a:pt x="1160652" y="3916157"/>
                      <a:pt x="1167152" y="3796947"/>
                    </a:cubicBezTo>
                    <a:cubicBezTo>
                      <a:pt x="1179735" y="3566280"/>
                      <a:pt x="1157312" y="3333227"/>
                      <a:pt x="1176157" y="3103394"/>
                    </a:cubicBezTo>
                    <a:cubicBezTo>
                      <a:pt x="1193809" y="2887993"/>
                      <a:pt x="1103224" y="2839809"/>
                      <a:pt x="909888" y="2850901"/>
                    </a:cubicBezTo>
                    <a:cubicBezTo>
                      <a:pt x="670752" y="2864557"/>
                      <a:pt x="430185" y="2849827"/>
                      <a:pt x="190334" y="2854538"/>
                    </a:cubicBezTo>
                    <a:cubicBezTo>
                      <a:pt x="73510" y="2856804"/>
                      <a:pt x="29440" y="2817803"/>
                      <a:pt x="19600" y="2694419"/>
                    </a:cubicBezTo>
                    <a:cubicBezTo>
                      <a:pt x="-29301" y="2081612"/>
                      <a:pt x="-33177" y="2081910"/>
                      <a:pt x="584878" y="2081791"/>
                    </a:cubicBezTo>
                    <a:cubicBezTo>
                      <a:pt x="996179" y="2081731"/>
                      <a:pt x="1408017" y="2069625"/>
                      <a:pt x="1818602" y="2086740"/>
                    </a:cubicBezTo>
                    <a:cubicBezTo>
                      <a:pt x="2040205" y="2095984"/>
                      <a:pt x="2091909" y="2016371"/>
                      <a:pt x="2086482" y="1808365"/>
                    </a:cubicBezTo>
                    <a:cubicBezTo>
                      <a:pt x="2072885" y="1286024"/>
                      <a:pt x="2087555" y="762967"/>
                      <a:pt x="2078908" y="240447"/>
                    </a:cubicBezTo>
                    <a:cubicBezTo>
                      <a:pt x="2075927" y="71025"/>
                      <a:pt x="2113735" y="-60"/>
                      <a:pt x="2302718" y="0"/>
                    </a:cubicBezTo>
                    <a:cubicBezTo>
                      <a:pt x="2834958" y="179"/>
                      <a:pt x="2834958" y="-8587"/>
                      <a:pt x="2834720" y="525919"/>
                    </a:cubicBezTo>
                    <a:cubicBezTo>
                      <a:pt x="2834421" y="1167053"/>
                      <a:pt x="2834481" y="1170929"/>
                      <a:pt x="3485156" y="1162461"/>
                    </a:cubicBezTo>
                    <a:cubicBezTo>
                      <a:pt x="3701273" y="1159658"/>
                      <a:pt x="3922577" y="1197586"/>
                      <a:pt x="4210315" y="1107955"/>
                    </a:cubicBezTo>
                    <a:close/>
                    <a:moveTo>
                      <a:pt x="3801399" y="552695"/>
                    </a:moveTo>
                    <a:cubicBezTo>
                      <a:pt x="3809152" y="638927"/>
                      <a:pt x="3742719" y="794097"/>
                      <a:pt x="3978216" y="792248"/>
                    </a:cubicBezTo>
                    <a:cubicBezTo>
                      <a:pt x="4185805" y="790638"/>
                      <a:pt x="4166304" y="665166"/>
                      <a:pt x="4156166" y="539814"/>
                    </a:cubicBezTo>
                    <a:cubicBezTo>
                      <a:pt x="4146625" y="422751"/>
                      <a:pt x="4229100" y="257920"/>
                      <a:pt x="3989547" y="250466"/>
                    </a:cubicBezTo>
                    <a:cubicBezTo>
                      <a:pt x="3765201" y="243429"/>
                      <a:pt x="3795674" y="380589"/>
                      <a:pt x="3801399" y="552695"/>
                    </a:cubicBezTo>
                    <a:close/>
                    <a:moveTo>
                      <a:pt x="516298" y="4170678"/>
                    </a:moveTo>
                    <a:cubicBezTo>
                      <a:pt x="667055" y="4169425"/>
                      <a:pt x="816082" y="4212005"/>
                      <a:pt x="809761" y="3984319"/>
                    </a:cubicBezTo>
                    <a:cubicBezTo>
                      <a:pt x="803857" y="3768978"/>
                      <a:pt x="657752" y="3820920"/>
                      <a:pt x="540152" y="3817879"/>
                    </a:cubicBezTo>
                    <a:cubicBezTo>
                      <a:pt x="408776" y="3814479"/>
                      <a:pt x="260584" y="3777506"/>
                      <a:pt x="266667" y="4005251"/>
                    </a:cubicBezTo>
                    <a:cubicBezTo>
                      <a:pt x="272511" y="4222560"/>
                      <a:pt x="419272" y="4160600"/>
                      <a:pt x="516298" y="4170678"/>
                    </a:cubicBezTo>
                    <a:close/>
                  </a:path>
                </a:pathLst>
              </a:custGeom>
              <a:grpFill/>
              <a:ln w="5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" name="任意多边形: 形状 8"/>
              <p:cNvSpPr/>
              <p:nvPr/>
            </p:nvSpPr>
            <p:spPr>
              <a:xfrm>
                <a:off x="19326457" y="16844"/>
                <a:ext cx="1660278" cy="1658020"/>
              </a:xfrm>
              <a:custGeom>
                <a:avLst/>
                <a:gdLst>
                  <a:gd name="connsiteX0" fmla="*/ 1656545 w 1660284"/>
                  <a:gd name="connsiteY0" fmla="*/ 841063 h 1658022"/>
                  <a:gd name="connsiteX1" fmla="*/ 1659467 w 1660284"/>
                  <a:gd name="connsiteY1" fmla="*/ 1455719 h 1658022"/>
                  <a:gd name="connsiteX2" fmla="*/ 1450626 w 1660284"/>
                  <a:gd name="connsiteY2" fmla="*/ 1657881 h 1658022"/>
                  <a:gd name="connsiteX3" fmla="*/ 195493 w 1660284"/>
                  <a:gd name="connsiteY3" fmla="*/ 1657106 h 1658022"/>
                  <a:gd name="connsiteX4" fmla="*/ 129 w 1660284"/>
                  <a:gd name="connsiteY4" fmla="*/ 1467169 h 1658022"/>
                  <a:gd name="connsiteX5" fmla="*/ 70 w 1660284"/>
                  <a:gd name="connsiteY5" fmla="*/ 186393 h 1658022"/>
                  <a:gd name="connsiteX6" fmla="*/ 196805 w 1660284"/>
                  <a:gd name="connsiteY6" fmla="*/ 94 h 1658022"/>
                  <a:gd name="connsiteX7" fmla="*/ 1477581 w 1660284"/>
                  <a:gd name="connsiteY7" fmla="*/ 273 h 1658022"/>
                  <a:gd name="connsiteX8" fmla="*/ 1658215 w 1660284"/>
                  <a:gd name="connsiteY8" fmla="*/ 175122 h 1658022"/>
                  <a:gd name="connsiteX9" fmla="*/ 1656545 w 1660284"/>
                  <a:gd name="connsiteY9" fmla="*/ 841063 h 1658022"/>
                  <a:gd name="connsiteX10" fmla="*/ 239802 w 1660284"/>
                  <a:gd name="connsiteY10" fmla="*/ 840646 h 1658022"/>
                  <a:gd name="connsiteX11" fmla="*/ 813488 w 1660284"/>
                  <a:gd name="connsiteY11" fmla="*/ 1421966 h 1658022"/>
                  <a:gd name="connsiteX12" fmla="*/ 1419914 w 1660284"/>
                  <a:gd name="connsiteY12" fmla="*/ 823352 h 1658022"/>
                  <a:gd name="connsiteX13" fmla="*/ 847122 w 1660284"/>
                  <a:gd name="connsiteY13" fmla="*/ 246027 h 1658022"/>
                  <a:gd name="connsiteX14" fmla="*/ 239802 w 1660284"/>
                  <a:gd name="connsiteY14" fmla="*/ 840646 h 165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60284" h="1658022">
                    <a:moveTo>
                      <a:pt x="1656545" y="841063"/>
                    </a:moveTo>
                    <a:cubicBezTo>
                      <a:pt x="1656724" y="1045968"/>
                      <a:pt x="1648077" y="1251410"/>
                      <a:pt x="1659467" y="1455719"/>
                    </a:cubicBezTo>
                    <a:cubicBezTo>
                      <a:pt x="1668472" y="1617389"/>
                      <a:pt x="1603351" y="1660863"/>
                      <a:pt x="1450626" y="1657881"/>
                    </a:cubicBezTo>
                    <a:cubicBezTo>
                      <a:pt x="1032408" y="1649771"/>
                      <a:pt x="613831" y="1651083"/>
                      <a:pt x="195493" y="1657106"/>
                    </a:cubicBezTo>
                    <a:cubicBezTo>
                      <a:pt x="54755" y="1659133"/>
                      <a:pt x="-2256" y="1614467"/>
                      <a:pt x="129" y="1467169"/>
                    </a:cubicBezTo>
                    <a:cubicBezTo>
                      <a:pt x="7047" y="1040363"/>
                      <a:pt x="6809" y="613258"/>
                      <a:pt x="70" y="186393"/>
                    </a:cubicBezTo>
                    <a:cubicBezTo>
                      <a:pt x="-2316" y="38200"/>
                      <a:pt x="56305" y="-2232"/>
                      <a:pt x="196805" y="94"/>
                    </a:cubicBezTo>
                    <a:cubicBezTo>
                      <a:pt x="623611" y="7131"/>
                      <a:pt x="1050715" y="6534"/>
                      <a:pt x="1477581" y="273"/>
                    </a:cubicBezTo>
                    <a:cubicBezTo>
                      <a:pt x="1609195" y="-1636"/>
                      <a:pt x="1662211" y="41182"/>
                      <a:pt x="1658215" y="175122"/>
                    </a:cubicBezTo>
                    <a:cubicBezTo>
                      <a:pt x="1651536" y="396903"/>
                      <a:pt x="1656366" y="619043"/>
                      <a:pt x="1656545" y="841063"/>
                    </a:cubicBezTo>
                    <a:close/>
                    <a:moveTo>
                      <a:pt x="239802" y="840646"/>
                    </a:moveTo>
                    <a:cubicBezTo>
                      <a:pt x="239742" y="1422025"/>
                      <a:pt x="239742" y="1422025"/>
                      <a:pt x="813488" y="1421966"/>
                    </a:cubicBezTo>
                    <a:cubicBezTo>
                      <a:pt x="1419855" y="1421906"/>
                      <a:pt x="1419855" y="1421906"/>
                      <a:pt x="1419914" y="823352"/>
                    </a:cubicBezTo>
                    <a:cubicBezTo>
                      <a:pt x="1419974" y="246206"/>
                      <a:pt x="1419974" y="246206"/>
                      <a:pt x="847122" y="246027"/>
                    </a:cubicBezTo>
                    <a:cubicBezTo>
                      <a:pt x="239861" y="245849"/>
                      <a:pt x="239861" y="245849"/>
                      <a:pt x="239802" y="840646"/>
                    </a:cubicBezTo>
                    <a:close/>
                  </a:path>
                </a:pathLst>
              </a:custGeom>
              <a:grpFill/>
              <a:ln w="5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12" name="文本框 11"/>
          <p:cNvSpPr txBox="1"/>
          <p:nvPr/>
        </p:nvSpPr>
        <p:spPr>
          <a:xfrm>
            <a:off x="5090810" y="1872375"/>
            <a:ext cx="195438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dirty="0">
                <a:solidFill>
                  <a:srgbClr val="CE6A42"/>
                </a:solidFill>
                <a:latin typeface="方正魏碑简体" panose="02000000000000000000" pitchFamily="2" charset="-122"/>
                <a:ea typeface="方正魏碑简体" panose="02000000000000000000" pitchFamily="2" charset="-122"/>
              </a:rPr>
              <a:t>四</a:t>
            </a:r>
            <a:endParaRPr lang="zh-CN" altLang="en-US" sz="13800" dirty="0">
              <a:solidFill>
                <a:srgbClr val="CE6A42"/>
              </a:solidFill>
              <a:latin typeface="方正魏碑简体" panose="02000000000000000000" pitchFamily="2" charset="-122"/>
              <a:ea typeface="方正魏碑简体" panose="02000000000000000000" pitchFamily="2" charset="-122"/>
            </a:endParaRPr>
          </a:p>
        </p:txBody>
      </p:sp>
      <p:sp>
        <p:nvSpPr>
          <p:cNvPr id="13" name="任意多边形: 形状 12"/>
          <p:cNvSpPr/>
          <p:nvPr/>
        </p:nvSpPr>
        <p:spPr>
          <a:xfrm>
            <a:off x="6645285" y="15282"/>
            <a:ext cx="5546714" cy="1305616"/>
          </a:xfrm>
          <a:custGeom>
            <a:avLst/>
            <a:gdLst>
              <a:gd name="connsiteX0" fmla="*/ 5184791 w 5546714"/>
              <a:gd name="connsiteY0" fmla="*/ 0 h 1305616"/>
              <a:gd name="connsiteX1" fmla="*/ 4074819 w 5546714"/>
              <a:gd name="connsiteY1" fmla="*/ 0 h 1305616"/>
              <a:gd name="connsiteX2" fmla="*/ 4123648 w 5546714"/>
              <a:gd name="connsiteY2" fmla="*/ 8339 h 1305616"/>
              <a:gd name="connsiteX3" fmla="*/ 4787026 w 5546714"/>
              <a:gd name="connsiteY3" fmla="*/ 254450 h 1305616"/>
              <a:gd name="connsiteX4" fmla="*/ 1483126 w 5546714"/>
              <a:gd name="connsiteY4" fmla="*/ 503060 h 1305616"/>
              <a:gd name="connsiteX5" fmla="*/ 1666300 w 5546714"/>
              <a:gd name="connsiteY5" fmla="*/ 1144215 h 1305616"/>
              <a:gd name="connsiteX6" fmla="*/ 4540 w 5546714"/>
              <a:gd name="connsiteY6" fmla="*/ 1285373 h 1305616"/>
              <a:gd name="connsiteX7" fmla="*/ 2403822 w 5546714"/>
              <a:gd name="connsiteY7" fmla="*/ 1183999 h 1305616"/>
              <a:gd name="connsiteX8" fmla="*/ 1383733 w 5546714"/>
              <a:gd name="connsiteY8" fmla="*/ 854016 h 1305616"/>
              <a:gd name="connsiteX9" fmla="*/ 5513236 w 5546714"/>
              <a:gd name="connsiteY9" fmla="*/ 679715 h 1305616"/>
              <a:gd name="connsiteX10" fmla="*/ 5546714 w 5546714"/>
              <a:gd name="connsiteY10" fmla="*/ 669343 h 1305616"/>
              <a:gd name="connsiteX11" fmla="*/ 5546714 w 5546714"/>
              <a:gd name="connsiteY11" fmla="*/ 97007 h 1305616"/>
              <a:gd name="connsiteX12" fmla="*/ 5346652 w 5546714"/>
              <a:gd name="connsiteY12" fmla="*/ 39614 h 130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6714" h="1305616">
                <a:moveTo>
                  <a:pt x="5184791" y="0"/>
                </a:moveTo>
                <a:lnTo>
                  <a:pt x="4074819" y="0"/>
                </a:lnTo>
                <a:lnTo>
                  <a:pt x="4123648" y="8339"/>
                </a:lnTo>
                <a:cubicBezTo>
                  <a:pt x="4404194" y="41821"/>
                  <a:pt x="4770672" y="-35862"/>
                  <a:pt x="4787026" y="254450"/>
                </a:cubicBezTo>
                <a:cubicBezTo>
                  <a:pt x="4813194" y="718951"/>
                  <a:pt x="1751353" y="391839"/>
                  <a:pt x="1483126" y="503060"/>
                </a:cubicBezTo>
                <a:cubicBezTo>
                  <a:pt x="1214898" y="614280"/>
                  <a:pt x="1031693" y="1000277"/>
                  <a:pt x="1666300" y="1144215"/>
                </a:cubicBezTo>
                <a:cubicBezTo>
                  <a:pt x="2300906" y="1288153"/>
                  <a:pt x="-118381" y="1278742"/>
                  <a:pt x="4540" y="1285373"/>
                </a:cubicBezTo>
                <a:cubicBezTo>
                  <a:pt x="127460" y="1292004"/>
                  <a:pt x="2202531" y="1365430"/>
                  <a:pt x="2403822" y="1183999"/>
                </a:cubicBezTo>
                <a:cubicBezTo>
                  <a:pt x="2605113" y="1002569"/>
                  <a:pt x="1303647" y="1047600"/>
                  <a:pt x="1383733" y="854016"/>
                </a:cubicBezTo>
                <a:cubicBezTo>
                  <a:pt x="1463819" y="660432"/>
                  <a:pt x="4949290" y="837431"/>
                  <a:pt x="5513236" y="679715"/>
                </a:cubicBezTo>
                <a:lnTo>
                  <a:pt x="5546714" y="669343"/>
                </a:lnTo>
                <a:lnTo>
                  <a:pt x="5546714" y="97007"/>
                </a:lnTo>
                <a:lnTo>
                  <a:pt x="5346652" y="39614"/>
                </a:lnTo>
                <a:close/>
              </a:path>
            </a:pathLst>
          </a:custGeom>
          <a:gradFill flip="none" rotWithShape="1">
            <a:gsLst>
              <a:gs pos="100000">
                <a:srgbClr val="E7B5A1">
                  <a:alpha val="0"/>
                </a:srgbClr>
              </a:gs>
              <a:gs pos="25000">
                <a:srgbClr val="CE6A42">
                  <a:alpha val="22000"/>
                </a:srgbClr>
              </a:gs>
            </a:gsLst>
            <a:lin ang="0" scaled="1"/>
            <a:tileRect/>
          </a:gradFill>
          <a:ln w="62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24" name="图片 23" descr="卡通人物&#10;&#10;中度可信度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07"/>
          <a:stretch>
            <a:fillRect/>
          </a:stretch>
        </p:blipFill>
        <p:spPr>
          <a:xfrm flipH="1">
            <a:off x="0" y="2362626"/>
            <a:ext cx="586704" cy="520727"/>
          </a:xfrm>
          <a:prstGeom prst="rect">
            <a:avLst/>
          </a:prstGeom>
        </p:spPr>
      </p:pic>
      <p:pic>
        <p:nvPicPr>
          <p:cNvPr id="25" name="图片 24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7"/>
          <a:stretch>
            <a:fillRect/>
          </a:stretch>
        </p:blipFill>
        <p:spPr>
          <a:xfrm>
            <a:off x="11416883" y="4140199"/>
            <a:ext cx="775117" cy="689075"/>
          </a:xfrm>
          <a:prstGeom prst="rect">
            <a:avLst/>
          </a:prstGeom>
        </p:spPr>
      </p:pic>
      <p:grpSp>
        <p:nvGrpSpPr>
          <p:cNvPr id="5" name="图形 24"/>
          <p:cNvGrpSpPr/>
          <p:nvPr/>
        </p:nvGrpSpPr>
        <p:grpSpPr>
          <a:xfrm>
            <a:off x="3737509" y="1747899"/>
            <a:ext cx="1085451" cy="942814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17" name="任意多边形: 形状 16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grpSp>
        <p:nvGrpSpPr>
          <p:cNvPr id="21" name="图形 24"/>
          <p:cNvGrpSpPr/>
          <p:nvPr/>
        </p:nvGrpSpPr>
        <p:grpSpPr>
          <a:xfrm>
            <a:off x="7304271" y="3155843"/>
            <a:ext cx="549812" cy="477562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22" name="任意多边形: 形状 21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 rot="16200000">
            <a:off x="1132704" y="916863"/>
            <a:ext cx="627934" cy="2043805"/>
            <a:chOff x="972266" y="1752220"/>
            <a:chExt cx="627934" cy="2043805"/>
          </a:xfrm>
        </p:grpSpPr>
        <p:grpSp>
          <p:nvGrpSpPr>
            <p:cNvPr id="11" name="组合 10"/>
            <p:cNvGrpSpPr/>
            <p:nvPr/>
          </p:nvGrpSpPr>
          <p:grpSpPr>
            <a:xfrm>
              <a:off x="972266" y="1752220"/>
              <a:ext cx="627934" cy="2043805"/>
              <a:chOff x="4447443" y="2071229"/>
              <a:chExt cx="990600" cy="3224213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4447443" y="2071229"/>
                <a:ext cx="990600" cy="3224213"/>
                <a:chOff x="3536842" y="2357207"/>
                <a:chExt cx="990600" cy="3224213"/>
              </a:xfrm>
            </p:grpSpPr>
            <p:sp>
              <p:nvSpPr>
                <p:cNvPr id="16" name="任意多边形: 形状 15"/>
                <p:cNvSpPr/>
                <p:nvPr/>
              </p:nvSpPr>
              <p:spPr>
                <a:xfrm>
                  <a:off x="3536842" y="2357207"/>
                  <a:ext cx="990600" cy="3224213"/>
                </a:xfrm>
                <a:custGeom>
                  <a:avLst/>
                  <a:gdLst>
                    <a:gd name="connsiteX0" fmla="*/ 495300 w 990600"/>
                    <a:gd name="connsiteY0" fmla="*/ 0 h 3224213"/>
                    <a:gd name="connsiteX1" fmla="*/ 811253 w 990600"/>
                    <a:gd name="connsiteY1" fmla="*/ 209428 h 3224213"/>
                    <a:gd name="connsiteX2" fmla="*/ 822731 w 990600"/>
                    <a:gd name="connsiteY2" fmla="*/ 246405 h 3224213"/>
                    <a:gd name="connsiteX3" fmla="*/ 863027 w 990600"/>
                    <a:gd name="connsiteY3" fmla="*/ 254540 h 3224213"/>
                    <a:gd name="connsiteX4" fmla="*/ 990600 w 990600"/>
                    <a:gd name="connsiteY4" fmla="*/ 447003 h 3224213"/>
                    <a:gd name="connsiteX5" fmla="*/ 990600 w 990600"/>
                    <a:gd name="connsiteY5" fmla="*/ 2777210 h 3224213"/>
                    <a:gd name="connsiteX6" fmla="*/ 863027 w 990600"/>
                    <a:gd name="connsiteY6" fmla="*/ 2969674 h 3224213"/>
                    <a:gd name="connsiteX7" fmla="*/ 822731 w 990600"/>
                    <a:gd name="connsiteY7" fmla="*/ 2977809 h 3224213"/>
                    <a:gd name="connsiteX8" fmla="*/ 811253 w 990600"/>
                    <a:gd name="connsiteY8" fmla="*/ 3014785 h 3224213"/>
                    <a:gd name="connsiteX9" fmla="*/ 495300 w 990600"/>
                    <a:gd name="connsiteY9" fmla="*/ 3224213 h 3224213"/>
                    <a:gd name="connsiteX10" fmla="*/ 179347 w 990600"/>
                    <a:gd name="connsiteY10" fmla="*/ 3014785 h 3224213"/>
                    <a:gd name="connsiteX11" fmla="*/ 167869 w 990600"/>
                    <a:gd name="connsiteY11" fmla="*/ 2977809 h 3224213"/>
                    <a:gd name="connsiteX12" fmla="*/ 127573 w 990600"/>
                    <a:gd name="connsiteY12" fmla="*/ 2969674 h 3224213"/>
                    <a:gd name="connsiteX13" fmla="*/ 0 w 990600"/>
                    <a:gd name="connsiteY13" fmla="*/ 2777210 h 3224213"/>
                    <a:gd name="connsiteX14" fmla="*/ 0 w 990600"/>
                    <a:gd name="connsiteY14" fmla="*/ 447003 h 3224213"/>
                    <a:gd name="connsiteX15" fmla="*/ 127573 w 990600"/>
                    <a:gd name="connsiteY15" fmla="*/ 254540 h 3224213"/>
                    <a:gd name="connsiteX16" fmla="*/ 167869 w 990600"/>
                    <a:gd name="connsiteY16" fmla="*/ 246405 h 3224213"/>
                    <a:gd name="connsiteX17" fmla="*/ 179347 w 990600"/>
                    <a:gd name="connsiteY17" fmla="*/ 209428 h 3224213"/>
                    <a:gd name="connsiteX18" fmla="*/ 495300 w 990600"/>
                    <a:gd name="connsiteY18" fmla="*/ 0 h 3224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990600" h="3224213">
                      <a:moveTo>
                        <a:pt x="495300" y="0"/>
                      </a:moveTo>
                      <a:cubicBezTo>
                        <a:pt x="637334" y="0"/>
                        <a:pt x="759198" y="86356"/>
                        <a:pt x="811253" y="209428"/>
                      </a:cubicBezTo>
                      <a:lnTo>
                        <a:pt x="822731" y="246405"/>
                      </a:lnTo>
                      <a:lnTo>
                        <a:pt x="863027" y="254540"/>
                      </a:lnTo>
                      <a:cubicBezTo>
                        <a:pt x="937996" y="286249"/>
                        <a:pt x="990600" y="360483"/>
                        <a:pt x="990600" y="447003"/>
                      </a:cubicBezTo>
                      <a:lnTo>
                        <a:pt x="990600" y="2777210"/>
                      </a:lnTo>
                      <a:cubicBezTo>
                        <a:pt x="990600" y="2863730"/>
                        <a:pt x="937996" y="2937964"/>
                        <a:pt x="863027" y="2969674"/>
                      </a:cubicBezTo>
                      <a:lnTo>
                        <a:pt x="822731" y="2977809"/>
                      </a:lnTo>
                      <a:lnTo>
                        <a:pt x="811253" y="3014785"/>
                      </a:lnTo>
                      <a:cubicBezTo>
                        <a:pt x="759198" y="3137857"/>
                        <a:pt x="637334" y="3224213"/>
                        <a:pt x="495300" y="3224213"/>
                      </a:cubicBezTo>
                      <a:cubicBezTo>
                        <a:pt x="353267" y="3224213"/>
                        <a:pt x="231402" y="3137857"/>
                        <a:pt x="179347" y="3014785"/>
                      </a:cubicBezTo>
                      <a:lnTo>
                        <a:pt x="167869" y="2977809"/>
                      </a:lnTo>
                      <a:lnTo>
                        <a:pt x="127573" y="2969674"/>
                      </a:lnTo>
                      <a:cubicBezTo>
                        <a:pt x="52604" y="2937964"/>
                        <a:pt x="0" y="2863730"/>
                        <a:pt x="0" y="2777210"/>
                      </a:cubicBezTo>
                      <a:lnTo>
                        <a:pt x="0" y="447003"/>
                      </a:lnTo>
                      <a:cubicBezTo>
                        <a:pt x="0" y="360483"/>
                        <a:pt x="52604" y="286249"/>
                        <a:pt x="127573" y="254540"/>
                      </a:cubicBezTo>
                      <a:lnTo>
                        <a:pt x="167869" y="246405"/>
                      </a:lnTo>
                      <a:lnTo>
                        <a:pt x="179347" y="209428"/>
                      </a:lnTo>
                      <a:cubicBezTo>
                        <a:pt x="231402" y="86356"/>
                        <a:pt x="353267" y="0"/>
                        <a:pt x="495300" y="0"/>
                      </a:cubicBezTo>
                      <a:close/>
                    </a:path>
                  </a:pathLst>
                </a:custGeom>
                <a:solidFill>
                  <a:srgbClr val="E7B5A1">
                    <a:alpha val="5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" name="任意多边形: 形状 17"/>
                <p:cNvSpPr/>
                <p:nvPr/>
              </p:nvSpPr>
              <p:spPr>
                <a:xfrm>
                  <a:off x="3586513" y="2412685"/>
                  <a:ext cx="891258" cy="3113257"/>
                </a:xfrm>
                <a:custGeom>
                  <a:avLst/>
                  <a:gdLst>
                    <a:gd name="connsiteX0" fmla="*/ 495300 w 990600"/>
                    <a:gd name="connsiteY0" fmla="*/ 0 h 3224213"/>
                    <a:gd name="connsiteX1" fmla="*/ 811253 w 990600"/>
                    <a:gd name="connsiteY1" fmla="*/ 209428 h 3224213"/>
                    <a:gd name="connsiteX2" fmla="*/ 822731 w 990600"/>
                    <a:gd name="connsiteY2" fmla="*/ 246405 h 3224213"/>
                    <a:gd name="connsiteX3" fmla="*/ 863027 w 990600"/>
                    <a:gd name="connsiteY3" fmla="*/ 254540 h 3224213"/>
                    <a:gd name="connsiteX4" fmla="*/ 990600 w 990600"/>
                    <a:gd name="connsiteY4" fmla="*/ 447003 h 3224213"/>
                    <a:gd name="connsiteX5" fmla="*/ 990600 w 990600"/>
                    <a:gd name="connsiteY5" fmla="*/ 2777210 h 3224213"/>
                    <a:gd name="connsiteX6" fmla="*/ 863027 w 990600"/>
                    <a:gd name="connsiteY6" fmla="*/ 2969674 h 3224213"/>
                    <a:gd name="connsiteX7" fmla="*/ 822731 w 990600"/>
                    <a:gd name="connsiteY7" fmla="*/ 2977809 h 3224213"/>
                    <a:gd name="connsiteX8" fmla="*/ 811253 w 990600"/>
                    <a:gd name="connsiteY8" fmla="*/ 3014785 h 3224213"/>
                    <a:gd name="connsiteX9" fmla="*/ 495300 w 990600"/>
                    <a:gd name="connsiteY9" fmla="*/ 3224213 h 3224213"/>
                    <a:gd name="connsiteX10" fmla="*/ 179347 w 990600"/>
                    <a:gd name="connsiteY10" fmla="*/ 3014785 h 3224213"/>
                    <a:gd name="connsiteX11" fmla="*/ 167869 w 990600"/>
                    <a:gd name="connsiteY11" fmla="*/ 2977809 h 3224213"/>
                    <a:gd name="connsiteX12" fmla="*/ 127573 w 990600"/>
                    <a:gd name="connsiteY12" fmla="*/ 2969674 h 3224213"/>
                    <a:gd name="connsiteX13" fmla="*/ 0 w 990600"/>
                    <a:gd name="connsiteY13" fmla="*/ 2777210 h 3224213"/>
                    <a:gd name="connsiteX14" fmla="*/ 0 w 990600"/>
                    <a:gd name="connsiteY14" fmla="*/ 447003 h 3224213"/>
                    <a:gd name="connsiteX15" fmla="*/ 127573 w 990600"/>
                    <a:gd name="connsiteY15" fmla="*/ 254540 h 3224213"/>
                    <a:gd name="connsiteX16" fmla="*/ 167869 w 990600"/>
                    <a:gd name="connsiteY16" fmla="*/ 246405 h 3224213"/>
                    <a:gd name="connsiteX17" fmla="*/ 179347 w 990600"/>
                    <a:gd name="connsiteY17" fmla="*/ 209428 h 3224213"/>
                    <a:gd name="connsiteX18" fmla="*/ 495300 w 990600"/>
                    <a:gd name="connsiteY18" fmla="*/ 0 h 3224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990600" h="3224213">
                      <a:moveTo>
                        <a:pt x="495300" y="0"/>
                      </a:moveTo>
                      <a:cubicBezTo>
                        <a:pt x="637334" y="0"/>
                        <a:pt x="759198" y="86356"/>
                        <a:pt x="811253" y="209428"/>
                      </a:cubicBezTo>
                      <a:lnTo>
                        <a:pt x="822731" y="246405"/>
                      </a:lnTo>
                      <a:lnTo>
                        <a:pt x="863027" y="254540"/>
                      </a:lnTo>
                      <a:cubicBezTo>
                        <a:pt x="937996" y="286249"/>
                        <a:pt x="990600" y="360483"/>
                        <a:pt x="990600" y="447003"/>
                      </a:cubicBezTo>
                      <a:lnTo>
                        <a:pt x="990600" y="2777210"/>
                      </a:lnTo>
                      <a:cubicBezTo>
                        <a:pt x="990600" y="2863730"/>
                        <a:pt x="937996" y="2937964"/>
                        <a:pt x="863027" y="2969674"/>
                      </a:cubicBezTo>
                      <a:lnTo>
                        <a:pt x="822731" y="2977809"/>
                      </a:lnTo>
                      <a:lnTo>
                        <a:pt x="811253" y="3014785"/>
                      </a:lnTo>
                      <a:cubicBezTo>
                        <a:pt x="759198" y="3137857"/>
                        <a:pt x="637334" y="3224213"/>
                        <a:pt x="495300" y="3224213"/>
                      </a:cubicBezTo>
                      <a:cubicBezTo>
                        <a:pt x="353267" y="3224213"/>
                        <a:pt x="231402" y="3137857"/>
                        <a:pt x="179347" y="3014785"/>
                      </a:cubicBezTo>
                      <a:lnTo>
                        <a:pt x="167869" y="2977809"/>
                      </a:lnTo>
                      <a:lnTo>
                        <a:pt x="127573" y="2969674"/>
                      </a:lnTo>
                      <a:cubicBezTo>
                        <a:pt x="52604" y="2937964"/>
                        <a:pt x="0" y="2863730"/>
                        <a:pt x="0" y="2777210"/>
                      </a:cubicBezTo>
                      <a:lnTo>
                        <a:pt x="0" y="447003"/>
                      </a:lnTo>
                      <a:cubicBezTo>
                        <a:pt x="0" y="360483"/>
                        <a:pt x="52604" y="286249"/>
                        <a:pt x="127573" y="254540"/>
                      </a:cubicBezTo>
                      <a:lnTo>
                        <a:pt x="167869" y="246405"/>
                      </a:lnTo>
                      <a:lnTo>
                        <a:pt x="179347" y="209428"/>
                      </a:lnTo>
                      <a:cubicBezTo>
                        <a:pt x="231402" y="86356"/>
                        <a:pt x="353267" y="0"/>
                        <a:pt x="495300" y="0"/>
                      </a:cubicBezTo>
                      <a:close/>
                    </a:path>
                  </a:pathLst>
                </a:custGeom>
                <a:noFill/>
                <a:ln w="15875">
                  <a:gradFill>
                    <a:gsLst>
                      <a:gs pos="11927">
                        <a:srgbClr val="FCF5F3">
                          <a:alpha val="0"/>
                        </a:srgbClr>
                      </a:gs>
                      <a:gs pos="69728">
                        <a:srgbClr val="ECC4B7"/>
                      </a:gs>
                      <a:gs pos="33040">
                        <a:srgbClr val="F6E3DD"/>
                      </a:gs>
                      <a:gs pos="56000">
                        <a:srgbClr val="F0D0C5">
                          <a:alpha val="0"/>
                        </a:srgbClr>
                      </a:gs>
                      <a:gs pos="0">
                        <a:schemeClr val="bg1"/>
                      </a:gs>
                      <a:gs pos="100000">
                        <a:srgbClr val="E4AB97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5" name="图形 19"/>
              <p:cNvSpPr/>
              <p:nvPr/>
            </p:nvSpPr>
            <p:spPr>
              <a:xfrm rot="1495698">
                <a:off x="4751637" y="2252662"/>
                <a:ext cx="381183" cy="374601"/>
              </a:xfrm>
              <a:custGeom>
                <a:avLst/>
                <a:gdLst>
                  <a:gd name="connsiteX0" fmla="*/ 571326 w 1224746"/>
                  <a:gd name="connsiteY0" fmla="*/ 1201815 h 1203596"/>
                  <a:gd name="connsiteX1" fmla="*/ 271574 w 1224746"/>
                  <a:gd name="connsiteY1" fmla="*/ 1096754 h 1203596"/>
                  <a:gd name="connsiteX2" fmla="*/ 63358 w 1224746"/>
                  <a:gd name="connsiteY2" fmla="*/ 817291 h 1203596"/>
                  <a:gd name="connsiteX3" fmla="*/ 51071 w 1224746"/>
                  <a:gd name="connsiteY3" fmla="*/ 750997 h 1203596"/>
                  <a:gd name="connsiteX4" fmla="*/ 18686 w 1224746"/>
                  <a:gd name="connsiteY4" fmla="*/ 652223 h 1203596"/>
                  <a:gd name="connsiteX5" fmla="*/ 5255 w 1224746"/>
                  <a:gd name="connsiteY5" fmla="*/ 559640 h 1203596"/>
                  <a:gd name="connsiteX6" fmla="*/ 319390 w 1224746"/>
                  <a:gd name="connsiteY6" fmla="*/ 84628 h 1203596"/>
                  <a:gd name="connsiteX7" fmla="*/ 1008619 w 1224746"/>
                  <a:gd name="connsiteY7" fmla="*/ 140825 h 1203596"/>
                  <a:gd name="connsiteX8" fmla="*/ 1217216 w 1224746"/>
                  <a:gd name="connsiteY8" fmla="*/ 491060 h 1203596"/>
                  <a:gd name="connsiteX9" fmla="*/ 1108060 w 1224746"/>
                  <a:gd name="connsiteY9" fmla="*/ 928257 h 1203596"/>
                  <a:gd name="connsiteX10" fmla="*/ 872697 w 1224746"/>
                  <a:gd name="connsiteY10" fmla="*/ 1108184 h 1203596"/>
                  <a:gd name="connsiteX11" fmla="*/ 844408 w 1224746"/>
                  <a:gd name="connsiteY11" fmla="*/ 1128187 h 1203596"/>
                  <a:gd name="connsiteX12" fmla="*/ 768113 w 1224746"/>
                  <a:gd name="connsiteY12" fmla="*/ 1180193 h 1203596"/>
                  <a:gd name="connsiteX13" fmla="*/ 571326 w 1224746"/>
                  <a:gd name="connsiteY13" fmla="*/ 1201815 h 1203596"/>
                  <a:gd name="connsiteX14" fmla="*/ 767636 w 1224746"/>
                  <a:gd name="connsiteY14" fmla="*/ 1127234 h 1203596"/>
                  <a:gd name="connsiteX15" fmla="*/ 916226 w 1224746"/>
                  <a:gd name="connsiteY15" fmla="*/ 1070942 h 1203596"/>
                  <a:gd name="connsiteX16" fmla="*/ 1149875 w 1224746"/>
                  <a:gd name="connsiteY16" fmla="*/ 476010 h 1203596"/>
                  <a:gd name="connsiteX17" fmla="*/ 594377 w 1224746"/>
                  <a:gd name="connsiteY17" fmla="*/ 143588 h 1203596"/>
                  <a:gd name="connsiteX18" fmla="*/ 285386 w 1224746"/>
                  <a:gd name="connsiteY18" fmla="*/ 364187 h 1203596"/>
                  <a:gd name="connsiteX19" fmla="*/ 224521 w 1224746"/>
                  <a:gd name="connsiteY19" fmla="*/ 692799 h 1203596"/>
                  <a:gd name="connsiteX20" fmla="*/ 225188 w 1224746"/>
                  <a:gd name="connsiteY20" fmla="*/ 731661 h 1203596"/>
                  <a:gd name="connsiteX21" fmla="*/ 253763 w 1224746"/>
                  <a:gd name="connsiteY21" fmla="*/ 826340 h 1203596"/>
                  <a:gd name="connsiteX22" fmla="*/ 322819 w 1224746"/>
                  <a:gd name="connsiteY22" fmla="*/ 903206 h 1203596"/>
                  <a:gd name="connsiteX23" fmla="*/ 345965 w 1224746"/>
                  <a:gd name="connsiteY23" fmla="*/ 938068 h 1203596"/>
                  <a:gd name="connsiteX24" fmla="*/ 374825 w 1224746"/>
                  <a:gd name="connsiteY24" fmla="*/ 975596 h 1203596"/>
                  <a:gd name="connsiteX25" fmla="*/ 523130 w 1224746"/>
                  <a:gd name="connsiteY25" fmla="*/ 1044938 h 1203596"/>
                  <a:gd name="connsiteX26" fmla="*/ 555324 w 1224746"/>
                  <a:gd name="connsiteY26" fmla="*/ 1085039 h 1203596"/>
                  <a:gd name="connsiteX27" fmla="*/ 604759 w 1224746"/>
                  <a:gd name="connsiteY27" fmla="*/ 1117519 h 1203596"/>
                  <a:gd name="connsiteX28" fmla="*/ 756968 w 1224746"/>
                  <a:gd name="connsiteY28" fmla="*/ 1101707 h 1203596"/>
                  <a:gd name="connsiteX29" fmla="*/ 767636 w 1224746"/>
                  <a:gd name="connsiteY29" fmla="*/ 1127234 h 1203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24746" h="1203596">
                    <a:moveTo>
                      <a:pt x="571326" y="1201815"/>
                    </a:moveTo>
                    <a:cubicBezTo>
                      <a:pt x="462170" y="1212388"/>
                      <a:pt x="353394" y="1175717"/>
                      <a:pt x="271574" y="1096754"/>
                    </a:cubicBezTo>
                    <a:cubicBezTo>
                      <a:pt x="188612" y="1016649"/>
                      <a:pt x="94505" y="938830"/>
                      <a:pt x="63358" y="817291"/>
                    </a:cubicBezTo>
                    <a:cubicBezTo>
                      <a:pt x="57738" y="795288"/>
                      <a:pt x="52880" y="773762"/>
                      <a:pt x="51071" y="750997"/>
                    </a:cubicBezTo>
                    <a:cubicBezTo>
                      <a:pt x="48308" y="716040"/>
                      <a:pt x="45451" y="682131"/>
                      <a:pt x="18686" y="652223"/>
                    </a:cubicBezTo>
                    <a:cubicBezTo>
                      <a:pt x="-3222" y="627839"/>
                      <a:pt x="-3222" y="590596"/>
                      <a:pt x="5255" y="559640"/>
                    </a:cubicBezTo>
                    <a:cubicBezTo>
                      <a:pt x="58119" y="367235"/>
                      <a:pt x="137653" y="188355"/>
                      <a:pt x="319390" y="84628"/>
                    </a:cubicBezTo>
                    <a:cubicBezTo>
                      <a:pt x="530178" y="-35768"/>
                      <a:pt x="801831" y="-36816"/>
                      <a:pt x="1008619" y="140825"/>
                    </a:cubicBezTo>
                    <a:cubicBezTo>
                      <a:pt x="1119014" y="235694"/>
                      <a:pt x="1195499" y="347232"/>
                      <a:pt x="1217216" y="491060"/>
                    </a:cubicBezTo>
                    <a:cubicBezTo>
                      <a:pt x="1241315" y="650794"/>
                      <a:pt x="1208263" y="798146"/>
                      <a:pt x="1108060" y="928257"/>
                    </a:cubicBezTo>
                    <a:cubicBezTo>
                      <a:pt x="1045481" y="1009410"/>
                      <a:pt x="967376" y="1069418"/>
                      <a:pt x="872697" y="1108184"/>
                    </a:cubicBezTo>
                    <a:cubicBezTo>
                      <a:pt x="861648" y="1112756"/>
                      <a:pt x="849551" y="1115995"/>
                      <a:pt x="844408" y="1128187"/>
                    </a:cubicBezTo>
                    <a:cubicBezTo>
                      <a:pt x="830120" y="1162191"/>
                      <a:pt x="800117" y="1172859"/>
                      <a:pt x="768113" y="1180193"/>
                    </a:cubicBezTo>
                    <a:cubicBezTo>
                      <a:pt x="706486" y="1194290"/>
                      <a:pt x="644383" y="1204863"/>
                      <a:pt x="571326" y="1201815"/>
                    </a:cubicBezTo>
                    <a:close/>
                    <a:moveTo>
                      <a:pt x="767636" y="1127234"/>
                    </a:moveTo>
                    <a:cubicBezTo>
                      <a:pt x="824691" y="1127520"/>
                      <a:pt x="870602" y="1097612"/>
                      <a:pt x="916226" y="1070942"/>
                    </a:cubicBezTo>
                    <a:cubicBezTo>
                      <a:pt x="1139683" y="940830"/>
                      <a:pt x="1219407" y="703562"/>
                      <a:pt x="1149875" y="476010"/>
                    </a:cubicBezTo>
                    <a:cubicBezTo>
                      <a:pt x="1080914" y="250268"/>
                      <a:pt x="844217" y="94058"/>
                      <a:pt x="594377" y="143588"/>
                    </a:cubicBezTo>
                    <a:cubicBezTo>
                      <a:pt x="455026" y="171210"/>
                      <a:pt x="353394" y="248934"/>
                      <a:pt x="285386" y="364187"/>
                    </a:cubicBezTo>
                    <a:cubicBezTo>
                      <a:pt x="227378" y="462485"/>
                      <a:pt x="191564" y="573356"/>
                      <a:pt x="224521" y="692799"/>
                    </a:cubicBezTo>
                    <a:cubicBezTo>
                      <a:pt x="227855" y="704991"/>
                      <a:pt x="228331" y="719564"/>
                      <a:pt x="225188" y="731661"/>
                    </a:cubicBezTo>
                    <a:cubicBezTo>
                      <a:pt x="215377" y="769666"/>
                      <a:pt x="232427" y="798146"/>
                      <a:pt x="253763" y="826340"/>
                    </a:cubicBezTo>
                    <a:cubicBezTo>
                      <a:pt x="274622" y="853962"/>
                      <a:pt x="298149" y="879013"/>
                      <a:pt x="322819" y="903206"/>
                    </a:cubicBezTo>
                    <a:cubicBezTo>
                      <a:pt x="333011" y="913208"/>
                      <a:pt x="345012" y="922828"/>
                      <a:pt x="345965" y="938068"/>
                    </a:cubicBezTo>
                    <a:cubicBezTo>
                      <a:pt x="347108" y="957785"/>
                      <a:pt x="360252" y="966643"/>
                      <a:pt x="374825" y="975596"/>
                    </a:cubicBezTo>
                    <a:cubicBezTo>
                      <a:pt x="421593" y="1004552"/>
                      <a:pt x="471695" y="1026079"/>
                      <a:pt x="523130" y="1044938"/>
                    </a:cubicBezTo>
                    <a:cubicBezTo>
                      <a:pt x="540179" y="1051225"/>
                      <a:pt x="562849" y="1052749"/>
                      <a:pt x="555324" y="1085039"/>
                    </a:cubicBezTo>
                    <a:cubicBezTo>
                      <a:pt x="550752" y="1104755"/>
                      <a:pt x="582851" y="1120757"/>
                      <a:pt x="604759" y="1117519"/>
                    </a:cubicBezTo>
                    <a:cubicBezTo>
                      <a:pt x="655146" y="1110089"/>
                      <a:pt x="706486" y="1110661"/>
                      <a:pt x="756968" y="1101707"/>
                    </a:cubicBezTo>
                    <a:cubicBezTo>
                      <a:pt x="780019" y="1097802"/>
                      <a:pt x="777257" y="1112947"/>
                      <a:pt x="767636" y="1127234"/>
                    </a:cubicBezTo>
                    <a:close/>
                  </a:path>
                </a:pathLst>
              </a:custGeom>
              <a:gradFill flip="none" rotWithShape="1">
                <a:gsLst>
                  <a:gs pos="26000">
                    <a:schemeClr val="bg1"/>
                  </a:gs>
                  <a:gs pos="79000">
                    <a:srgbClr val="E4AB97">
                      <a:alpha val="0"/>
                    </a:srgbClr>
                  </a:gs>
                </a:gsLst>
                <a:lin ang="54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 rot="5400000">
              <a:off x="549464" y="2594162"/>
              <a:ext cx="150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A94D41"/>
                  </a:solidFill>
                  <a:latin typeface="华康雅宋体W9(P)" panose="02020900000000000000" pitchFamily="18" charset="-122"/>
                  <a:ea typeface="华康雅宋体W9(P)" panose="02020900000000000000" pitchFamily="18" charset="-122"/>
                </a:rPr>
                <a:t>1.</a:t>
              </a:r>
              <a:r>
                <a:rPr lang="zh-CN" altLang="en-US" sz="2400" dirty="0">
                  <a:solidFill>
                    <a:srgbClr val="A94D41"/>
                  </a:solidFill>
                  <a:latin typeface="华康雅宋体W9(P)" panose="02020900000000000000" pitchFamily="18" charset="-122"/>
                  <a:ea typeface="华康雅宋体W9(P)" panose="02020900000000000000" pitchFamily="18" charset="-122"/>
                </a:rPr>
                <a:t>问答题</a:t>
              </a:r>
              <a:endParaRPr lang="zh-CN" altLang="en-US" sz="2400" dirty="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</a:endParaRPr>
            </a:p>
          </p:txBody>
        </p:sp>
      </p:grpSp>
      <p:sp>
        <p:nvSpPr>
          <p:cNvPr id="234" name="文本框 233"/>
          <p:cNvSpPr txBox="1"/>
          <p:nvPr/>
        </p:nvSpPr>
        <p:spPr>
          <a:xfrm>
            <a:off x="992947" y="2344293"/>
            <a:ext cx="6182702" cy="512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“追求完美”是什么意思？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微软雅黑" panose="020B0503020204020204" charset="-122"/>
            </a:endParaRPr>
          </a:p>
        </p:txBody>
      </p:sp>
      <p:sp>
        <p:nvSpPr>
          <p:cNvPr id="3" name="图形 21"/>
          <p:cNvSpPr/>
          <p:nvPr/>
        </p:nvSpPr>
        <p:spPr>
          <a:xfrm>
            <a:off x="1208698" y="431786"/>
            <a:ext cx="3570169" cy="241698"/>
          </a:xfrm>
          <a:custGeom>
            <a:avLst/>
            <a:gdLst>
              <a:gd name="connsiteX0" fmla="*/ 212254 w 2260415"/>
              <a:gd name="connsiteY0" fmla="*/ 323785 h 365619"/>
              <a:gd name="connsiteX1" fmla="*/ 188156 w 2260415"/>
              <a:gd name="connsiteY1" fmla="*/ 349693 h 365619"/>
              <a:gd name="connsiteX2" fmla="*/ 42043 w 2260415"/>
              <a:gd name="connsiteY2" fmla="*/ 306164 h 365619"/>
              <a:gd name="connsiteX3" fmla="*/ 7848 w 2260415"/>
              <a:gd name="connsiteY3" fmla="*/ 233583 h 365619"/>
              <a:gd name="connsiteX4" fmla="*/ 79571 w 2260415"/>
              <a:gd name="connsiteY4" fmla="*/ 152335 h 365619"/>
              <a:gd name="connsiteX5" fmla="*/ 155676 w 2260415"/>
              <a:gd name="connsiteY5" fmla="*/ 74420 h 365619"/>
              <a:gd name="connsiteX6" fmla="*/ 195014 w 2260415"/>
              <a:gd name="connsiteY6" fmla="*/ 53370 h 365619"/>
              <a:gd name="connsiteX7" fmla="*/ 243211 w 2260415"/>
              <a:gd name="connsiteY7" fmla="*/ 41273 h 365619"/>
              <a:gd name="connsiteX8" fmla="*/ 405612 w 2260415"/>
              <a:gd name="connsiteY8" fmla="*/ 7460 h 365619"/>
              <a:gd name="connsiteX9" fmla="*/ 619448 w 2260415"/>
              <a:gd name="connsiteY9" fmla="*/ 4793 h 365619"/>
              <a:gd name="connsiteX10" fmla="*/ 777468 w 2260415"/>
              <a:gd name="connsiteY10" fmla="*/ 6031 h 365619"/>
              <a:gd name="connsiteX11" fmla="*/ 988732 w 2260415"/>
              <a:gd name="connsiteY11" fmla="*/ 17937 h 365619"/>
              <a:gd name="connsiteX12" fmla="*/ 1243431 w 2260415"/>
              <a:gd name="connsiteY12" fmla="*/ 32225 h 365619"/>
              <a:gd name="connsiteX13" fmla="*/ 1785118 w 2260415"/>
              <a:gd name="connsiteY13" fmla="*/ 98804 h 365619"/>
              <a:gd name="connsiteX14" fmla="*/ 1829314 w 2260415"/>
              <a:gd name="connsiteY14" fmla="*/ 109568 h 365619"/>
              <a:gd name="connsiteX15" fmla="*/ 1839601 w 2260415"/>
              <a:gd name="connsiteY15" fmla="*/ 120998 h 365619"/>
              <a:gd name="connsiteX16" fmla="*/ 1824932 w 2260415"/>
              <a:gd name="connsiteY16" fmla="*/ 139476 h 365619"/>
              <a:gd name="connsiteX17" fmla="*/ 2013146 w 2260415"/>
              <a:gd name="connsiteY17" fmla="*/ 188816 h 365619"/>
              <a:gd name="connsiteX18" fmla="*/ 1909609 w 2260415"/>
              <a:gd name="connsiteY18" fmla="*/ 179767 h 365619"/>
              <a:gd name="connsiteX19" fmla="*/ 2260415 w 2260415"/>
              <a:gd name="connsiteY19" fmla="*/ 258539 h 365619"/>
              <a:gd name="connsiteX20" fmla="*/ 2204980 w 2260415"/>
              <a:gd name="connsiteY20" fmla="*/ 254443 h 365619"/>
              <a:gd name="connsiteX21" fmla="*/ 2236507 w 2260415"/>
              <a:gd name="connsiteY21" fmla="*/ 274636 h 365619"/>
              <a:gd name="connsiteX22" fmla="*/ 2059628 w 2260415"/>
              <a:gd name="connsiteY22" fmla="*/ 262539 h 365619"/>
              <a:gd name="connsiteX23" fmla="*/ 2071153 w 2260415"/>
              <a:gd name="connsiteY23" fmla="*/ 277970 h 365619"/>
              <a:gd name="connsiteX24" fmla="*/ 2052961 w 2260415"/>
              <a:gd name="connsiteY24" fmla="*/ 283875 h 365619"/>
              <a:gd name="connsiteX25" fmla="*/ 1919325 w 2260415"/>
              <a:gd name="connsiteY25" fmla="*/ 265111 h 365619"/>
              <a:gd name="connsiteX26" fmla="*/ 1701107 w 2260415"/>
              <a:gd name="connsiteY26" fmla="*/ 253490 h 365619"/>
              <a:gd name="connsiteX27" fmla="*/ 1538611 w 2260415"/>
              <a:gd name="connsiteY27" fmla="*/ 248061 h 365619"/>
              <a:gd name="connsiteX28" fmla="*/ 1179328 w 2260415"/>
              <a:gd name="connsiteY28" fmla="*/ 254062 h 365619"/>
              <a:gd name="connsiteX29" fmla="*/ 972540 w 2260415"/>
              <a:gd name="connsiteY29" fmla="*/ 259491 h 365619"/>
              <a:gd name="connsiteX30" fmla="*/ 645928 w 2260415"/>
              <a:gd name="connsiteY30" fmla="*/ 282065 h 365619"/>
              <a:gd name="connsiteX31" fmla="*/ 519817 w 2260415"/>
              <a:gd name="connsiteY31" fmla="*/ 297401 h 365619"/>
              <a:gd name="connsiteX32" fmla="*/ 450475 w 2260415"/>
              <a:gd name="connsiteY32" fmla="*/ 332167 h 365619"/>
              <a:gd name="connsiteX33" fmla="*/ 385038 w 2260415"/>
              <a:gd name="connsiteY33" fmla="*/ 348645 h 365619"/>
              <a:gd name="connsiteX34" fmla="*/ 358177 w 2260415"/>
              <a:gd name="connsiteY34" fmla="*/ 351503 h 365619"/>
              <a:gd name="connsiteX35" fmla="*/ 267404 w 2260415"/>
              <a:gd name="connsiteY35" fmla="*/ 348836 h 365619"/>
              <a:gd name="connsiteX36" fmla="*/ 212254 w 2260415"/>
              <a:gd name="connsiteY36" fmla="*/ 323785 h 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60415" h="365619">
                <a:moveTo>
                  <a:pt x="212254" y="323785"/>
                </a:moveTo>
                <a:cubicBezTo>
                  <a:pt x="204920" y="339787"/>
                  <a:pt x="211207" y="375982"/>
                  <a:pt x="188156" y="349693"/>
                </a:cubicBezTo>
                <a:cubicBezTo>
                  <a:pt x="146056" y="301687"/>
                  <a:pt x="92144" y="314260"/>
                  <a:pt x="42043" y="306164"/>
                </a:cubicBezTo>
                <a:cubicBezTo>
                  <a:pt x="-6725" y="298353"/>
                  <a:pt x="-5297" y="278827"/>
                  <a:pt x="7848" y="233583"/>
                </a:cubicBezTo>
                <a:cubicBezTo>
                  <a:pt x="20802" y="189006"/>
                  <a:pt x="48139" y="174433"/>
                  <a:pt x="79571" y="152335"/>
                </a:cubicBezTo>
                <a:cubicBezTo>
                  <a:pt x="108813" y="131761"/>
                  <a:pt x="130911" y="101090"/>
                  <a:pt x="155676" y="74420"/>
                </a:cubicBezTo>
                <a:cubicBezTo>
                  <a:pt x="166534" y="62705"/>
                  <a:pt x="177964" y="54894"/>
                  <a:pt x="195014" y="53370"/>
                </a:cubicBezTo>
                <a:cubicBezTo>
                  <a:pt x="211397" y="51941"/>
                  <a:pt x="228066" y="47560"/>
                  <a:pt x="243211" y="41273"/>
                </a:cubicBezTo>
                <a:cubicBezTo>
                  <a:pt x="295408" y="19747"/>
                  <a:pt x="349986" y="14699"/>
                  <a:pt x="405612" y="7460"/>
                </a:cubicBezTo>
                <a:cubicBezTo>
                  <a:pt x="477526" y="-1780"/>
                  <a:pt x="547630" y="-2161"/>
                  <a:pt x="619448" y="4793"/>
                </a:cubicBezTo>
                <a:cubicBezTo>
                  <a:pt x="671645" y="9841"/>
                  <a:pt x="724890" y="3935"/>
                  <a:pt x="777468" y="6031"/>
                </a:cubicBezTo>
                <a:cubicBezTo>
                  <a:pt x="847953" y="8793"/>
                  <a:pt x="918343" y="18223"/>
                  <a:pt x="988732" y="17937"/>
                </a:cubicBezTo>
                <a:cubicBezTo>
                  <a:pt x="1074076" y="17651"/>
                  <a:pt x="1158658" y="26033"/>
                  <a:pt x="1243431" y="32225"/>
                </a:cubicBezTo>
                <a:cubicBezTo>
                  <a:pt x="1425073" y="45560"/>
                  <a:pt x="1606619" y="60228"/>
                  <a:pt x="1785118" y="98804"/>
                </a:cubicBezTo>
                <a:cubicBezTo>
                  <a:pt x="1799881" y="101948"/>
                  <a:pt x="1814169" y="107282"/>
                  <a:pt x="1829314" y="109568"/>
                </a:cubicBezTo>
                <a:cubicBezTo>
                  <a:pt x="1832171" y="110044"/>
                  <a:pt x="1845411" y="103186"/>
                  <a:pt x="1839601" y="120998"/>
                </a:cubicBezTo>
                <a:cubicBezTo>
                  <a:pt x="1836743" y="129665"/>
                  <a:pt x="1835505" y="134809"/>
                  <a:pt x="1824932" y="139476"/>
                </a:cubicBezTo>
                <a:cubicBezTo>
                  <a:pt x="1889797" y="154907"/>
                  <a:pt x="1952853" y="166051"/>
                  <a:pt x="2013146" y="188816"/>
                </a:cubicBezTo>
                <a:cubicBezTo>
                  <a:pt x="1977808" y="193007"/>
                  <a:pt x="1945804" y="168718"/>
                  <a:pt x="1909609" y="179767"/>
                </a:cubicBezTo>
                <a:cubicBezTo>
                  <a:pt x="2022766" y="222344"/>
                  <a:pt x="2147735" y="213676"/>
                  <a:pt x="2260415" y="258539"/>
                </a:cubicBezTo>
                <a:cubicBezTo>
                  <a:pt x="2242794" y="270350"/>
                  <a:pt x="2224506" y="256634"/>
                  <a:pt x="2204980" y="254443"/>
                </a:cubicBezTo>
                <a:cubicBezTo>
                  <a:pt x="2211076" y="269492"/>
                  <a:pt x="2225078" y="264920"/>
                  <a:pt x="2236507" y="274636"/>
                </a:cubicBezTo>
                <a:cubicBezTo>
                  <a:pt x="2173261" y="284351"/>
                  <a:pt x="2116874" y="267016"/>
                  <a:pt x="2059628" y="262539"/>
                </a:cubicBezTo>
                <a:cubicBezTo>
                  <a:pt x="2059723" y="271493"/>
                  <a:pt x="2074678" y="267968"/>
                  <a:pt x="2071153" y="277970"/>
                </a:cubicBezTo>
                <a:cubicBezTo>
                  <a:pt x="2067915" y="287018"/>
                  <a:pt x="2059343" y="284923"/>
                  <a:pt x="2052961" y="283875"/>
                </a:cubicBezTo>
                <a:cubicBezTo>
                  <a:pt x="2008574" y="276160"/>
                  <a:pt x="1964664" y="266825"/>
                  <a:pt x="1919325" y="265111"/>
                </a:cubicBezTo>
                <a:cubicBezTo>
                  <a:pt x="1846554" y="262349"/>
                  <a:pt x="1773783" y="253586"/>
                  <a:pt x="1701107" y="253490"/>
                </a:cubicBezTo>
                <a:cubicBezTo>
                  <a:pt x="1646719" y="253395"/>
                  <a:pt x="1592522" y="245775"/>
                  <a:pt x="1538611" y="248061"/>
                </a:cubicBezTo>
                <a:cubicBezTo>
                  <a:pt x="1418881" y="253205"/>
                  <a:pt x="1299152" y="243394"/>
                  <a:pt x="1179328" y="254062"/>
                </a:cubicBezTo>
                <a:cubicBezTo>
                  <a:pt x="1110748" y="260158"/>
                  <a:pt x="1041120" y="253205"/>
                  <a:pt x="972540" y="259491"/>
                </a:cubicBezTo>
                <a:cubicBezTo>
                  <a:pt x="863764" y="269492"/>
                  <a:pt x="754417" y="270921"/>
                  <a:pt x="645928" y="282065"/>
                </a:cubicBezTo>
                <a:cubicBezTo>
                  <a:pt x="604113" y="286352"/>
                  <a:pt x="560965" y="287018"/>
                  <a:pt x="519817" y="297401"/>
                </a:cubicBezTo>
                <a:cubicBezTo>
                  <a:pt x="494575" y="303782"/>
                  <a:pt x="457714" y="289209"/>
                  <a:pt x="450475" y="332167"/>
                </a:cubicBezTo>
                <a:cubicBezTo>
                  <a:pt x="425519" y="324642"/>
                  <a:pt x="413041" y="365219"/>
                  <a:pt x="385038" y="348645"/>
                </a:cubicBezTo>
                <a:cubicBezTo>
                  <a:pt x="377227" y="343978"/>
                  <a:pt x="367798" y="347121"/>
                  <a:pt x="358177" y="351503"/>
                </a:cubicBezTo>
                <a:cubicBezTo>
                  <a:pt x="327888" y="365504"/>
                  <a:pt x="294550" y="375696"/>
                  <a:pt x="267404" y="348836"/>
                </a:cubicBezTo>
                <a:cubicBezTo>
                  <a:pt x="250354" y="332072"/>
                  <a:pt x="221684" y="355979"/>
                  <a:pt x="212254" y="323785"/>
                </a:cubicBezTo>
                <a:close/>
              </a:path>
            </a:pathLst>
          </a:custGeom>
          <a:gradFill flip="none" rotWithShape="1">
            <a:gsLst>
              <a:gs pos="100000">
                <a:srgbClr val="A94D41">
                  <a:alpha val="0"/>
                </a:srgbClr>
              </a:gs>
              <a:gs pos="0">
                <a:srgbClr val="CE6A42">
                  <a:alpha val="61000"/>
                </a:srgbClr>
              </a:gs>
            </a:gsLst>
            <a:lin ang="10800000" scaled="1"/>
            <a:tileRect/>
          </a:gradFill>
          <a:ln w="514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5" name="图形 24"/>
          <p:cNvGrpSpPr/>
          <p:nvPr/>
        </p:nvGrpSpPr>
        <p:grpSpPr>
          <a:xfrm>
            <a:off x="252130" y="134650"/>
            <a:ext cx="673245" cy="584775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7" name="任意多边形: 形状 6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92947" y="163665"/>
            <a:ext cx="2885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67311B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sym typeface="+mn-ea"/>
              </a:rPr>
              <a:t>职业汉语系列微课</a:t>
            </a:r>
            <a:endParaRPr lang="zh-CN" altLang="en-US" sz="2000" dirty="0">
              <a:solidFill>
                <a:srgbClr val="67311B"/>
              </a:solidFill>
              <a:latin typeface="华康雅宋体W9" panose="02020909000000000000" pitchFamily="49" charset="-122"/>
              <a:ea typeface="华康雅宋体W9" panose="02020909000000000000" pitchFamily="49" charset="-122"/>
              <a:sym typeface="+mn-ea"/>
            </a:endParaRPr>
          </a:p>
        </p:txBody>
      </p:sp>
      <p:grpSp>
        <p:nvGrpSpPr>
          <p:cNvPr id="13" name="组合 12" descr="7b0a202020202274657874626f78223a2022220a7d0a"/>
          <p:cNvGrpSpPr/>
          <p:nvPr/>
        </p:nvGrpSpPr>
        <p:grpSpPr>
          <a:xfrm>
            <a:off x="1044474" y="2959672"/>
            <a:ext cx="5661174" cy="2672337"/>
            <a:chOff x="5868" y="3651"/>
            <a:chExt cx="7453" cy="3500"/>
          </a:xfrm>
        </p:grpSpPr>
        <p:grpSp>
          <p:nvGrpSpPr>
            <p:cNvPr id="17" name="图形 138"/>
            <p:cNvGrpSpPr/>
            <p:nvPr/>
          </p:nvGrpSpPr>
          <p:grpSpPr>
            <a:xfrm>
              <a:off x="5868" y="3651"/>
              <a:ext cx="7453" cy="3500"/>
              <a:chOff x="3726473" y="2318369"/>
              <a:chExt cx="4732631" cy="2222620"/>
            </a:xfrm>
          </p:grpSpPr>
          <p:grpSp>
            <p:nvGrpSpPr>
              <p:cNvPr id="20" name="图形 138"/>
              <p:cNvGrpSpPr/>
              <p:nvPr/>
            </p:nvGrpSpPr>
            <p:grpSpPr>
              <a:xfrm>
                <a:off x="3843343" y="2601912"/>
                <a:ext cx="4615761" cy="1939077"/>
                <a:chOff x="3843343" y="2601912"/>
                <a:chExt cx="4615761" cy="1939077"/>
              </a:xfrm>
            </p:grpSpPr>
            <p:sp>
              <p:nvSpPr>
                <p:cNvPr id="43" name="任意多边形: 形状 42"/>
                <p:cNvSpPr/>
                <p:nvPr>
                  <p:custDataLst>
                    <p:tags r:id="rId1"/>
                  </p:custDataLst>
                </p:nvPr>
              </p:nvSpPr>
              <p:spPr>
                <a:xfrm>
                  <a:off x="3849765" y="2608334"/>
                  <a:ext cx="4602918" cy="1926445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6" name="任意多边形: 形状 45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3843343" y="2601912"/>
                  <a:ext cx="4615761" cy="1939077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1" name="图形 138"/>
              <p:cNvGrpSpPr/>
              <p:nvPr/>
            </p:nvGrpSpPr>
            <p:grpSpPr>
              <a:xfrm>
                <a:off x="3798393" y="2556962"/>
                <a:ext cx="4615761" cy="1939288"/>
                <a:chOff x="3798393" y="2556962"/>
                <a:chExt cx="4615761" cy="1939288"/>
              </a:xfrm>
            </p:grpSpPr>
            <p:sp>
              <p:nvSpPr>
                <p:cNvPr id="28" name="任意多边形: 形状 27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3804815" y="2563383"/>
                  <a:ext cx="4602918" cy="1926445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0" name="任意多边形: 形状 29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3798393" y="2556962"/>
                  <a:ext cx="4615761" cy="1939288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2" name="图形 138"/>
              <p:cNvGrpSpPr/>
              <p:nvPr/>
            </p:nvGrpSpPr>
            <p:grpSpPr>
              <a:xfrm>
                <a:off x="3726473" y="2479904"/>
                <a:ext cx="4641447" cy="1965132"/>
                <a:chOff x="3726473" y="2479904"/>
                <a:chExt cx="4641447" cy="1965132"/>
              </a:xfrm>
            </p:grpSpPr>
            <p:sp>
              <p:nvSpPr>
                <p:cNvPr id="26" name="任意多边形: 形状 25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3745737" y="2499168"/>
                  <a:ext cx="4602918" cy="1926445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7" name="任意多边形: 形状 26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3726473" y="2479904"/>
                  <a:ext cx="4641447" cy="1965132"/>
                </a:xfrm>
                <a:custGeom>
                  <a:avLst/>
                  <a:gdLst>
                    <a:gd name="connsiteX0" fmla="*/ 4641448 w 4641447"/>
                    <a:gd name="connsiteY0" fmla="*/ 1964975 h 1964974"/>
                    <a:gd name="connsiteX1" fmla="*/ 0 w 4641447"/>
                    <a:gd name="connsiteY1" fmla="*/ 1964975 h 1964974"/>
                    <a:gd name="connsiteX2" fmla="*/ 0 w 4641447"/>
                    <a:gd name="connsiteY2" fmla="*/ 0 h 1964974"/>
                    <a:gd name="connsiteX3" fmla="*/ 4641448 w 4641447"/>
                    <a:gd name="connsiteY3" fmla="*/ 0 h 1964974"/>
                    <a:gd name="connsiteX4" fmla="*/ 4641448 w 4641447"/>
                    <a:gd name="connsiteY4" fmla="*/ 1964975 h 1964974"/>
                    <a:gd name="connsiteX5" fmla="*/ 38529 w 4641447"/>
                    <a:gd name="connsiteY5" fmla="*/ 1926446 h 1964974"/>
                    <a:gd name="connsiteX6" fmla="*/ 4602919 w 4641447"/>
                    <a:gd name="connsiteY6" fmla="*/ 1926446 h 1964974"/>
                    <a:gd name="connsiteX7" fmla="*/ 4602919 w 4641447"/>
                    <a:gd name="connsiteY7" fmla="*/ 38529 h 1964974"/>
                    <a:gd name="connsiteX8" fmla="*/ 38529 w 4641447"/>
                    <a:gd name="connsiteY8" fmla="*/ 38529 h 1964974"/>
                    <a:gd name="connsiteX9" fmla="*/ 38529 w 4641447"/>
                    <a:gd name="connsiteY9" fmla="*/ 1926446 h 1964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41447" h="1964974">
                      <a:moveTo>
                        <a:pt x="4641448" y="1964975"/>
                      </a:moveTo>
                      <a:lnTo>
                        <a:pt x="0" y="1964975"/>
                      </a:lnTo>
                      <a:lnTo>
                        <a:pt x="0" y="0"/>
                      </a:lnTo>
                      <a:lnTo>
                        <a:pt x="4641448" y="0"/>
                      </a:lnTo>
                      <a:lnTo>
                        <a:pt x="4641448" y="1964975"/>
                      </a:lnTo>
                      <a:close/>
                      <a:moveTo>
                        <a:pt x="38529" y="1926446"/>
                      </a:moveTo>
                      <a:lnTo>
                        <a:pt x="4602919" y="1926446"/>
                      </a:lnTo>
                      <a:lnTo>
                        <a:pt x="4602919" y="38529"/>
                      </a:lnTo>
                      <a:lnTo>
                        <a:pt x="38529" y="38529"/>
                      </a:lnTo>
                      <a:lnTo>
                        <a:pt x="38529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3" name="图形 138"/>
              <p:cNvGrpSpPr/>
              <p:nvPr/>
            </p:nvGrpSpPr>
            <p:grpSpPr>
              <a:xfrm>
                <a:off x="3792167" y="2318369"/>
                <a:ext cx="415557" cy="653420"/>
                <a:chOff x="3792167" y="2318369"/>
                <a:chExt cx="415557" cy="653420"/>
              </a:xfrm>
              <a:solidFill>
                <a:srgbClr val="007BD4"/>
              </a:solidFill>
            </p:grpSpPr>
            <p:sp>
              <p:nvSpPr>
                <p:cNvPr id="24" name="任意多边形: 形状 23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3839491" y="2424679"/>
                  <a:ext cx="51371" cy="55224"/>
                </a:xfrm>
                <a:custGeom>
                  <a:avLst/>
                  <a:gdLst>
                    <a:gd name="connsiteX0" fmla="*/ 17980 w 51371"/>
                    <a:gd name="connsiteY0" fmla="*/ 55225 h 55224"/>
                    <a:gd name="connsiteX1" fmla="*/ 0 w 51371"/>
                    <a:gd name="connsiteY1" fmla="*/ 11559 h 55224"/>
                    <a:gd name="connsiteX2" fmla="*/ 30823 w 51371"/>
                    <a:gd name="connsiteY2" fmla="*/ 0 h 55224"/>
                    <a:gd name="connsiteX3" fmla="*/ 51372 w 51371"/>
                    <a:gd name="connsiteY3" fmla="*/ 55225 h 55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371" h="55224">
                      <a:moveTo>
                        <a:pt x="17980" y="55225"/>
                      </a:moveTo>
                      <a:lnTo>
                        <a:pt x="0" y="11559"/>
                      </a:lnTo>
                      <a:lnTo>
                        <a:pt x="30823" y="0"/>
                      </a:lnTo>
                      <a:lnTo>
                        <a:pt x="51372" y="55225"/>
                      </a:ln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5" name="任意多边形: 形状 24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3792167" y="2318369"/>
                  <a:ext cx="415557" cy="653420"/>
                </a:xfrm>
                <a:custGeom>
                  <a:avLst/>
                  <a:gdLst>
                    <a:gd name="connsiteX0" fmla="*/ 287487 w 415557"/>
                    <a:gd name="connsiteY0" fmla="*/ 653420 h 653420"/>
                    <a:gd name="connsiteX1" fmla="*/ 184744 w 415557"/>
                    <a:gd name="connsiteY1" fmla="*/ 587921 h 653420"/>
                    <a:gd name="connsiteX2" fmla="*/ 4942 w 415557"/>
                    <a:gd name="connsiteY2" fmla="*/ 123006 h 653420"/>
                    <a:gd name="connsiteX3" fmla="*/ 65304 w 415557"/>
                    <a:gd name="connsiteY3" fmla="*/ 7419 h 653420"/>
                    <a:gd name="connsiteX4" fmla="*/ 137225 w 415557"/>
                    <a:gd name="connsiteY4" fmla="*/ 6135 h 653420"/>
                    <a:gd name="connsiteX5" fmla="*/ 187312 w 415557"/>
                    <a:gd name="connsiteY5" fmla="*/ 53654 h 653420"/>
                    <a:gd name="connsiteX6" fmla="*/ 228410 w 415557"/>
                    <a:gd name="connsiteY6" fmla="*/ 162819 h 653420"/>
                    <a:gd name="connsiteX7" fmla="*/ 193734 w 415557"/>
                    <a:gd name="connsiteY7" fmla="*/ 162819 h 653420"/>
                    <a:gd name="connsiteX8" fmla="*/ 157773 w 415557"/>
                    <a:gd name="connsiteY8" fmla="*/ 63928 h 653420"/>
                    <a:gd name="connsiteX9" fmla="*/ 126950 w 415557"/>
                    <a:gd name="connsiteY9" fmla="*/ 35674 h 653420"/>
                    <a:gd name="connsiteX10" fmla="*/ 76863 w 415557"/>
                    <a:gd name="connsiteY10" fmla="*/ 36958 h 653420"/>
                    <a:gd name="connsiteX11" fmla="*/ 35765 w 415557"/>
                    <a:gd name="connsiteY11" fmla="*/ 111447 h 653420"/>
                    <a:gd name="connsiteX12" fmla="*/ 214282 w 415557"/>
                    <a:gd name="connsiteY12" fmla="*/ 577647 h 653420"/>
                    <a:gd name="connsiteX13" fmla="*/ 323448 w 415557"/>
                    <a:gd name="connsiteY13" fmla="*/ 616176 h 653420"/>
                    <a:gd name="connsiteX14" fmla="*/ 379957 w 415557"/>
                    <a:gd name="connsiteY14" fmla="*/ 514716 h 653420"/>
                    <a:gd name="connsiteX15" fmla="*/ 205292 w 415557"/>
                    <a:gd name="connsiteY15" fmla="*/ 57507 h 653420"/>
                    <a:gd name="connsiteX16" fmla="*/ 234831 w 415557"/>
                    <a:gd name="connsiteY16" fmla="*/ 45948 h 653420"/>
                    <a:gd name="connsiteX17" fmla="*/ 409495 w 415557"/>
                    <a:gd name="connsiteY17" fmla="*/ 501873 h 653420"/>
                    <a:gd name="connsiteX18" fmla="*/ 335006 w 415557"/>
                    <a:gd name="connsiteY18" fmla="*/ 644430 h 653420"/>
                    <a:gd name="connsiteX19" fmla="*/ 287487 w 415557"/>
                    <a:gd name="connsiteY19" fmla="*/ 653420 h 653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15557" h="653420">
                      <a:moveTo>
                        <a:pt x="287487" y="653420"/>
                      </a:moveTo>
                      <a:cubicBezTo>
                        <a:pt x="241253" y="653420"/>
                        <a:pt x="200155" y="629019"/>
                        <a:pt x="184744" y="587921"/>
                      </a:cubicBezTo>
                      <a:lnTo>
                        <a:pt x="4942" y="123006"/>
                      </a:lnTo>
                      <a:cubicBezTo>
                        <a:pt x="-11754" y="78055"/>
                        <a:pt x="15216" y="26683"/>
                        <a:pt x="65304" y="7419"/>
                      </a:cubicBezTo>
                      <a:cubicBezTo>
                        <a:pt x="89706" y="-1571"/>
                        <a:pt x="115392" y="-2855"/>
                        <a:pt x="137225" y="6135"/>
                      </a:cubicBezTo>
                      <a:cubicBezTo>
                        <a:pt x="160342" y="15125"/>
                        <a:pt x="178322" y="31821"/>
                        <a:pt x="187312" y="53654"/>
                      </a:cubicBezTo>
                      <a:lnTo>
                        <a:pt x="228410" y="162819"/>
                      </a:lnTo>
                      <a:lnTo>
                        <a:pt x="193734" y="162819"/>
                      </a:lnTo>
                      <a:lnTo>
                        <a:pt x="157773" y="63928"/>
                      </a:lnTo>
                      <a:cubicBezTo>
                        <a:pt x="152636" y="51085"/>
                        <a:pt x="141077" y="40811"/>
                        <a:pt x="126950" y="35674"/>
                      </a:cubicBezTo>
                      <a:cubicBezTo>
                        <a:pt x="111539" y="30536"/>
                        <a:pt x="93558" y="30536"/>
                        <a:pt x="76863" y="36958"/>
                      </a:cubicBezTo>
                      <a:cubicBezTo>
                        <a:pt x="43471" y="49801"/>
                        <a:pt x="24206" y="83193"/>
                        <a:pt x="35765" y="111447"/>
                      </a:cubicBezTo>
                      <a:lnTo>
                        <a:pt x="214282" y="577647"/>
                      </a:lnTo>
                      <a:cubicBezTo>
                        <a:pt x="228410" y="616176"/>
                        <a:pt x="278497" y="632872"/>
                        <a:pt x="323448" y="616176"/>
                      </a:cubicBezTo>
                      <a:cubicBezTo>
                        <a:pt x="369682" y="598196"/>
                        <a:pt x="394084" y="553245"/>
                        <a:pt x="379957" y="514716"/>
                      </a:cubicBezTo>
                      <a:lnTo>
                        <a:pt x="205292" y="57507"/>
                      </a:lnTo>
                      <a:lnTo>
                        <a:pt x="234831" y="45948"/>
                      </a:lnTo>
                      <a:lnTo>
                        <a:pt x="409495" y="501873"/>
                      </a:lnTo>
                      <a:cubicBezTo>
                        <a:pt x="430044" y="557098"/>
                        <a:pt x="396652" y="621313"/>
                        <a:pt x="335006" y="644430"/>
                      </a:cubicBezTo>
                      <a:cubicBezTo>
                        <a:pt x="318310" y="650852"/>
                        <a:pt x="302899" y="653420"/>
                        <a:pt x="287487" y="653420"/>
                      </a:cubicBez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19" name="文本框 18"/>
            <p:cNvSpPr txBox="1"/>
            <p:nvPr>
              <p:custDataLst>
                <p:tags r:id="rId9"/>
              </p:custDataLst>
            </p:nvPr>
          </p:nvSpPr>
          <p:spPr>
            <a:xfrm>
              <a:off x="6687" y="4037"/>
              <a:ext cx="5912" cy="260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pc="200" dirty="0">
                  <a:solidFill>
                    <a:schemeClr val="tx1"/>
                  </a:solidFill>
                  <a:uFillTx/>
                  <a:latin typeface="思源宋体 Heavy" panose="02020900000000000000" pitchFamily="18" charset="-122"/>
                  <a:ea typeface="思源宋体 Heavy" panose="02020900000000000000" pitchFamily="18" charset="-122"/>
                  <a:cs typeface="楷体" panose="02010609060101010101" pitchFamily="49" charset="-122"/>
                </a:rPr>
                <a:t>答案：</a:t>
              </a:r>
              <a:endParaRPr lang="zh-CN" altLang="en-US" spc="200" dirty="0">
                <a:solidFill>
                  <a:schemeClr val="tx1"/>
                </a:solidFill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楷体" panose="02010609060101010101" pitchFamily="49" charset="-122"/>
              </a:endParaRPr>
            </a:p>
            <a:p>
              <a:pPr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pc="200" dirty="0">
                  <a:solidFill>
                    <a:schemeClr val="tx1"/>
                  </a:solidFill>
                  <a:uFillTx/>
                  <a:latin typeface="思源宋体 Heavy" panose="02020900000000000000" pitchFamily="18" charset="-122"/>
                  <a:ea typeface="思源宋体 Heavy" panose="02020900000000000000" pitchFamily="18" charset="-122"/>
                  <a:cs typeface="楷体" panose="02010609060101010101" pitchFamily="49" charset="-122"/>
                </a:rPr>
                <a:t>追求完美是指在已经做得很好的情况下，还要求做得更好。为了能做到完美，工匠会不断练习技术、提高水平。追求完美是工匠工作的一种目标。</a:t>
              </a:r>
              <a:endParaRPr lang="zh-CN" altLang="en-US" spc="200" dirty="0">
                <a:solidFill>
                  <a:schemeClr val="tx1"/>
                </a:solidFill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楷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997252" y="1869543"/>
            <a:ext cx="2143069" cy="2056877"/>
            <a:chOff x="2290419" y="1930215"/>
            <a:chExt cx="718968" cy="690052"/>
          </a:xfrm>
        </p:grpSpPr>
        <p:sp>
          <p:nvSpPr>
            <p:cNvPr id="15" name="图形 19"/>
            <p:cNvSpPr/>
            <p:nvPr/>
          </p:nvSpPr>
          <p:spPr>
            <a:xfrm rot="3804493">
              <a:off x="2284462" y="1936172"/>
              <a:ext cx="690052" cy="678137"/>
            </a:xfrm>
            <a:custGeom>
              <a:avLst/>
              <a:gdLst>
                <a:gd name="connsiteX0" fmla="*/ 571326 w 1224746"/>
                <a:gd name="connsiteY0" fmla="*/ 1201815 h 1203596"/>
                <a:gd name="connsiteX1" fmla="*/ 271574 w 1224746"/>
                <a:gd name="connsiteY1" fmla="*/ 1096754 h 1203596"/>
                <a:gd name="connsiteX2" fmla="*/ 63358 w 1224746"/>
                <a:gd name="connsiteY2" fmla="*/ 817291 h 1203596"/>
                <a:gd name="connsiteX3" fmla="*/ 51071 w 1224746"/>
                <a:gd name="connsiteY3" fmla="*/ 750997 h 1203596"/>
                <a:gd name="connsiteX4" fmla="*/ 18686 w 1224746"/>
                <a:gd name="connsiteY4" fmla="*/ 652223 h 1203596"/>
                <a:gd name="connsiteX5" fmla="*/ 5255 w 1224746"/>
                <a:gd name="connsiteY5" fmla="*/ 559640 h 1203596"/>
                <a:gd name="connsiteX6" fmla="*/ 319390 w 1224746"/>
                <a:gd name="connsiteY6" fmla="*/ 84628 h 1203596"/>
                <a:gd name="connsiteX7" fmla="*/ 1008619 w 1224746"/>
                <a:gd name="connsiteY7" fmla="*/ 140825 h 1203596"/>
                <a:gd name="connsiteX8" fmla="*/ 1217216 w 1224746"/>
                <a:gd name="connsiteY8" fmla="*/ 491060 h 1203596"/>
                <a:gd name="connsiteX9" fmla="*/ 1108060 w 1224746"/>
                <a:gd name="connsiteY9" fmla="*/ 928257 h 1203596"/>
                <a:gd name="connsiteX10" fmla="*/ 872697 w 1224746"/>
                <a:gd name="connsiteY10" fmla="*/ 1108184 h 1203596"/>
                <a:gd name="connsiteX11" fmla="*/ 844408 w 1224746"/>
                <a:gd name="connsiteY11" fmla="*/ 1128187 h 1203596"/>
                <a:gd name="connsiteX12" fmla="*/ 768113 w 1224746"/>
                <a:gd name="connsiteY12" fmla="*/ 1180193 h 1203596"/>
                <a:gd name="connsiteX13" fmla="*/ 571326 w 1224746"/>
                <a:gd name="connsiteY13" fmla="*/ 1201815 h 1203596"/>
                <a:gd name="connsiteX14" fmla="*/ 767636 w 1224746"/>
                <a:gd name="connsiteY14" fmla="*/ 1127234 h 1203596"/>
                <a:gd name="connsiteX15" fmla="*/ 916226 w 1224746"/>
                <a:gd name="connsiteY15" fmla="*/ 1070942 h 1203596"/>
                <a:gd name="connsiteX16" fmla="*/ 1149875 w 1224746"/>
                <a:gd name="connsiteY16" fmla="*/ 476010 h 1203596"/>
                <a:gd name="connsiteX17" fmla="*/ 594377 w 1224746"/>
                <a:gd name="connsiteY17" fmla="*/ 143588 h 1203596"/>
                <a:gd name="connsiteX18" fmla="*/ 285386 w 1224746"/>
                <a:gd name="connsiteY18" fmla="*/ 364187 h 1203596"/>
                <a:gd name="connsiteX19" fmla="*/ 224521 w 1224746"/>
                <a:gd name="connsiteY19" fmla="*/ 692799 h 1203596"/>
                <a:gd name="connsiteX20" fmla="*/ 225188 w 1224746"/>
                <a:gd name="connsiteY20" fmla="*/ 731661 h 1203596"/>
                <a:gd name="connsiteX21" fmla="*/ 253763 w 1224746"/>
                <a:gd name="connsiteY21" fmla="*/ 826340 h 1203596"/>
                <a:gd name="connsiteX22" fmla="*/ 322819 w 1224746"/>
                <a:gd name="connsiteY22" fmla="*/ 903206 h 1203596"/>
                <a:gd name="connsiteX23" fmla="*/ 345965 w 1224746"/>
                <a:gd name="connsiteY23" fmla="*/ 938068 h 1203596"/>
                <a:gd name="connsiteX24" fmla="*/ 374825 w 1224746"/>
                <a:gd name="connsiteY24" fmla="*/ 975596 h 1203596"/>
                <a:gd name="connsiteX25" fmla="*/ 523130 w 1224746"/>
                <a:gd name="connsiteY25" fmla="*/ 1044938 h 1203596"/>
                <a:gd name="connsiteX26" fmla="*/ 555324 w 1224746"/>
                <a:gd name="connsiteY26" fmla="*/ 1085039 h 1203596"/>
                <a:gd name="connsiteX27" fmla="*/ 604759 w 1224746"/>
                <a:gd name="connsiteY27" fmla="*/ 1117519 h 1203596"/>
                <a:gd name="connsiteX28" fmla="*/ 756968 w 1224746"/>
                <a:gd name="connsiteY28" fmla="*/ 1101707 h 1203596"/>
                <a:gd name="connsiteX29" fmla="*/ 767636 w 1224746"/>
                <a:gd name="connsiteY29" fmla="*/ 1127234 h 120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24746" h="1203596">
                  <a:moveTo>
                    <a:pt x="571326" y="1201815"/>
                  </a:moveTo>
                  <a:cubicBezTo>
                    <a:pt x="462170" y="1212388"/>
                    <a:pt x="353394" y="1175717"/>
                    <a:pt x="271574" y="1096754"/>
                  </a:cubicBezTo>
                  <a:cubicBezTo>
                    <a:pt x="188612" y="1016649"/>
                    <a:pt x="94505" y="938830"/>
                    <a:pt x="63358" y="817291"/>
                  </a:cubicBezTo>
                  <a:cubicBezTo>
                    <a:pt x="57738" y="795288"/>
                    <a:pt x="52880" y="773762"/>
                    <a:pt x="51071" y="750997"/>
                  </a:cubicBezTo>
                  <a:cubicBezTo>
                    <a:pt x="48308" y="716040"/>
                    <a:pt x="45451" y="682131"/>
                    <a:pt x="18686" y="652223"/>
                  </a:cubicBezTo>
                  <a:cubicBezTo>
                    <a:pt x="-3222" y="627839"/>
                    <a:pt x="-3222" y="590596"/>
                    <a:pt x="5255" y="559640"/>
                  </a:cubicBezTo>
                  <a:cubicBezTo>
                    <a:pt x="58119" y="367235"/>
                    <a:pt x="137653" y="188355"/>
                    <a:pt x="319390" y="84628"/>
                  </a:cubicBezTo>
                  <a:cubicBezTo>
                    <a:pt x="530178" y="-35768"/>
                    <a:pt x="801831" y="-36816"/>
                    <a:pt x="1008619" y="140825"/>
                  </a:cubicBezTo>
                  <a:cubicBezTo>
                    <a:pt x="1119014" y="235694"/>
                    <a:pt x="1195499" y="347232"/>
                    <a:pt x="1217216" y="491060"/>
                  </a:cubicBezTo>
                  <a:cubicBezTo>
                    <a:pt x="1241315" y="650794"/>
                    <a:pt x="1208263" y="798146"/>
                    <a:pt x="1108060" y="928257"/>
                  </a:cubicBezTo>
                  <a:cubicBezTo>
                    <a:pt x="1045481" y="1009410"/>
                    <a:pt x="967376" y="1069418"/>
                    <a:pt x="872697" y="1108184"/>
                  </a:cubicBezTo>
                  <a:cubicBezTo>
                    <a:pt x="861648" y="1112756"/>
                    <a:pt x="849551" y="1115995"/>
                    <a:pt x="844408" y="1128187"/>
                  </a:cubicBezTo>
                  <a:cubicBezTo>
                    <a:pt x="830120" y="1162191"/>
                    <a:pt x="800117" y="1172859"/>
                    <a:pt x="768113" y="1180193"/>
                  </a:cubicBezTo>
                  <a:cubicBezTo>
                    <a:pt x="706486" y="1194290"/>
                    <a:pt x="644383" y="1204863"/>
                    <a:pt x="571326" y="1201815"/>
                  </a:cubicBezTo>
                  <a:close/>
                  <a:moveTo>
                    <a:pt x="767636" y="1127234"/>
                  </a:moveTo>
                  <a:cubicBezTo>
                    <a:pt x="824691" y="1127520"/>
                    <a:pt x="870602" y="1097612"/>
                    <a:pt x="916226" y="1070942"/>
                  </a:cubicBezTo>
                  <a:cubicBezTo>
                    <a:pt x="1139683" y="940830"/>
                    <a:pt x="1219407" y="703562"/>
                    <a:pt x="1149875" y="476010"/>
                  </a:cubicBezTo>
                  <a:cubicBezTo>
                    <a:pt x="1080914" y="250268"/>
                    <a:pt x="844217" y="94058"/>
                    <a:pt x="594377" y="143588"/>
                  </a:cubicBezTo>
                  <a:cubicBezTo>
                    <a:pt x="455026" y="171210"/>
                    <a:pt x="353394" y="248934"/>
                    <a:pt x="285386" y="364187"/>
                  </a:cubicBezTo>
                  <a:cubicBezTo>
                    <a:pt x="227378" y="462485"/>
                    <a:pt x="191564" y="573356"/>
                    <a:pt x="224521" y="692799"/>
                  </a:cubicBezTo>
                  <a:cubicBezTo>
                    <a:pt x="227855" y="704991"/>
                    <a:pt x="228331" y="719564"/>
                    <a:pt x="225188" y="731661"/>
                  </a:cubicBezTo>
                  <a:cubicBezTo>
                    <a:pt x="215377" y="769666"/>
                    <a:pt x="232427" y="798146"/>
                    <a:pt x="253763" y="826340"/>
                  </a:cubicBezTo>
                  <a:cubicBezTo>
                    <a:pt x="274622" y="853962"/>
                    <a:pt x="298149" y="879013"/>
                    <a:pt x="322819" y="903206"/>
                  </a:cubicBezTo>
                  <a:cubicBezTo>
                    <a:pt x="333011" y="913208"/>
                    <a:pt x="345012" y="922828"/>
                    <a:pt x="345965" y="938068"/>
                  </a:cubicBezTo>
                  <a:cubicBezTo>
                    <a:pt x="347108" y="957785"/>
                    <a:pt x="360252" y="966643"/>
                    <a:pt x="374825" y="975596"/>
                  </a:cubicBezTo>
                  <a:cubicBezTo>
                    <a:pt x="421593" y="1004552"/>
                    <a:pt x="471695" y="1026079"/>
                    <a:pt x="523130" y="1044938"/>
                  </a:cubicBezTo>
                  <a:cubicBezTo>
                    <a:pt x="540179" y="1051225"/>
                    <a:pt x="562849" y="1052749"/>
                    <a:pt x="555324" y="1085039"/>
                  </a:cubicBezTo>
                  <a:cubicBezTo>
                    <a:pt x="550752" y="1104755"/>
                    <a:pt x="582851" y="1120757"/>
                    <a:pt x="604759" y="1117519"/>
                  </a:cubicBezTo>
                  <a:cubicBezTo>
                    <a:pt x="655146" y="1110089"/>
                    <a:pt x="706486" y="1110661"/>
                    <a:pt x="756968" y="1101707"/>
                  </a:cubicBezTo>
                  <a:cubicBezTo>
                    <a:pt x="780019" y="1097802"/>
                    <a:pt x="777257" y="1112947"/>
                    <a:pt x="767636" y="112723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9000">
                  <a:srgbClr val="E4AB97">
                    <a:alpha val="52000"/>
                  </a:srgbClr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图形 19"/>
            <p:cNvSpPr/>
            <p:nvPr/>
          </p:nvSpPr>
          <p:spPr>
            <a:xfrm rot="15300000">
              <a:off x="2325293" y="1936172"/>
              <a:ext cx="690052" cy="678137"/>
            </a:xfrm>
            <a:custGeom>
              <a:avLst/>
              <a:gdLst>
                <a:gd name="connsiteX0" fmla="*/ 571326 w 1224746"/>
                <a:gd name="connsiteY0" fmla="*/ 1201815 h 1203596"/>
                <a:gd name="connsiteX1" fmla="*/ 271574 w 1224746"/>
                <a:gd name="connsiteY1" fmla="*/ 1096754 h 1203596"/>
                <a:gd name="connsiteX2" fmla="*/ 63358 w 1224746"/>
                <a:gd name="connsiteY2" fmla="*/ 817291 h 1203596"/>
                <a:gd name="connsiteX3" fmla="*/ 51071 w 1224746"/>
                <a:gd name="connsiteY3" fmla="*/ 750997 h 1203596"/>
                <a:gd name="connsiteX4" fmla="*/ 18686 w 1224746"/>
                <a:gd name="connsiteY4" fmla="*/ 652223 h 1203596"/>
                <a:gd name="connsiteX5" fmla="*/ 5255 w 1224746"/>
                <a:gd name="connsiteY5" fmla="*/ 559640 h 1203596"/>
                <a:gd name="connsiteX6" fmla="*/ 319390 w 1224746"/>
                <a:gd name="connsiteY6" fmla="*/ 84628 h 1203596"/>
                <a:gd name="connsiteX7" fmla="*/ 1008619 w 1224746"/>
                <a:gd name="connsiteY7" fmla="*/ 140825 h 1203596"/>
                <a:gd name="connsiteX8" fmla="*/ 1217216 w 1224746"/>
                <a:gd name="connsiteY8" fmla="*/ 491060 h 1203596"/>
                <a:gd name="connsiteX9" fmla="*/ 1108060 w 1224746"/>
                <a:gd name="connsiteY9" fmla="*/ 928257 h 1203596"/>
                <a:gd name="connsiteX10" fmla="*/ 872697 w 1224746"/>
                <a:gd name="connsiteY10" fmla="*/ 1108184 h 1203596"/>
                <a:gd name="connsiteX11" fmla="*/ 844408 w 1224746"/>
                <a:gd name="connsiteY11" fmla="*/ 1128187 h 1203596"/>
                <a:gd name="connsiteX12" fmla="*/ 768113 w 1224746"/>
                <a:gd name="connsiteY12" fmla="*/ 1180193 h 1203596"/>
                <a:gd name="connsiteX13" fmla="*/ 571326 w 1224746"/>
                <a:gd name="connsiteY13" fmla="*/ 1201815 h 1203596"/>
                <a:gd name="connsiteX14" fmla="*/ 767636 w 1224746"/>
                <a:gd name="connsiteY14" fmla="*/ 1127234 h 1203596"/>
                <a:gd name="connsiteX15" fmla="*/ 916226 w 1224746"/>
                <a:gd name="connsiteY15" fmla="*/ 1070942 h 1203596"/>
                <a:gd name="connsiteX16" fmla="*/ 1149875 w 1224746"/>
                <a:gd name="connsiteY16" fmla="*/ 476010 h 1203596"/>
                <a:gd name="connsiteX17" fmla="*/ 594377 w 1224746"/>
                <a:gd name="connsiteY17" fmla="*/ 143588 h 1203596"/>
                <a:gd name="connsiteX18" fmla="*/ 285386 w 1224746"/>
                <a:gd name="connsiteY18" fmla="*/ 364187 h 1203596"/>
                <a:gd name="connsiteX19" fmla="*/ 224521 w 1224746"/>
                <a:gd name="connsiteY19" fmla="*/ 692799 h 1203596"/>
                <a:gd name="connsiteX20" fmla="*/ 225188 w 1224746"/>
                <a:gd name="connsiteY20" fmla="*/ 731661 h 1203596"/>
                <a:gd name="connsiteX21" fmla="*/ 253763 w 1224746"/>
                <a:gd name="connsiteY21" fmla="*/ 826340 h 1203596"/>
                <a:gd name="connsiteX22" fmla="*/ 322819 w 1224746"/>
                <a:gd name="connsiteY22" fmla="*/ 903206 h 1203596"/>
                <a:gd name="connsiteX23" fmla="*/ 345965 w 1224746"/>
                <a:gd name="connsiteY23" fmla="*/ 938068 h 1203596"/>
                <a:gd name="connsiteX24" fmla="*/ 374825 w 1224746"/>
                <a:gd name="connsiteY24" fmla="*/ 975596 h 1203596"/>
                <a:gd name="connsiteX25" fmla="*/ 523130 w 1224746"/>
                <a:gd name="connsiteY25" fmla="*/ 1044938 h 1203596"/>
                <a:gd name="connsiteX26" fmla="*/ 555324 w 1224746"/>
                <a:gd name="connsiteY26" fmla="*/ 1085039 h 1203596"/>
                <a:gd name="connsiteX27" fmla="*/ 604759 w 1224746"/>
                <a:gd name="connsiteY27" fmla="*/ 1117519 h 1203596"/>
                <a:gd name="connsiteX28" fmla="*/ 756968 w 1224746"/>
                <a:gd name="connsiteY28" fmla="*/ 1101707 h 1203596"/>
                <a:gd name="connsiteX29" fmla="*/ 767636 w 1224746"/>
                <a:gd name="connsiteY29" fmla="*/ 1127234 h 120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24746" h="1203596">
                  <a:moveTo>
                    <a:pt x="571326" y="1201815"/>
                  </a:moveTo>
                  <a:cubicBezTo>
                    <a:pt x="462170" y="1212388"/>
                    <a:pt x="353394" y="1175717"/>
                    <a:pt x="271574" y="1096754"/>
                  </a:cubicBezTo>
                  <a:cubicBezTo>
                    <a:pt x="188612" y="1016649"/>
                    <a:pt x="94505" y="938830"/>
                    <a:pt x="63358" y="817291"/>
                  </a:cubicBezTo>
                  <a:cubicBezTo>
                    <a:pt x="57738" y="795288"/>
                    <a:pt x="52880" y="773762"/>
                    <a:pt x="51071" y="750997"/>
                  </a:cubicBezTo>
                  <a:cubicBezTo>
                    <a:pt x="48308" y="716040"/>
                    <a:pt x="45451" y="682131"/>
                    <a:pt x="18686" y="652223"/>
                  </a:cubicBezTo>
                  <a:cubicBezTo>
                    <a:pt x="-3222" y="627839"/>
                    <a:pt x="-3222" y="590596"/>
                    <a:pt x="5255" y="559640"/>
                  </a:cubicBezTo>
                  <a:cubicBezTo>
                    <a:pt x="58119" y="367235"/>
                    <a:pt x="137653" y="188355"/>
                    <a:pt x="319390" y="84628"/>
                  </a:cubicBezTo>
                  <a:cubicBezTo>
                    <a:pt x="530178" y="-35768"/>
                    <a:pt x="801831" y="-36816"/>
                    <a:pt x="1008619" y="140825"/>
                  </a:cubicBezTo>
                  <a:cubicBezTo>
                    <a:pt x="1119014" y="235694"/>
                    <a:pt x="1195499" y="347232"/>
                    <a:pt x="1217216" y="491060"/>
                  </a:cubicBezTo>
                  <a:cubicBezTo>
                    <a:pt x="1241315" y="650794"/>
                    <a:pt x="1208263" y="798146"/>
                    <a:pt x="1108060" y="928257"/>
                  </a:cubicBezTo>
                  <a:cubicBezTo>
                    <a:pt x="1045481" y="1009410"/>
                    <a:pt x="967376" y="1069418"/>
                    <a:pt x="872697" y="1108184"/>
                  </a:cubicBezTo>
                  <a:cubicBezTo>
                    <a:pt x="861648" y="1112756"/>
                    <a:pt x="849551" y="1115995"/>
                    <a:pt x="844408" y="1128187"/>
                  </a:cubicBezTo>
                  <a:cubicBezTo>
                    <a:pt x="830120" y="1162191"/>
                    <a:pt x="800117" y="1172859"/>
                    <a:pt x="768113" y="1180193"/>
                  </a:cubicBezTo>
                  <a:cubicBezTo>
                    <a:pt x="706486" y="1194290"/>
                    <a:pt x="644383" y="1204863"/>
                    <a:pt x="571326" y="1201815"/>
                  </a:cubicBezTo>
                  <a:close/>
                  <a:moveTo>
                    <a:pt x="767636" y="1127234"/>
                  </a:moveTo>
                  <a:cubicBezTo>
                    <a:pt x="824691" y="1127520"/>
                    <a:pt x="870602" y="1097612"/>
                    <a:pt x="916226" y="1070942"/>
                  </a:cubicBezTo>
                  <a:cubicBezTo>
                    <a:pt x="1139683" y="940830"/>
                    <a:pt x="1219407" y="703562"/>
                    <a:pt x="1149875" y="476010"/>
                  </a:cubicBezTo>
                  <a:cubicBezTo>
                    <a:pt x="1080914" y="250268"/>
                    <a:pt x="844217" y="94058"/>
                    <a:pt x="594377" y="143588"/>
                  </a:cubicBezTo>
                  <a:cubicBezTo>
                    <a:pt x="455026" y="171210"/>
                    <a:pt x="353394" y="248934"/>
                    <a:pt x="285386" y="364187"/>
                  </a:cubicBezTo>
                  <a:cubicBezTo>
                    <a:pt x="227378" y="462485"/>
                    <a:pt x="191564" y="573356"/>
                    <a:pt x="224521" y="692799"/>
                  </a:cubicBezTo>
                  <a:cubicBezTo>
                    <a:pt x="227855" y="704991"/>
                    <a:pt x="228331" y="719564"/>
                    <a:pt x="225188" y="731661"/>
                  </a:cubicBezTo>
                  <a:cubicBezTo>
                    <a:pt x="215377" y="769666"/>
                    <a:pt x="232427" y="798146"/>
                    <a:pt x="253763" y="826340"/>
                  </a:cubicBezTo>
                  <a:cubicBezTo>
                    <a:pt x="274622" y="853962"/>
                    <a:pt x="298149" y="879013"/>
                    <a:pt x="322819" y="903206"/>
                  </a:cubicBezTo>
                  <a:cubicBezTo>
                    <a:pt x="333011" y="913208"/>
                    <a:pt x="345012" y="922828"/>
                    <a:pt x="345965" y="938068"/>
                  </a:cubicBezTo>
                  <a:cubicBezTo>
                    <a:pt x="347108" y="957785"/>
                    <a:pt x="360252" y="966643"/>
                    <a:pt x="374825" y="975596"/>
                  </a:cubicBezTo>
                  <a:cubicBezTo>
                    <a:pt x="421593" y="1004552"/>
                    <a:pt x="471695" y="1026079"/>
                    <a:pt x="523130" y="1044938"/>
                  </a:cubicBezTo>
                  <a:cubicBezTo>
                    <a:pt x="540179" y="1051225"/>
                    <a:pt x="562849" y="1052749"/>
                    <a:pt x="555324" y="1085039"/>
                  </a:cubicBezTo>
                  <a:cubicBezTo>
                    <a:pt x="550752" y="1104755"/>
                    <a:pt x="582851" y="1120757"/>
                    <a:pt x="604759" y="1117519"/>
                  </a:cubicBezTo>
                  <a:cubicBezTo>
                    <a:pt x="655146" y="1110089"/>
                    <a:pt x="706486" y="1110661"/>
                    <a:pt x="756968" y="1101707"/>
                  </a:cubicBezTo>
                  <a:cubicBezTo>
                    <a:pt x="780019" y="1097802"/>
                    <a:pt x="777257" y="1112947"/>
                    <a:pt x="767636" y="112723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9000">
                  <a:srgbClr val="E4AB97">
                    <a:alpha val="52000"/>
                  </a:srgbClr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任意多边形: 形状 1"/>
          <p:cNvSpPr/>
          <p:nvPr/>
        </p:nvSpPr>
        <p:spPr>
          <a:xfrm flipH="1">
            <a:off x="-36555" y="0"/>
            <a:ext cx="5546714" cy="1305616"/>
          </a:xfrm>
          <a:custGeom>
            <a:avLst/>
            <a:gdLst>
              <a:gd name="connsiteX0" fmla="*/ 5184791 w 5546714"/>
              <a:gd name="connsiteY0" fmla="*/ 0 h 1305616"/>
              <a:gd name="connsiteX1" fmla="*/ 4074819 w 5546714"/>
              <a:gd name="connsiteY1" fmla="*/ 0 h 1305616"/>
              <a:gd name="connsiteX2" fmla="*/ 4123648 w 5546714"/>
              <a:gd name="connsiteY2" fmla="*/ 8339 h 1305616"/>
              <a:gd name="connsiteX3" fmla="*/ 4787026 w 5546714"/>
              <a:gd name="connsiteY3" fmla="*/ 254450 h 1305616"/>
              <a:gd name="connsiteX4" fmla="*/ 1483126 w 5546714"/>
              <a:gd name="connsiteY4" fmla="*/ 503060 h 1305616"/>
              <a:gd name="connsiteX5" fmla="*/ 1666300 w 5546714"/>
              <a:gd name="connsiteY5" fmla="*/ 1144215 h 1305616"/>
              <a:gd name="connsiteX6" fmla="*/ 4540 w 5546714"/>
              <a:gd name="connsiteY6" fmla="*/ 1285373 h 1305616"/>
              <a:gd name="connsiteX7" fmla="*/ 2403822 w 5546714"/>
              <a:gd name="connsiteY7" fmla="*/ 1183999 h 1305616"/>
              <a:gd name="connsiteX8" fmla="*/ 1383733 w 5546714"/>
              <a:gd name="connsiteY8" fmla="*/ 854016 h 1305616"/>
              <a:gd name="connsiteX9" fmla="*/ 5513236 w 5546714"/>
              <a:gd name="connsiteY9" fmla="*/ 679715 h 1305616"/>
              <a:gd name="connsiteX10" fmla="*/ 5546714 w 5546714"/>
              <a:gd name="connsiteY10" fmla="*/ 669343 h 1305616"/>
              <a:gd name="connsiteX11" fmla="*/ 5546714 w 5546714"/>
              <a:gd name="connsiteY11" fmla="*/ 97007 h 1305616"/>
              <a:gd name="connsiteX12" fmla="*/ 5346652 w 5546714"/>
              <a:gd name="connsiteY12" fmla="*/ 39614 h 130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6714" h="1305616">
                <a:moveTo>
                  <a:pt x="5184791" y="0"/>
                </a:moveTo>
                <a:lnTo>
                  <a:pt x="4074819" y="0"/>
                </a:lnTo>
                <a:lnTo>
                  <a:pt x="4123648" y="8339"/>
                </a:lnTo>
                <a:cubicBezTo>
                  <a:pt x="4404194" y="41821"/>
                  <a:pt x="4770672" y="-35862"/>
                  <a:pt x="4787026" y="254450"/>
                </a:cubicBezTo>
                <a:cubicBezTo>
                  <a:pt x="4813194" y="718951"/>
                  <a:pt x="1751353" y="391839"/>
                  <a:pt x="1483126" y="503060"/>
                </a:cubicBezTo>
                <a:cubicBezTo>
                  <a:pt x="1214898" y="614280"/>
                  <a:pt x="1031693" y="1000277"/>
                  <a:pt x="1666300" y="1144215"/>
                </a:cubicBezTo>
                <a:cubicBezTo>
                  <a:pt x="2300906" y="1288153"/>
                  <a:pt x="-118381" y="1278742"/>
                  <a:pt x="4540" y="1285373"/>
                </a:cubicBezTo>
                <a:cubicBezTo>
                  <a:pt x="127460" y="1292004"/>
                  <a:pt x="2202531" y="1365430"/>
                  <a:pt x="2403822" y="1183999"/>
                </a:cubicBezTo>
                <a:cubicBezTo>
                  <a:pt x="2605113" y="1002569"/>
                  <a:pt x="1303647" y="1047600"/>
                  <a:pt x="1383733" y="854016"/>
                </a:cubicBezTo>
                <a:cubicBezTo>
                  <a:pt x="1463819" y="660432"/>
                  <a:pt x="4949290" y="837431"/>
                  <a:pt x="5513236" y="679715"/>
                </a:cubicBezTo>
                <a:lnTo>
                  <a:pt x="5546714" y="669343"/>
                </a:lnTo>
                <a:lnTo>
                  <a:pt x="5546714" y="97007"/>
                </a:lnTo>
                <a:lnTo>
                  <a:pt x="5346652" y="39614"/>
                </a:lnTo>
                <a:close/>
              </a:path>
            </a:pathLst>
          </a:custGeom>
          <a:gradFill flip="none" rotWithShape="1">
            <a:gsLst>
              <a:gs pos="100000">
                <a:srgbClr val="E7B5A1">
                  <a:alpha val="0"/>
                </a:srgbClr>
              </a:gs>
              <a:gs pos="25000">
                <a:srgbClr val="CE6A42">
                  <a:alpha val="22000"/>
                </a:srgbClr>
              </a:gs>
            </a:gsLst>
            <a:lin ang="0" scaled="1"/>
            <a:tileRect/>
          </a:gradFill>
          <a:ln w="62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939272" y="1693966"/>
            <a:ext cx="231345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600" dirty="0">
                <a:solidFill>
                  <a:srgbClr val="CE6A42"/>
                </a:solidFill>
                <a:latin typeface="方正魏碑简体" panose="02000000000000000000" pitchFamily="2" charset="-122"/>
                <a:ea typeface="方正魏碑简体" panose="02000000000000000000" pitchFamily="2" charset="-122"/>
              </a:rPr>
              <a:t>一</a:t>
            </a:r>
            <a:endParaRPr lang="zh-CN" altLang="en-US" sz="16600" dirty="0">
              <a:solidFill>
                <a:srgbClr val="CE6A42"/>
              </a:solidFill>
              <a:latin typeface="方正魏碑简体" panose="02000000000000000000" pitchFamily="2" charset="-122"/>
              <a:ea typeface="方正魏碑简体" panose="02000000000000000000" pitchFamily="2" charset="-122"/>
            </a:endParaRPr>
          </a:p>
        </p:txBody>
      </p:sp>
      <p:sp>
        <p:nvSpPr>
          <p:cNvPr id="13" name="任意多边形: 形状 12"/>
          <p:cNvSpPr/>
          <p:nvPr/>
        </p:nvSpPr>
        <p:spPr>
          <a:xfrm>
            <a:off x="6645285" y="15282"/>
            <a:ext cx="5546714" cy="1305616"/>
          </a:xfrm>
          <a:custGeom>
            <a:avLst/>
            <a:gdLst>
              <a:gd name="connsiteX0" fmla="*/ 5184791 w 5546714"/>
              <a:gd name="connsiteY0" fmla="*/ 0 h 1305616"/>
              <a:gd name="connsiteX1" fmla="*/ 4074819 w 5546714"/>
              <a:gd name="connsiteY1" fmla="*/ 0 h 1305616"/>
              <a:gd name="connsiteX2" fmla="*/ 4123648 w 5546714"/>
              <a:gd name="connsiteY2" fmla="*/ 8339 h 1305616"/>
              <a:gd name="connsiteX3" fmla="*/ 4787026 w 5546714"/>
              <a:gd name="connsiteY3" fmla="*/ 254450 h 1305616"/>
              <a:gd name="connsiteX4" fmla="*/ 1483126 w 5546714"/>
              <a:gd name="connsiteY4" fmla="*/ 503060 h 1305616"/>
              <a:gd name="connsiteX5" fmla="*/ 1666300 w 5546714"/>
              <a:gd name="connsiteY5" fmla="*/ 1144215 h 1305616"/>
              <a:gd name="connsiteX6" fmla="*/ 4540 w 5546714"/>
              <a:gd name="connsiteY6" fmla="*/ 1285373 h 1305616"/>
              <a:gd name="connsiteX7" fmla="*/ 2403822 w 5546714"/>
              <a:gd name="connsiteY7" fmla="*/ 1183999 h 1305616"/>
              <a:gd name="connsiteX8" fmla="*/ 1383733 w 5546714"/>
              <a:gd name="connsiteY8" fmla="*/ 854016 h 1305616"/>
              <a:gd name="connsiteX9" fmla="*/ 5513236 w 5546714"/>
              <a:gd name="connsiteY9" fmla="*/ 679715 h 1305616"/>
              <a:gd name="connsiteX10" fmla="*/ 5546714 w 5546714"/>
              <a:gd name="connsiteY10" fmla="*/ 669343 h 1305616"/>
              <a:gd name="connsiteX11" fmla="*/ 5546714 w 5546714"/>
              <a:gd name="connsiteY11" fmla="*/ 97007 h 1305616"/>
              <a:gd name="connsiteX12" fmla="*/ 5346652 w 5546714"/>
              <a:gd name="connsiteY12" fmla="*/ 39614 h 130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6714" h="1305616">
                <a:moveTo>
                  <a:pt x="5184791" y="0"/>
                </a:moveTo>
                <a:lnTo>
                  <a:pt x="4074819" y="0"/>
                </a:lnTo>
                <a:lnTo>
                  <a:pt x="4123648" y="8339"/>
                </a:lnTo>
                <a:cubicBezTo>
                  <a:pt x="4404194" y="41821"/>
                  <a:pt x="4770672" y="-35862"/>
                  <a:pt x="4787026" y="254450"/>
                </a:cubicBezTo>
                <a:cubicBezTo>
                  <a:pt x="4813194" y="718951"/>
                  <a:pt x="1751353" y="391839"/>
                  <a:pt x="1483126" y="503060"/>
                </a:cubicBezTo>
                <a:cubicBezTo>
                  <a:pt x="1214898" y="614280"/>
                  <a:pt x="1031693" y="1000277"/>
                  <a:pt x="1666300" y="1144215"/>
                </a:cubicBezTo>
                <a:cubicBezTo>
                  <a:pt x="2300906" y="1288153"/>
                  <a:pt x="-118381" y="1278742"/>
                  <a:pt x="4540" y="1285373"/>
                </a:cubicBezTo>
                <a:cubicBezTo>
                  <a:pt x="127460" y="1292004"/>
                  <a:pt x="2202531" y="1365430"/>
                  <a:pt x="2403822" y="1183999"/>
                </a:cubicBezTo>
                <a:cubicBezTo>
                  <a:pt x="2605113" y="1002569"/>
                  <a:pt x="1303647" y="1047600"/>
                  <a:pt x="1383733" y="854016"/>
                </a:cubicBezTo>
                <a:cubicBezTo>
                  <a:pt x="1463819" y="660432"/>
                  <a:pt x="4949290" y="837431"/>
                  <a:pt x="5513236" y="679715"/>
                </a:cubicBezTo>
                <a:lnTo>
                  <a:pt x="5546714" y="669343"/>
                </a:lnTo>
                <a:lnTo>
                  <a:pt x="5546714" y="97007"/>
                </a:lnTo>
                <a:lnTo>
                  <a:pt x="5346652" y="39614"/>
                </a:lnTo>
                <a:close/>
              </a:path>
            </a:pathLst>
          </a:custGeom>
          <a:gradFill flip="none" rotWithShape="1">
            <a:gsLst>
              <a:gs pos="100000">
                <a:srgbClr val="E7B5A1">
                  <a:alpha val="0"/>
                </a:srgbClr>
              </a:gs>
              <a:gs pos="25000">
                <a:srgbClr val="CE6A42">
                  <a:alpha val="22000"/>
                </a:srgbClr>
              </a:gs>
            </a:gsLst>
            <a:lin ang="0" scaled="1"/>
            <a:tileRect/>
          </a:gradFill>
          <a:ln w="62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24" name="图片 23" descr="卡通人物&#10;&#10;中度可信度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07"/>
          <a:stretch>
            <a:fillRect/>
          </a:stretch>
        </p:blipFill>
        <p:spPr>
          <a:xfrm flipH="1">
            <a:off x="0" y="2362626"/>
            <a:ext cx="586704" cy="520727"/>
          </a:xfrm>
          <a:prstGeom prst="rect">
            <a:avLst/>
          </a:prstGeom>
        </p:spPr>
      </p:pic>
      <p:pic>
        <p:nvPicPr>
          <p:cNvPr id="25" name="图片 24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7"/>
          <a:stretch>
            <a:fillRect/>
          </a:stretch>
        </p:blipFill>
        <p:spPr>
          <a:xfrm>
            <a:off x="11416883" y="4140199"/>
            <a:ext cx="775117" cy="689075"/>
          </a:xfrm>
          <a:prstGeom prst="rect">
            <a:avLst/>
          </a:prstGeom>
        </p:spPr>
      </p:pic>
      <p:grpSp>
        <p:nvGrpSpPr>
          <p:cNvPr id="5" name="图形 24"/>
          <p:cNvGrpSpPr/>
          <p:nvPr/>
        </p:nvGrpSpPr>
        <p:grpSpPr>
          <a:xfrm>
            <a:off x="3737509" y="1747899"/>
            <a:ext cx="1085451" cy="942814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17" name="任意多边形: 形状 16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grpSp>
        <p:nvGrpSpPr>
          <p:cNvPr id="21" name="图形 24"/>
          <p:cNvGrpSpPr/>
          <p:nvPr/>
        </p:nvGrpSpPr>
        <p:grpSpPr>
          <a:xfrm>
            <a:off x="7304271" y="3155843"/>
            <a:ext cx="549812" cy="477562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22" name="任意多边形: 形状 21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429834" y="4224914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dirty="0">
                <a:gradFill flip="none" rotWithShape="1">
                  <a:gsLst>
                    <a:gs pos="0">
                      <a:srgbClr val="761A1B">
                        <a:lumMod val="50000"/>
                      </a:srgbClr>
                    </a:gs>
                    <a:gs pos="100000">
                      <a:srgbClr val="761A1B"/>
                    </a:gs>
                  </a:gsLst>
                  <a:lin ang="5400000" scaled="1"/>
                  <a:tileRect/>
                </a:gra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</a:rPr>
              <a:t>精神内涵解读</a:t>
            </a:r>
            <a:endParaRPr lang="zh-CN" altLang="en-US" sz="4000" dirty="0">
              <a:gradFill flip="none" rotWithShape="1">
                <a:gsLst>
                  <a:gs pos="0">
                    <a:srgbClr val="761A1B">
                      <a:lumMod val="50000"/>
                    </a:srgbClr>
                  </a:gs>
                  <a:gs pos="100000">
                    <a:srgbClr val="761A1B"/>
                  </a:gs>
                </a:gsLst>
                <a:lin ang="5400000" scaled="1"/>
                <a:tileRect/>
              </a:gradFill>
              <a:latin typeface="华康雅宋体W9(P)" panose="02020900000000000000" pitchFamily="18" charset="-122"/>
              <a:ea typeface="华康雅宋体W9(P)" panose="02020900000000000000" pitchFamily="18" charset="-122"/>
              <a:cs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258092" y="4227120"/>
            <a:ext cx="5675817" cy="799128"/>
            <a:chOff x="3596229" y="3757220"/>
            <a:chExt cx="5675817" cy="799128"/>
          </a:xfrm>
        </p:grpSpPr>
        <p:grpSp>
          <p:nvGrpSpPr>
            <p:cNvPr id="23" name="图形 1020"/>
            <p:cNvGrpSpPr/>
            <p:nvPr/>
          </p:nvGrpSpPr>
          <p:grpSpPr>
            <a:xfrm>
              <a:off x="3596229" y="3757220"/>
              <a:ext cx="339364" cy="339842"/>
              <a:chOff x="2673161" y="0"/>
              <a:chExt cx="6845906" cy="6855555"/>
            </a:xfrm>
            <a:solidFill>
              <a:srgbClr val="A94D41"/>
            </a:solidFill>
          </p:grpSpPr>
          <p:sp>
            <p:nvSpPr>
              <p:cNvPr id="30" name="任意多边形: 形状 29"/>
              <p:cNvSpPr/>
              <p:nvPr/>
            </p:nvSpPr>
            <p:spPr>
              <a:xfrm>
                <a:off x="2673161" y="0"/>
                <a:ext cx="6845906" cy="6855555"/>
              </a:xfrm>
              <a:custGeom>
                <a:avLst/>
                <a:gdLst>
                  <a:gd name="connsiteX0" fmla="*/ 4210315 w 6845907"/>
                  <a:gd name="connsiteY0" fmla="*/ 1107955 h 6855555"/>
                  <a:gd name="connsiteX1" fmla="*/ 3744090 w 6845907"/>
                  <a:gd name="connsiteY1" fmla="*/ 1036512 h 6855555"/>
                  <a:gd name="connsiteX2" fmla="*/ 3561131 w 6845907"/>
                  <a:gd name="connsiteY2" fmla="*/ 858920 h 6855555"/>
                  <a:gd name="connsiteX3" fmla="*/ 3561071 w 6845907"/>
                  <a:gd name="connsiteY3" fmla="*/ 190652 h 6855555"/>
                  <a:gd name="connsiteX4" fmla="*/ 3742599 w 6845907"/>
                  <a:gd name="connsiteY4" fmla="*/ 13776 h 6855555"/>
                  <a:gd name="connsiteX5" fmla="*/ 3845350 w 6845907"/>
                  <a:gd name="connsiteY5" fmla="*/ 14014 h 6855555"/>
                  <a:gd name="connsiteX6" fmla="*/ 4395064 w 6845907"/>
                  <a:gd name="connsiteY6" fmla="*/ 560627 h 6855555"/>
                  <a:gd name="connsiteX7" fmla="*/ 4631038 w 6845907"/>
                  <a:gd name="connsiteY7" fmla="*/ 790280 h 6855555"/>
                  <a:gd name="connsiteX8" fmla="*/ 5350592 w 6845907"/>
                  <a:gd name="connsiteY8" fmla="*/ 788491 h 6855555"/>
                  <a:gd name="connsiteX9" fmla="*/ 5508207 w 6845907"/>
                  <a:gd name="connsiteY9" fmla="*/ 565040 h 6855555"/>
                  <a:gd name="connsiteX10" fmla="*/ 5347252 w 6845907"/>
                  <a:gd name="connsiteY10" fmla="*/ 371167 h 6855555"/>
                  <a:gd name="connsiteX11" fmla="*/ 4807558 w 6845907"/>
                  <a:gd name="connsiteY11" fmla="*/ 372598 h 6855555"/>
                  <a:gd name="connsiteX12" fmla="*/ 4680356 w 6845907"/>
                  <a:gd name="connsiteY12" fmla="*/ 256430 h 6855555"/>
                  <a:gd name="connsiteX13" fmla="*/ 4799566 w 6845907"/>
                  <a:gd name="connsiteY13" fmla="*/ 126843 h 6855555"/>
                  <a:gd name="connsiteX14" fmla="*/ 6727559 w 6845907"/>
                  <a:gd name="connsiteY14" fmla="*/ 126366 h 6855555"/>
                  <a:gd name="connsiteX15" fmla="*/ 6845516 w 6845907"/>
                  <a:gd name="connsiteY15" fmla="*/ 255535 h 6855555"/>
                  <a:gd name="connsiteX16" fmla="*/ 6723146 w 6845907"/>
                  <a:gd name="connsiteY16" fmla="*/ 373373 h 6855555"/>
                  <a:gd name="connsiteX17" fmla="*/ 5952068 w 6845907"/>
                  <a:gd name="connsiteY17" fmla="*/ 370272 h 6855555"/>
                  <a:gd name="connsiteX18" fmla="*/ 5744002 w 6845907"/>
                  <a:gd name="connsiteY18" fmla="*/ 571540 h 6855555"/>
                  <a:gd name="connsiteX19" fmla="*/ 5268952 w 6845907"/>
                  <a:gd name="connsiteY19" fmla="*/ 1033173 h 6855555"/>
                  <a:gd name="connsiteX20" fmla="*/ 4729138 w 6845907"/>
                  <a:gd name="connsiteY20" fmla="*/ 1032576 h 6855555"/>
                  <a:gd name="connsiteX21" fmla="*/ 4393215 w 6845907"/>
                  <a:gd name="connsiteY21" fmla="*/ 1290735 h 6855555"/>
                  <a:gd name="connsiteX22" fmla="*/ 4229398 w 6845907"/>
                  <a:gd name="connsiteY22" fmla="*/ 1399151 h 6855555"/>
                  <a:gd name="connsiteX23" fmla="*/ 2764112 w 6845907"/>
                  <a:gd name="connsiteY23" fmla="*/ 1400583 h 6855555"/>
                  <a:gd name="connsiteX24" fmla="*/ 2600593 w 6845907"/>
                  <a:gd name="connsiteY24" fmla="*/ 1230862 h 6855555"/>
                  <a:gd name="connsiteX25" fmla="*/ 2599937 w 6845907"/>
                  <a:gd name="connsiteY25" fmla="*/ 459725 h 6855555"/>
                  <a:gd name="connsiteX26" fmla="*/ 2466594 w 6845907"/>
                  <a:gd name="connsiteY26" fmla="*/ 238301 h 6855555"/>
                  <a:gd name="connsiteX27" fmla="*/ 2325737 w 6845907"/>
                  <a:gd name="connsiteY27" fmla="*/ 451197 h 6855555"/>
                  <a:gd name="connsiteX28" fmla="*/ 2328599 w 6845907"/>
                  <a:gd name="connsiteY28" fmla="*/ 2096342 h 6855555"/>
                  <a:gd name="connsiteX29" fmla="*/ 2097693 w 6845907"/>
                  <a:gd name="connsiteY29" fmla="*/ 2328679 h 6855555"/>
                  <a:gd name="connsiteX30" fmla="*/ 478251 w 6845907"/>
                  <a:gd name="connsiteY30" fmla="*/ 2325220 h 6855555"/>
                  <a:gd name="connsiteX31" fmla="*/ 251877 w 6845907"/>
                  <a:gd name="connsiteY31" fmla="*/ 2478064 h 6855555"/>
                  <a:gd name="connsiteX32" fmla="*/ 488747 w 6845907"/>
                  <a:gd name="connsiteY32" fmla="*/ 2620591 h 6855555"/>
                  <a:gd name="connsiteX33" fmla="*/ 1208419 w 6845907"/>
                  <a:gd name="connsiteY33" fmla="*/ 2619518 h 6855555"/>
                  <a:gd name="connsiteX34" fmla="*/ 1416903 w 6845907"/>
                  <a:gd name="connsiteY34" fmla="*/ 2818936 h 6855555"/>
                  <a:gd name="connsiteX35" fmla="*/ 1415829 w 6845907"/>
                  <a:gd name="connsiteY35" fmla="*/ 4206996 h 6855555"/>
                  <a:gd name="connsiteX36" fmla="*/ 1223149 w 6845907"/>
                  <a:gd name="connsiteY36" fmla="*/ 4417984 h 6855555"/>
                  <a:gd name="connsiteX37" fmla="*/ 1038043 w 6845907"/>
                  <a:gd name="connsiteY37" fmla="*/ 4611081 h 6855555"/>
                  <a:gd name="connsiteX38" fmla="*/ 1042277 w 6845907"/>
                  <a:gd name="connsiteY38" fmla="*/ 5562077 h 6855555"/>
                  <a:gd name="connsiteX39" fmla="*/ 838862 w 6845907"/>
                  <a:gd name="connsiteY39" fmla="*/ 5770799 h 6855555"/>
                  <a:gd name="connsiteX40" fmla="*/ 388381 w 6845907"/>
                  <a:gd name="connsiteY40" fmla="*/ 6241376 h 6855555"/>
                  <a:gd name="connsiteX41" fmla="*/ 387069 w 6845907"/>
                  <a:gd name="connsiteY41" fmla="*/ 6729786 h 6855555"/>
                  <a:gd name="connsiteX42" fmla="*/ 265057 w 6845907"/>
                  <a:gd name="connsiteY42" fmla="*/ 6855555 h 6855555"/>
                  <a:gd name="connsiteX43" fmla="*/ 148590 w 6845907"/>
                  <a:gd name="connsiteY43" fmla="*/ 6725611 h 6855555"/>
                  <a:gd name="connsiteX44" fmla="*/ 148172 w 6845907"/>
                  <a:gd name="connsiteY44" fmla="*/ 4823321 h 6855555"/>
                  <a:gd name="connsiteX45" fmla="*/ 259809 w 6845907"/>
                  <a:gd name="connsiteY45" fmla="*/ 4690992 h 6855555"/>
                  <a:gd name="connsiteX46" fmla="*/ 388501 w 6845907"/>
                  <a:gd name="connsiteY46" fmla="*/ 4833638 h 6855555"/>
                  <a:gd name="connsiteX47" fmla="*/ 388024 w 6845907"/>
                  <a:gd name="connsiteY47" fmla="*/ 5373452 h 6855555"/>
                  <a:gd name="connsiteX48" fmla="*/ 590722 w 6845907"/>
                  <a:gd name="connsiteY48" fmla="*/ 5530291 h 6855555"/>
                  <a:gd name="connsiteX49" fmla="*/ 805527 w 6845907"/>
                  <a:gd name="connsiteY49" fmla="*/ 5384544 h 6855555"/>
                  <a:gd name="connsiteX50" fmla="*/ 805765 w 6845907"/>
                  <a:gd name="connsiteY50" fmla="*/ 4562001 h 6855555"/>
                  <a:gd name="connsiteX51" fmla="*/ 670812 w 6845907"/>
                  <a:gd name="connsiteY51" fmla="*/ 4418878 h 6855555"/>
                  <a:gd name="connsiteX52" fmla="*/ 593764 w 6845907"/>
                  <a:gd name="connsiteY52" fmla="*/ 4417626 h 6855555"/>
                  <a:gd name="connsiteX53" fmla="*/ 65280 w 6845907"/>
                  <a:gd name="connsiteY53" fmla="*/ 4361987 h 6855555"/>
                  <a:gd name="connsiteX54" fmla="*/ 30692 w 6845907"/>
                  <a:gd name="connsiteY54" fmla="*/ 3705884 h 6855555"/>
                  <a:gd name="connsiteX55" fmla="*/ 199518 w 6845907"/>
                  <a:gd name="connsiteY55" fmla="*/ 3573555 h 6855555"/>
                  <a:gd name="connsiteX56" fmla="*/ 816261 w 6845907"/>
                  <a:gd name="connsiteY56" fmla="*/ 3570275 h 6855555"/>
                  <a:gd name="connsiteX57" fmla="*/ 1046570 w 6845907"/>
                  <a:gd name="connsiteY57" fmla="*/ 3808277 h 6855555"/>
                  <a:gd name="connsiteX58" fmla="*/ 1111990 w 6845907"/>
                  <a:gd name="connsiteY58" fmla="*/ 4133645 h 6855555"/>
                  <a:gd name="connsiteX59" fmla="*/ 1167152 w 6845907"/>
                  <a:gd name="connsiteY59" fmla="*/ 3796947 h 6855555"/>
                  <a:gd name="connsiteX60" fmla="*/ 1176157 w 6845907"/>
                  <a:gd name="connsiteY60" fmla="*/ 3103394 h 6855555"/>
                  <a:gd name="connsiteX61" fmla="*/ 909888 w 6845907"/>
                  <a:gd name="connsiteY61" fmla="*/ 2850901 h 6855555"/>
                  <a:gd name="connsiteX62" fmla="*/ 190334 w 6845907"/>
                  <a:gd name="connsiteY62" fmla="*/ 2854538 h 6855555"/>
                  <a:gd name="connsiteX63" fmla="*/ 19600 w 6845907"/>
                  <a:gd name="connsiteY63" fmla="*/ 2694419 h 6855555"/>
                  <a:gd name="connsiteX64" fmla="*/ 584878 w 6845907"/>
                  <a:gd name="connsiteY64" fmla="*/ 2081791 h 6855555"/>
                  <a:gd name="connsiteX65" fmla="*/ 1818602 w 6845907"/>
                  <a:gd name="connsiteY65" fmla="*/ 2086740 h 6855555"/>
                  <a:gd name="connsiteX66" fmla="*/ 2086482 w 6845907"/>
                  <a:gd name="connsiteY66" fmla="*/ 1808365 h 6855555"/>
                  <a:gd name="connsiteX67" fmla="*/ 2078908 w 6845907"/>
                  <a:gd name="connsiteY67" fmla="*/ 240447 h 6855555"/>
                  <a:gd name="connsiteX68" fmla="*/ 2302718 w 6845907"/>
                  <a:gd name="connsiteY68" fmla="*/ 0 h 6855555"/>
                  <a:gd name="connsiteX69" fmla="*/ 2834720 w 6845907"/>
                  <a:gd name="connsiteY69" fmla="*/ 525919 h 6855555"/>
                  <a:gd name="connsiteX70" fmla="*/ 3485156 w 6845907"/>
                  <a:gd name="connsiteY70" fmla="*/ 1162461 h 6855555"/>
                  <a:gd name="connsiteX71" fmla="*/ 4210315 w 6845907"/>
                  <a:gd name="connsiteY71" fmla="*/ 1107955 h 6855555"/>
                  <a:gd name="connsiteX72" fmla="*/ 3801399 w 6845907"/>
                  <a:gd name="connsiteY72" fmla="*/ 552695 h 6855555"/>
                  <a:gd name="connsiteX73" fmla="*/ 3978216 w 6845907"/>
                  <a:gd name="connsiteY73" fmla="*/ 792248 h 6855555"/>
                  <a:gd name="connsiteX74" fmla="*/ 4156166 w 6845907"/>
                  <a:gd name="connsiteY74" fmla="*/ 539814 h 6855555"/>
                  <a:gd name="connsiteX75" fmla="*/ 3989547 w 6845907"/>
                  <a:gd name="connsiteY75" fmla="*/ 250466 h 6855555"/>
                  <a:gd name="connsiteX76" fmla="*/ 3801399 w 6845907"/>
                  <a:gd name="connsiteY76" fmla="*/ 552695 h 6855555"/>
                  <a:gd name="connsiteX77" fmla="*/ 516298 w 6845907"/>
                  <a:gd name="connsiteY77" fmla="*/ 4170678 h 6855555"/>
                  <a:gd name="connsiteX78" fmla="*/ 809761 w 6845907"/>
                  <a:gd name="connsiteY78" fmla="*/ 3984319 h 6855555"/>
                  <a:gd name="connsiteX79" fmla="*/ 540152 w 6845907"/>
                  <a:gd name="connsiteY79" fmla="*/ 3817879 h 6855555"/>
                  <a:gd name="connsiteX80" fmla="*/ 266667 w 6845907"/>
                  <a:gd name="connsiteY80" fmla="*/ 4005251 h 6855555"/>
                  <a:gd name="connsiteX81" fmla="*/ 516298 w 6845907"/>
                  <a:gd name="connsiteY81" fmla="*/ 4170678 h 685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6845907" h="6855555">
                    <a:moveTo>
                      <a:pt x="4210315" y="1107955"/>
                    </a:moveTo>
                    <a:cubicBezTo>
                      <a:pt x="4011552" y="1004071"/>
                      <a:pt x="3874094" y="1035260"/>
                      <a:pt x="3744090" y="1036512"/>
                    </a:cubicBezTo>
                    <a:cubicBezTo>
                      <a:pt x="3613013" y="1037824"/>
                      <a:pt x="3557553" y="992979"/>
                      <a:pt x="3561131" y="858920"/>
                    </a:cubicBezTo>
                    <a:cubicBezTo>
                      <a:pt x="3567094" y="636303"/>
                      <a:pt x="3566856" y="413269"/>
                      <a:pt x="3561071" y="190652"/>
                    </a:cubicBezTo>
                    <a:cubicBezTo>
                      <a:pt x="3557672" y="58263"/>
                      <a:pt x="3610091" y="0"/>
                      <a:pt x="3742599" y="13776"/>
                    </a:cubicBezTo>
                    <a:cubicBezTo>
                      <a:pt x="3776472" y="17294"/>
                      <a:pt x="3811120" y="14193"/>
                      <a:pt x="3845350" y="14014"/>
                    </a:cubicBezTo>
                    <a:cubicBezTo>
                      <a:pt x="4386655" y="11450"/>
                      <a:pt x="4394408" y="11450"/>
                      <a:pt x="4395064" y="560627"/>
                    </a:cubicBezTo>
                    <a:cubicBezTo>
                      <a:pt x="4395302" y="743109"/>
                      <a:pt x="4453625" y="800001"/>
                      <a:pt x="4631038" y="790280"/>
                    </a:cubicBezTo>
                    <a:cubicBezTo>
                      <a:pt x="4870234" y="777101"/>
                      <a:pt x="5110920" y="780321"/>
                      <a:pt x="5350592" y="788491"/>
                    </a:cubicBezTo>
                    <a:cubicBezTo>
                      <a:pt x="5530927" y="794634"/>
                      <a:pt x="5503674" y="674708"/>
                      <a:pt x="5508207" y="565040"/>
                    </a:cubicBezTo>
                    <a:cubicBezTo>
                      <a:pt x="5512977" y="449944"/>
                      <a:pt x="5499619" y="363474"/>
                      <a:pt x="5347252" y="371167"/>
                    </a:cubicBezTo>
                    <a:cubicBezTo>
                      <a:pt x="5167811" y="380172"/>
                      <a:pt x="4987476" y="371584"/>
                      <a:pt x="4807558" y="372598"/>
                    </a:cubicBezTo>
                    <a:cubicBezTo>
                      <a:pt x="4727289" y="373075"/>
                      <a:pt x="4676242" y="350116"/>
                      <a:pt x="4680356" y="256430"/>
                    </a:cubicBezTo>
                    <a:cubicBezTo>
                      <a:pt x="4683875" y="176400"/>
                      <a:pt x="4709041" y="126724"/>
                      <a:pt x="4799566" y="126843"/>
                    </a:cubicBezTo>
                    <a:cubicBezTo>
                      <a:pt x="5442251" y="127797"/>
                      <a:pt x="6084875" y="128274"/>
                      <a:pt x="6727559" y="126366"/>
                    </a:cubicBezTo>
                    <a:cubicBezTo>
                      <a:pt x="6821484" y="126068"/>
                      <a:pt x="6841223" y="177354"/>
                      <a:pt x="6845516" y="255535"/>
                    </a:cubicBezTo>
                    <a:cubicBezTo>
                      <a:pt x="6850466" y="346001"/>
                      <a:pt x="6808424" y="374268"/>
                      <a:pt x="6723146" y="373373"/>
                    </a:cubicBezTo>
                    <a:cubicBezTo>
                      <a:pt x="6466120" y="370690"/>
                      <a:pt x="6208737" y="380351"/>
                      <a:pt x="5952068" y="370272"/>
                    </a:cubicBezTo>
                    <a:cubicBezTo>
                      <a:pt x="5798330" y="364249"/>
                      <a:pt x="5745255" y="410287"/>
                      <a:pt x="5744002" y="571540"/>
                    </a:cubicBezTo>
                    <a:cubicBezTo>
                      <a:pt x="5740424" y="1033232"/>
                      <a:pt x="5732791" y="1033173"/>
                      <a:pt x="5268952" y="1033173"/>
                    </a:cubicBezTo>
                    <a:cubicBezTo>
                      <a:pt x="5089034" y="1033173"/>
                      <a:pt x="4909056" y="1035200"/>
                      <a:pt x="4729138" y="1032576"/>
                    </a:cubicBezTo>
                    <a:cubicBezTo>
                      <a:pt x="4548027" y="1029952"/>
                      <a:pt x="4350874" y="992323"/>
                      <a:pt x="4393215" y="1290735"/>
                    </a:cubicBezTo>
                    <a:cubicBezTo>
                      <a:pt x="4408601" y="1399271"/>
                      <a:pt x="4307401" y="1399092"/>
                      <a:pt x="4229398" y="1399151"/>
                    </a:cubicBezTo>
                    <a:cubicBezTo>
                      <a:pt x="3740989" y="1399688"/>
                      <a:pt x="3252521" y="1397303"/>
                      <a:pt x="2764112" y="1400583"/>
                    </a:cubicBezTo>
                    <a:cubicBezTo>
                      <a:pt x="2641264" y="1401417"/>
                      <a:pt x="2598625" y="1348939"/>
                      <a:pt x="2600593" y="1230862"/>
                    </a:cubicBezTo>
                    <a:cubicBezTo>
                      <a:pt x="2604827" y="973896"/>
                      <a:pt x="2603515" y="716751"/>
                      <a:pt x="2599937" y="459725"/>
                    </a:cubicBezTo>
                    <a:cubicBezTo>
                      <a:pt x="2598566" y="363951"/>
                      <a:pt x="2633691" y="242415"/>
                      <a:pt x="2466594" y="238301"/>
                    </a:cubicBezTo>
                    <a:cubicBezTo>
                      <a:pt x="2299438" y="234186"/>
                      <a:pt x="2326035" y="352799"/>
                      <a:pt x="2325737" y="451197"/>
                    </a:cubicBezTo>
                    <a:cubicBezTo>
                      <a:pt x="2324186" y="999598"/>
                      <a:pt x="2318759" y="1548119"/>
                      <a:pt x="2328599" y="2096342"/>
                    </a:cubicBezTo>
                    <a:cubicBezTo>
                      <a:pt x="2331819" y="2274232"/>
                      <a:pt x="2279222" y="2332376"/>
                      <a:pt x="2097693" y="2328679"/>
                    </a:cubicBezTo>
                    <a:cubicBezTo>
                      <a:pt x="1558058" y="2317706"/>
                      <a:pt x="1018065" y="2324385"/>
                      <a:pt x="478251" y="2325220"/>
                    </a:cubicBezTo>
                    <a:cubicBezTo>
                      <a:pt x="370551" y="2325399"/>
                      <a:pt x="248001" y="2294806"/>
                      <a:pt x="251877" y="2478064"/>
                    </a:cubicBezTo>
                    <a:cubicBezTo>
                      <a:pt x="255813" y="2665436"/>
                      <a:pt x="386891" y="2618802"/>
                      <a:pt x="488747" y="2620591"/>
                    </a:cubicBezTo>
                    <a:cubicBezTo>
                      <a:pt x="728598" y="2624766"/>
                      <a:pt x="968926" y="2629596"/>
                      <a:pt x="1208419" y="2619518"/>
                    </a:cubicBezTo>
                    <a:cubicBezTo>
                      <a:pt x="1360249" y="2613137"/>
                      <a:pt x="1420302" y="2656133"/>
                      <a:pt x="1416903" y="2818936"/>
                    </a:cubicBezTo>
                    <a:cubicBezTo>
                      <a:pt x="1407242" y="3281464"/>
                      <a:pt x="1409388" y="3744349"/>
                      <a:pt x="1415829" y="4206996"/>
                    </a:cubicBezTo>
                    <a:cubicBezTo>
                      <a:pt x="1417857" y="4350537"/>
                      <a:pt x="1396030" y="4444640"/>
                      <a:pt x="1223149" y="4417984"/>
                    </a:cubicBezTo>
                    <a:cubicBezTo>
                      <a:pt x="1071736" y="4394607"/>
                      <a:pt x="1034643" y="4471536"/>
                      <a:pt x="1038043" y="4611081"/>
                    </a:cubicBezTo>
                    <a:cubicBezTo>
                      <a:pt x="1045676" y="4927920"/>
                      <a:pt x="1034107" y="5245297"/>
                      <a:pt x="1042277" y="5562077"/>
                    </a:cubicBezTo>
                    <a:cubicBezTo>
                      <a:pt x="1046213" y="5714742"/>
                      <a:pt x="998922" y="5768950"/>
                      <a:pt x="838862" y="5770799"/>
                    </a:cubicBezTo>
                    <a:cubicBezTo>
                      <a:pt x="388322" y="5776106"/>
                      <a:pt x="388560" y="5783680"/>
                      <a:pt x="388381" y="6241376"/>
                    </a:cubicBezTo>
                    <a:cubicBezTo>
                      <a:pt x="388322" y="6404180"/>
                      <a:pt x="386592" y="6566982"/>
                      <a:pt x="387069" y="6729786"/>
                    </a:cubicBezTo>
                    <a:cubicBezTo>
                      <a:pt x="387308" y="6812976"/>
                      <a:pt x="352779" y="6855317"/>
                      <a:pt x="265057" y="6855555"/>
                    </a:cubicBezTo>
                    <a:cubicBezTo>
                      <a:pt x="173338" y="6855794"/>
                      <a:pt x="148530" y="6805403"/>
                      <a:pt x="148590" y="6725611"/>
                    </a:cubicBezTo>
                    <a:cubicBezTo>
                      <a:pt x="148948" y="6091514"/>
                      <a:pt x="148828" y="5457418"/>
                      <a:pt x="148172" y="4823321"/>
                    </a:cubicBezTo>
                    <a:cubicBezTo>
                      <a:pt x="148113" y="4746213"/>
                      <a:pt x="163260" y="4693556"/>
                      <a:pt x="259809" y="4690992"/>
                    </a:cubicBezTo>
                    <a:cubicBezTo>
                      <a:pt x="367628" y="4688129"/>
                      <a:pt x="389395" y="4743589"/>
                      <a:pt x="388501" y="4833638"/>
                    </a:cubicBezTo>
                    <a:cubicBezTo>
                      <a:pt x="386712" y="5013556"/>
                      <a:pt x="393331" y="5193653"/>
                      <a:pt x="388024" y="5373452"/>
                    </a:cubicBezTo>
                    <a:cubicBezTo>
                      <a:pt x="383491" y="5526475"/>
                      <a:pt x="479682" y="5533154"/>
                      <a:pt x="590722" y="5530291"/>
                    </a:cubicBezTo>
                    <a:cubicBezTo>
                      <a:pt x="694248" y="5527608"/>
                      <a:pt x="806302" y="5542815"/>
                      <a:pt x="805527" y="5384544"/>
                    </a:cubicBezTo>
                    <a:cubicBezTo>
                      <a:pt x="804155" y="5110343"/>
                      <a:pt x="804394" y="4836143"/>
                      <a:pt x="805765" y="4562001"/>
                    </a:cubicBezTo>
                    <a:cubicBezTo>
                      <a:pt x="806242" y="4468912"/>
                      <a:pt x="770223" y="4415598"/>
                      <a:pt x="670812" y="4418878"/>
                    </a:cubicBezTo>
                    <a:cubicBezTo>
                      <a:pt x="645169" y="4419713"/>
                      <a:pt x="619108" y="4420846"/>
                      <a:pt x="593764" y="4417626"/>
                    </a:cubicBezTo>
                    <a:cubicBezTo>
                      <a:pt x="411400" y="4394249"/>
                      <a:pt x="140957" y="4508986"/>
                      <a:pt x="65280" y="4361987"/>
                    </a:cubicBezTo>
                    <a:cubicBezTo>
                      <a:pt x="-26080" y="4184513"/>
                      <a:pt x="37848" y="3928084"/>
                      <a:pt x="30692" y="3705884"/>
                    </a:cubicBezTo>
                    <a:cubicBezTo>
                      <a:pt x="26637" y="3579876"/>
                      <a:pt x="106965" y="3573078"/>
                      <a:pt x="199518" y="3573555"/>
                    </a:cubicBezTo>
                    <a:cubicBezTo>
                      <a:pt x="405139" y="3574569"/>
                      <a:pt x="611654" y="3584945"/>
                      <a:pt x="816261" y="3570275"/>
                    </a:cubicBezTo>
                    <a:cubicBezTo>
                      <a:pt x="1004289" y="3556857"/>
                      <a:pt x="1047525" y="3636469"/>
                      <a:pt x="1046570" y="3808277"/>
                    </a:cubicBezTo>
                    <a:cubicBezTo>
                      <a:pt x="1045914" y="3922538"/>
                      <a:pt x="975068" y="4133526"/>
                      <a:pt x="1111990" y="4133645"/>
                    </a:cubicBezTo>
                    <a:cubicBezTo>
                      <a:pt x="1230663" y="4133764"/>
                      <a:pt x="1160652" y="3916157"/>
                      <a:pt x="1167152" y="3796947"/>
                    </a:cubicBezTo>
                    <a:cubicBezTo>
                      <a:pt x="1179735" y="3566280"/>
                      <a:pt x="1157312" y="3333227"/>
                      <a:pt x="1176157" y="3103394"/>
                    </a:cubicBezTo>
                    <a:cubicBezTo>
                      <a:pt x="1193809" y="2887993"/>
                      <a:pt x="1103224" y="2839809"/>
                      <a:pt x="909888" y="2850901"/>
                    </a:cubicBezTo>
                    <a:cubicBezTo>
                      <a:pt x="670752" y="2864557"/>
                      <a:pt x="430185" y="2849827"/>
                      <a:pt x="190334" y="2854538"/>
                    </a:cubicBezTo>
                    <a:cubicBezTo>
                      <a:pt x="73510" y="2856804"/>
                      <a:pt x="29440" y="2817803"/>
                      <a:pt x="19600" y="2694419"/>
                    </a:cubicBezTo>
                    <a:cubicBezTo>
                      <a:pt x="-29301" y="2081612"/>
                      <a:pt x="-33177" y="2081910"/>
                      <a:pt x="584878" y="2081791"/>
                    </a:cubicBezTo>
                    <a:cubicBezTo>
                      <a:pt x="996179" y="2081731"/>
                      <a:pt x="1408017" y="2069625"/>
                      <a:pt x="1818602" y="2086740"/>
                    </a:cubicBezTo>
                    <a:cubicBezTo>
                      <a:pt x="2040205" y="2095984"/>
                      <a:pt x="2091909" y="2016371"/>
                      <a:pt x="2086482" y="1808365"/>
                    </a:cubicBezTo>
                    <a:cubicBezTo>
                      <a:pt x="2072885" y="1286024"/>
                      <a:pt x="2087555" y="762967"/>
                      <a:pt x="2078908" y="240447"/>
                    </a:cubicBezTo>
                    <a:cubicBezTo>
                      <a:pt x="2075927" y="71025"/>
                      <a:pt x="2113735" y="-60"/>
                      <a:pt x="2302718" y="0"/>
                    </a:cubicBezTo>
                    <a:cubicBezTo>
                      <a:pt x="2834958" y="179"/>
                      <a:pt x="2834958" y="-8587"/>
                      <a:pt x="2834720" y="525919"/>
                    </a:cubicBezTo>
                    <a:cubicBezTo>
                      <a:pt x="2834421" y="1167053"/>
                      <a:pt x="2834481" y="1170929"/>
                      <a:pt x="3485156" y="1162461"/>
                    </a:cubicBezTo>
                    <a:cubicBezTo>
                      <a:pt x="3701273" y="1159658"/>
                      <a:pt x="3922577" y="1197586"/>
                      <a:pt x="4210315" y="1107955"/>
                    </a:cubicBezTo>
                    <a:close/>
                    <a:moveTo>
                      <a:pt x="3801399" y="552695"/>
                    </a:moveTo>
                    <a:cubicBezTo>
                      <a:pt x="3809152" y="638927"/>
                      <a:pt x="3742719" y="794097"/>
                      <a:pt x="3978216" y="792248"/>
                    </a:cubicBezTo>
                    <a:cubicBezTo>
                      <a:pt x="4185805" y="790638"/>
                      <a:pt x="4166304" y="665166"/>
                      <a:pt x="4156166" y="539814"/>
                    </a:cubicBezTo>
                    <a:cubicBezTo>
                      <a:pt x="4146625" y="422751"/>
                      <a:pt x="4229100" y="257920"/>
                      <a:pt x="3989547" y="250466"/>
                    </a:cubicBezTo>
                    <a:cubicBezTo>
                      <a:pt x="3765201" y="243429"/>
                      <a:pt x="3795674" y="380589"/>
                      <a:pt x="3801399" y="552695"/>
                    </a:cubicBezTo>
                    <a:close/>
                    <a:moveTo>
                      <a:pt x="516298" y="4170678"/>
                    </a:moveTo>
                    <a:cubicBezTo>
                      <a:pt x="667055" y="4169425"/>
                      <a:pt x="816082" y="4212005"/>
                      <a:pt x="809761" y="3984319"/>
                    </a:cubicBezTo>
                    <a:cubicBezTo>
                      <a:pt x="803857" y="3768978"/>
                      <a:pt x="657752" y="3820920"/>
                      <a:pt x="540152" y="3817879"/>
                    </a:cubicBezTo>
                    <a:cubicBezTo>
                      <a:pt x="408776" y="3814479"/>
                      <a:pt x="260584" y="3777506"/>
                      <a:pt x="266667" y="4005251"/>
                    </a:cubicBezTo>
                    <a:cubicBezTo>
                      <a:pt x="272511" y="4222560"/>
                      <a:pt x="419272" y="4160600"/>
                      <a:pt x="516298" y="4170678"/>
                    </a:cubicBezTo>
                    <a:close/>
                  </a:path>
                </a:pathLst>
              </a:custGeom>
              <a:grpFill/>
              <a:ln w="5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/>
              <p:cNvSpPr/>
              <p:nvPr/>
            </p:nvSpPr>
            <p:spPr>
              <a:xfrm>
                <a:off x="2673847" y="16842"/>
                <a:ext cx="1660284" cy="1658022"/>
              </a:xfrm>
              <a:custGeom>
                <a:avLst/>
                <a:gdLst>
                  <a:gd name="connsiteX0" fmla="*/ 1656545 w 1660284"/>
                  <a:gd name="connsiteY0" fmla="*/ 841063 h 1658022"/>
                  <a:gd name="connsiteX1" fmla="*/ 1659467 w 1660284"/>
                  <a:gd name="connsiteY1" fmla="*/ 1455719 h 1658022"/>
                  <a:gd name="connsiteX2" fmla="*/ 1450626 w 1660284"/>
                  <a:gd name="connsiteY2" fmla="*/ 1657881 h 1658022"/>
                  <a:gd name="connsiteX3" fmla="*/ 195493 w 1660284"/>
                  <a:gd name="connsiteY3" fmla="*/ 1657106 h 1658022"/>
                  <a:gd name="connsiteX4" fmla="*/ 129 w 1660284"/>
                  <a:gd name="connsiteY4" fmla="*/ 1467169 h 1658022"/>
                  <a:gd name="connsiteX5" fmla="*/ 70 w 1660284"/>
                  <a:gd name="connsiteY5" fmla="*/ 186393 h 1658022"/>
                  <a:gd name="connsiteX6" fmla="*/ 196805 w 1660284"/>
                  <a:gd name="connsiteY6" fmla="*/ 94 h 1658022"/>
                  <a:gd name="connsiteX7" fmla="*/ 1477581 w 1660284"/>
                  <a:gd name="connsiteY7" fmla="*/ 273 h 1658022"/>
                  <a:gd name="connsiteX8" fmla="*/ 1658215 w 1660284"/>
                  <a:gd name="connsiteY8" fmla="*/ 175122 h 1658022"/>
                  <a:gd name="connsiteX9" fmla="*/ 1656545 w 1660284"/>
                  <a:gd name="connsiteY9" fmla="*/ 841063 h 1658022"/>
                  <a:gd name="connsiteX10" fmla="*/ 239802 w 1660284"/>
                  <a:gd name="connsiteY10" fmla="*/ 840646 h 1658022"/>
                  <a:gd name="connsiteX11" fmla="*/ 813488 w 1660284"/>
                  <a:gd name="connsiteY11" fmla="*/ 1421966 h 1658022"/>
                  <a:gd name="connsiteX12" fmla="*/ 1419914 w 1660284"/>
                  <a:gd name="connsiteY12" fmla="*/ 823352 h 1658022"/>
                  <a:gd name="connsiteX13" fmla="*/ 847122 w 1660284"/>
                  <a:gd name="connsiteY13" fmla="*/ 246027 h 1658022"/>
                  <a:gd name="connsiteX14" fmla="*/ 239802 w 1660284"/>
                  <a:gd name="connsiteY14" fmla="*/ 840646 h 165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60284" h="1658022">
                    <a:moveTo>
                      <a:pt x="1656545" y="841063"/>
                    </a:moveTo>
                    <a:cubicBezTo>
                      <a:pt x="1656724" y="1045968"/>
                      <a:pt x="1648077" y="1251410"/>
                      <a:pt x="1659467" y="1455719"/>
                    </a:cubicBezTo>
                    <a:cubicBezTo>
                      <a:pt x="1668472" y="1617389"/>
                      <a:pt x="1603351" y="1660863"/>
                      <a:pt x="1450626" y="1657881"/>
                    </a:cubicBezTo>
                    <a:cubicBezTo>
                      <a:pt x="1032408" y="1649771"/>
                      <a:pt x="613831" y="1651083"/>
                      <a:pt x="195493" y="1657106"/>
                    </a:cubicBezTo>
                    <a:cubicBezTo>
                      <a:pt x="54755" y="1659133"/>
                      <a:pt x="-2256" y="1614467"/>
                      <a:pt x="129" y="1467169"/>
                    </a:cubicBezTo>
                    <a:cubicBezTo>
                      <a:pt x="7047" y="1040363"/>
                      <a:pt x="6809" y="613258"/>
                      <a:pt x="70" y="186393"/>
                    </a:cubicBezTo>
                    <a:cubicBezTo>
                      <a:pt x="-2316" y="38200"/>
                      <a:pt x="56305" y="-2232"/>
                      <a:pt x="196805" y="94"/>
                    </a:cubicBezTo>
                    <a:cubicBezTo>
                      <a:pt x="623611" y="7131"/>
                      <a:pt x="1050715" y="6534"/>
                      <a:pt x="1477581" y="273"/>
                    </a:cubicBezTo>
                    <a:cubicBezTo>
                      <a:pt x="1609195" y="-1636"/>
                      <a:pt x="1662211" y="41182"/>
                      <a:pt x="1658215" y="175122"/>
                    </a:cubicBezTo>
                    <a:cubicBezTo>
                      <a:pt x="1651536" y="396903"/>
                      <a:pt x="1656366" y="619043"/>
                      <a:pt x="1656545" y="841063"/>
                    </a:cubicBezTo>
                    <a:close/>
                    <a:moveTo>
                      <a:pt x="239802" y="840646"/>
                    </a:moveTo>
                    <a:cubicBezTo>
                      <a:pt x="239742" y="1422025"/>
                      <a:pt x="239742" y="1422025"/>
                      <a:pt x="813488" y="1421966"/>
                    </a:cubicBezTo>
                    <a:cubicBezTo>
                      <a:pt x="1419855" y="1421906"/>
                      <a:pt x="1419855" y="1421906"/>
                      <a:pt x="1419914" y="823352"/>
                    </a:cubicBezTo>
                    <a:cubicBezTo>
                      <a:pt x="1419974" y="246206"/>
                      <a:pt x="1419974" y="246206"/>
                      <a:pt x="847122" y="246027"/>
                    </a:cubicBezTo>
                    <a:cubicBezTo>
                      <a:pt x="239861" y="245849"/>
                      <a:pt x="239861" y="245849"/>
                      <a:pt x="239802" y="840646"/>
                    </a:cubicBezTo>
                    <a:close/>
                  </a:path>
                </a:pathLst>
              </a:custGeom>
              <a:grpFill/>
              <a:ln w="5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27" name="图形 1020"/>
            <p:cNvGrpSpPr/>
            <p:nvPr/>
          </p:nvGrpSpPr>
          <p:grpSpPr>
            <a:xfrm rot="10800000">
              <a:off x="8932682" y="4216506"/>
              <a:ext cx="339364" cy="339842"/>
              <a:chOff x="2673161" y="0"/>
              <a:chExt cx="6845907" cy="6855555"/>
            </a:xfrm>
            <a:solidFill>
              <a:srgbClr val="A94D41"/>
            </a:solidFill>
          </p:grpSpPr>
          <p:sp>
            <p:nvSpPr>
              <p:cNvPr id="28" name="任意多边形: 形状 27"/>
              <p:cNvSpPr/>
              <p:nvPr/>
            </p:nvSpPr>
            <p:spPr>
              <a:xfrm>
                <a:off x="2673161" y="0"/>
                <a:ext cx="6845907" cy="6855555"/>
              </a:xfrm>
              <a:custGeom>
                <a:avLst/>
                <a:gdLst>
                  <a:gd name="connsiteX0" fmla="*/ 4210315 w 6845907"/>
                  <a:gd name="connsiteY0" fmla="*/ 1107955 h 6855555"/>
                  <a:gd name="connsiteX1" fmla="*/ 3744090 w 6845907"/>
                  <a:gd name="connsiteY1" fmla="*/ 1036512 h 6855555"/>
                  <a:gd name="connsiteX2" fmla="*/ 3561131 w 6845907"/>
                  <a:gd name="connsiteY2" fmla="*/ 858920 h 6855555"/>
                  <a:gd name="connsiteX3" fmla="*/ 3561071 w 6845907"/>
                  <a:gd name="connsiteY3" fmla="*/ 190652 h 6855555"/>
                  <a:gd name="connsiteX4" fmla="*/ 3742599 w 6845907"/>
                  <a:gd name="connsiteY4" fmla="*/ 13776 h 6855555"/>
                  <a:gd name="connsiteX5" fmla="*/ 3845350 w 6845907"/>
                  <a:gd name="connsiteY5" fmla="*/ 14014 h 6855555"/>
                  <a:gd name="connsiteX6" fmla="*/ 4395064 w 6845907"/>
                  <a:gd name="connsiteY6" fmla="*/ 560627 h 6855555"/>
                  <a:gd name="connsiteX7" fmla="*/ 4631038 w 6845907"/>
                  <a:gd name="connsiteY7" fmla="*/ 790280 h 6855555"/>
                  <a:gd name="connsiteX8" fmla="*/ 5350592 w 6845907"/>
                  <a:gd name="connsiteY8" fmla="*/ 788491 h 6855555"/>
                  <a:gd name="connsiteX9" fmla="*/ 5508207 w 6845907"/>
                  <a:gd name="connsiteY9" fmla="*/ 565040 h 6855555"/>
                  <a:gd name="connsiteX10" fmla="*/ 5347252 w 6845907"/>
                  <a:gd name="connsiteY10" fmla="*/ 371167 h 6855555"/>
                  <a:gd name="connsiteX11" fmla="*/ 4807558 w 6845907"/>
                  <a:gd name="connsiteY11" fmla="*/ 372598 h 6855555"/>
                  <a:gd name="connsiteX12" fmla="*/ 4680356 w 6845907"/>
                  <a:gd name="connsiteY12" fmla="*/ 256430 h 6855555"/>
                  <a:gd name="connsiteX13" fmla="*/ 4799566 w 6845907"/>
                  <a:gd name="connsiteY13" fmla="*/ 126843 h 6855555"/>
                  <a:gd name="connsiteX14" fmla="*/ 6727559 w 6845907"/>
                  <a:gd name="connsiteY14" fmla="*/ 126366 h 6855555"/>
                  <a:gd name="connsiteX15" fmla="*/ 6845516 w 6845907"/>
                  <a:gd name="connsiteY15" fmla="*/ 255535 h 6855555"/>
                  <a:gd name="connsiteX16" fmla="*/ 6723146 w 6845907"/>
                  <a:gd name="connsiteY16" fmla="*/ 373373 h 6855555"/>
                  <a:gd name="connsiteX17" fmla="*/ 5952068 w 6845907"/>
                  <a:gd name="connsiteY17" fmla="*/ 370272 h 6855555"/>
                  <a:gd name="connsiteX18" fmla="*/ 5744002 w 6845907"/>
                  <a:gd name="connsiteY18" fmla="*/ 571540 h 6855555"/>
                  <a:gd name="connsiteX19" fmla="*/ 5268952 w 6845907"/>
                  <a:gd name="connsiteY19" fmla="*/ 1033173 h 6855555"/>
                  <a:gd name="connsiteX20" fmla="*/ 4729138 w 6845907"/>
                  <a:gd name="connsiteY20" fmla="*/ 1032576 h 6855555"/>
                  <a:gd name="connsiteX21" fmla="*/ 4393215 w 6845907"/>
                  <a:gd name="connsiteY21" fmla="*/ 1290735 h 6855555"/>
                  <a:gd name="connsiteX22" fmla="*/ 4229398 w 6845907"/>
                  <a:gd name="connsiteY22" fmla="*/ 1399151 h 6855555"/>
                  <a:gd name="connsiteX23" fmla="*/ 2764112 w 6845907"/>
                  <a:gd name="connsiteY23" fmla="*/ 1400583 h 6855555"/>
                  <a:gd name="connsiteX24" fmla="*/ 2600593 w 6845907"/>
                  <a:gd name="connsiteY24" fmla="*/ 1230862 h 6855555"/>
                  <a:gd name="connsiteX25" fmla="*/ 2599937 w 6845907"/>
                  <a:gd name="connsiteY25" fmla="*/ 459725 h 6855555"/>
                  <a:gd name="connsiteX26" fmla="*/ 2466594 w 6845907"/>
                  <a:gd name="connsiteY26" fmla="*/ 238301 h 6855555"/>
                  <a:gd name="connsiteX27" fmla="*/ 2325737 w 6845907"/>
                  <a:gd name="connsiteY27" fmla="*/ 451197 h 6855555"/>
                  <a:gd name="connsiteX28" fmla="*/ 2328599 w 6845907"/>
                  <a:gd name="connsiteY28" fmla="*/ 2096342 h 6855555"/>
                  <a:gd name="connsiteX29" fmla="*/ 2097693 w 6845907"/>
                  <a:gd name="connsiteY29" fmla="*/ 2328679 h 6855555"/>
                  <a:gd name="connsiteX30" fmla="*/ 478251 w 6845907"/>
                  <a:gd name="connsiteY30" fmla="*/ 2325220 h 6855555"/>
                  <a:gd name="connsiteX31" fmla="*/ 251877 w 6845907"/>
                  <a:gd name="connsiteY31" fmla="*/ 2478064 h 6855555"/>
                  <a:gd name="connsiteX32" fmla="*/ 488747 w 6845907"/>
                  <a:gd name="connsiteY32" fmla="*/ 2620591 h 6855555"/>
                  <a:gd name="connsiteX33" fmla="*/ 1208419 w 6845907"/>
                  <a:gd name="connsiteY33" fmla="*/ 2619518 h 6855555"/>
                  <a:gd name="connsiteX34" fmla="*/ 1416903 w 6845907"/>
                  <a:gd name="connsiteY34" fmla="*/ 2818936 h 6855555"/>
                  <a:gd name="connsiteX35" fmla="*/ 1415829 w 6845907"/>
                  <a:gd name="connsiteY35" fmla="*/ 4206996 h 6855555"/>
                  <a:gd name="connsiteX36" fmla="*/ 1223149 w 6845907"/>
                  <a:gd name="connsiteY36" fmla="*/ 4417984 h 6855555"/>
                  <a:gd name="connsiteX37" fmla="*/ 1038043 w 6845907"/>
                  <a:gd name="connsiteY37" fmla="*/ 4611081 h 6855555"/>
                  <a:gd name="connsiteX38" fmla="*/ 1042277 w 6845907"/>
                  <a:gd name="connsiteY38" fmla="*/ 5562077 h 6855555"/>
                  <a:gd name="connsiteX39" fmla="*/ 838862 w 6845907"/>
                  <a:gd name="connsiteY39" fmla="*/ 5770799 h 6855555"/>
                  <a:gd name="connsiteX40" fmla="*/ 388381 w 6845907"/>
                  <a:gd name="connsiteY40" fmla="*/ 6241376 h 6855555"/>
                  <a:gd name="connsiteX41" fmla="*/ 387069 w 6845907"/>
                  <a:gd name="connsiteY41" fmla="*/ 6729786 h 6855555"/>
                  <a:gd name="connsiteX42" fmla="*/ 265057 w 6845907"/>
                  <a:gd name="connsiteY42" fmla="*/ 6855555 h 6855555"/>
                  <a:gd name="connsiteX43" fmla="*/ 148590 w 6845907"/>
                  <a:gd name="connsiteY43" fmla="*/ 6725611 h 6855555"/>
                  <a:gd name="connsiteX44" fmla="*/ 148172 w 6845907"/>
                  <a:gd name="connsiteY44" fmla="*/ 4823321 h 6855555"/>
                  <a:gd name="connsiteX45" fmla="*/ 259809 w 6845907"/>
                  <a:gd name="connsiteY45" fmla="*/ 4690992 h 6855555"/>
                  <a:gd name="connsiteX46" fmla="*/ 388501 w 6845907"/>
                  <a:gd name="connsiteY46" fmla="*/ 4833638 h 6855555"/>
                  <a:gd name="connsiteX47" fmla="*/ 388024 w 6845907"/>
                  <a:gd name="connsiteY47" fmla="*/ 5373452 h 6855555"/>
                  <a:gd name="connsiteX48" fmla="*/ 590722 w 6845907"/>
                  <a:gd name="connsiteY48" fmla="*/ 5530291 h 6855555"/>
                  <a:gd name="connsiteX49" fmla="*/ 805527 w 6845907"/>
                  <a:gd name="connsiteY49" fmla="*/ 5384544 h 6855555"/>
                  <a:gd name="connsiteX50" fmla="*/ 805765 w 6845907"/>
                  <a:gd name="connsiteY50" fmla="*/ 4562001 h 6855555"/>
                  <a:gd name="connsiteX51" fmla="*/ 670812 w 6845907"/>
                  <a:gd name="connsiteY51" fmla="*/ 4418878 h 6855555"/>
                  <a:gd name="connsiteX52" fmla="*/ 593764 w 6845907"/>
                  <a:gd name="connsiteY52" fmla="*/ 4417626 h 6855555"/>
                  <a:gd name="connsiteX53" fmla="*/ 65280 w 6845907"/>
                  <a:gd name="connsiteY53" fmla="*/ 4361987 h 6855555"/>
                  <a:gd name="connsiteX54" fmla="*/ 30692 w 6845907"/>
                  <a:gd name="connsiteY54" fmla="*/ 3705884 h 6855555"/>
                  <a:gd name="connsiteX55" fmla="*/ 199518 w 6845907"/>
                  <a:gd name="connsiteY55" fmla="*/ 3573555 h 6855555"/>
                  <a:gd name="connsiteX56" fmla="*/ 816261 w 6845907"/>
                  <a:gd name="connsiteY56" fmla="*/ 3570275 h 6855555"/>
                  <a:gd name="connsiteX57" fmla="*/ 1046570 w 6845907"/>
                  <a:gd name="connsiteY57" fmla="*/ 3808277 h 6855555"/>
                  <a:gd name="connsiteX58" fmla="*/ 1111990 w 6845907"/>
                  <a:gd name="connsiteY58" fmla="*/ 4133645 h 6855555"/>
                  <a:gd name="connsiteX59" fmla="*/ 1167152 w 6845907"/>
                  <a:gd name="connsiteY59" fmla="*/ 3796947 h 6855555"/>
                  <a:gd name="connsiteX60" fmla="*/ 1176157 w 6845907"/>
                  <a:gd name="connsiteY60" fmla="*/ 3103394 h 6855555"/>
                  <a:gd name="connsiteX61" fmla="*/ 909888 w 6845907"/>
                  <a:gd name="connsiteY61" fmla="*/ 2850901 h 6855555"/>
                  <a:gd name="connsiteX62" fmla="*/ 190334 w 6845907"/>
                  <a:gd name="connsiteY62" fmla="*/ 2854538 h 6855555"/>
                  <a:gd name="connsiteX63" fmla="*/ 19600 w 6845907"/>
                  <a:gd name="connsiteY63" fmla="*/ 2694419 h 6855555"/>
                  <a:gd name="connsiteX64" fmla="*/ 584878 w 6845907"/>
                  <a:gd name="connsiteY64" fmla="*/ 2081791 h 6855555"/>
                  <a:gd name="connsiteX65" fmla="*/ 1818602 w 6845907"/>
                  <a:gd name="connsiteY65" fmla="*/ 2086740 h 6855555"/>
                  <a:gd name="connsiteX66" fmla="*/ 2086482 w 6845907"/>
                  <a:gd name="connsiteY66" fmla="*/ 1808365 h 6855555"/>
                  <a:gd name="connsiteX67" fmla="*/ 2078908 w 6845907"/>
                  <a:gd name="connsiteY67" fmla="*/ 240447 h 6855555"/>
                  <a:gd name="connsiteX68" fmla="*/ 2302718 w 6845907"/>
                  <a:gd name="connsiteY68" fmla="*/ 0 h 6855555"/>
                  <a:gd name="connsiteX69" fmla="*/ 2834720 w 6845907"/>
                  <a:gd name="connsiteY69" fmla="*/ 525919 h 6855555"/>
                  <a:gd name="connsiteX70" fmla="*/ 3485156 w 6845907"/>
                  <a:gd name="connsiteY70" fmla="*/ 1162461 h 6855555"/>
                  <a:gd name="connsiteX71" fmla="*/ 4210315 w 6845907"/>
                  <a:gd name="connsiteY71" fmla="*/ 1107955 h 6855555"/>
                  <a:gd name="connsiteX72" fmla="*/ 3801399 w 6845907"/>
                  <a:gd name="connsiteY72" fmla="*/ 552695 h 6855555"/>
                  <a:gd name="connsiteX73" fmla="*/ 3978216 w 6845907"/>
                  <a:gd name="connsiteY73" fmla="*/ 792248 h 6855555"/>
                  <a:gd name="connsiteX74" fmla="*/ 4156166 w 6845907"/>
                  <a:gd name="connsiteY74" fmla="*/ 539814 h 6855555"/>
                  <a:gd name="connsiteX75" fmla="*/ 3989547 w 6845907"/>
                  <a:gd name="connsiteY75" fmla="*/ 250466 h 6855555"/>
                  <a:gd name="connsiteX76" fmla="*/ 3801399 w 6845907"/>
                  <a:gd name="connsiteY76" fmla="*/ 552695 h 6855555"/>
                  <a:gd name="connsiteX77" fmla="*/ 516298 w 6845907"/>
                  <a:gd name="connsiteY77" fmla="*/ 4170678 h 6855555"/>
                  <a:gd name="connsiteX78" fmla="*/ 809761 w 6845907"/>
                  <a:gd name="connsiteY78" fmla="*/ 3984319 h 6855555"/>
                  <a:gd name="connsiteX79" fmla="*/ 540152 w 6845907"/>
                  <a:gd name="connsiteY79" fmla="*/ 3817879 h 6855555"/>
                  <a:gd name="connsiteX80" fmla="*/ 266667 w 6845907"/>
                  <a:gd name="connsiteY80" fmla="*/ 4005251 h 6855555"/>
                  <a:gd name="connsiteX81" fmla="*/ 516298 w 6845907"/>
                  <a:gd name="connsiteY81" fmla="*/ 4170678 h 685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6845907" h="6855555">
                    <a:moveTo>
                      <a:pt x="4210315" y="1107955"/>
                    </a:moveTo>
                    <a:cubicBezTo>
                      <a:pt x="4011552" y="1004071"/>
                      <a:pt x="3874094" y="1035260"/>
                      <a:pt x="3744090" y="1036512"/>
                    </a:cubicBezTo>
                    <a:cubicBezTo>
                      <a:pt x="3613013" y="1037824"/>
                      <a:pt x="3557553" y="992979"/>
                      <a:pt x="3561131" y="858920"/>
                    </a:cubicBezTo>
                    <a:cubicBezTo>
                      <a:pt x="3567094" y="636303"/>
                      <a:pt x="3566856" y="413269"/>
                      <a:pt x="3561071" y="190652"/>
                    </a:cubicBezTo>
                    <a:cubicBezTo>
                      <a:pt x="3557672" y="58263"/>
                      <a:pt x="3610091" y="0"/>
                      <a:pt x="3742599" y="13776"/>
                    </a:cubicBezTo>
                    <a:cubicBezTo>
                      <a:pt x="3776472" y="17294"/>
                      <a:pt x="3811120" y="14193"/>
                      <a:pt x="3845350" y="14014"/>
                    </a:cubicBezTo>
                    <a:cubicBezTo>
                      <a:pt x="4386655" y="11450"/>
                      <a:pt x="4394408" y="11450"/>
                      <a:pt x="4395064" y="560627"/>
                    </a:cubicBezTo>
                    <a:cubicBezTo>
                      <a:pt x="4395302" y="743109"/>
                      <a:pt x="4453625" y="800001"/>
                      <a:pt x="4631038" y="790280"/>
                    </a:cubicBezTo>
                    <a:cubicBezTo>
                      <a:pt x="4870234" y="777101"/>
                      <a:pt x="5110920" y="780321"/>
                      <a:pt x="5350592" y="788491"/>
                    </a:cubicBezTo>
                    <a:cubicBezTo>
                      <a:pt x="5530927" y="794634"/>
                      <a:pt x="5503674" y="674708"/>
                      <a:pt x="5508207" y="565040"/>
                    </a:cubicBezTo>
                    <a:cubicBezTo>
                      <a:pt x="5512977" y="449944"/>
                      <a:pt x="5499619" y="363474"/>
                      <a:pt x="5347252" y="371167"/>
                    </a:cubicBezTo>
                    <a:cubicBezTo>
                      <a:pt x="5167811" y="380172"/>
                      <a:pt x="4987476" y="371584"/>
                      <a:pt x="4807558" y="372598"/>
                    </a:cubicBezTo>
                    <a:cubicBezTo>
                      <a:pt x="4727289" y="373075"/>
                      <a:pt x="4676242" y="350116"/>
                      <a:pt x="4680356" y="256430"/>
                    </a:cubicBezTo>
                    <a:cubicBezTo>
                      <a:pt x="4683875" y="176400"/>
                      <a:pt x="4709041" y="126724"/>
                      <a:pt x="4799566" y="126843"/>
                    </a:cubicBezTo>
                    <a:cubicBezTo>
                      <a:pt x="5442251" y="127797"/>
                      <a:pt x="6084875" y="128274"/>
                      <a:pt x="6727559" y="126366"/>
                    </a:cubicBezTo>
                    <a:cubicBezTo>
                      <a:pt x="6821484" y="126068"/>
                      <a:pt x="6841223" y="177354"/>
                      <a:pt x="6845516" y="255535"/>
                    </a:cubicBezTo>
                    <a:cubicBezTo>
                      <a:pt x="6850466" y="346001"/>
                      <a:pt x="6808424" y="374268"/>
                      <a:pt x="6723146" y="373373"/>
                    </a:cubicBezTo>
                    <a:cubicBezTo>
                      <a:pt x="6466120" y="370690"/>
                      <a:pt x="6208737" y="380351"/>
                      <a:pt x="5952068" y="370272"/>
                    </a:cubicBezTo>
                    <a:cubicBezTo>
                      <a:pt x="5798330" y="364249"/>
                      <a:pt x="5745255" y="410287"/>
                      <a:pt x="5744002" y="571540"/>
                    </a:cubicBezTo>
                    <a:cubicBezTo>
                      <a:pt x="5740424" y="1033232"/>
                      <a:pt x="5732791" y="1033173"/>
                      <a:pt x="5268952" y="1033173"/>
                    </a:cubicBezTo>
                    <a:cubicBezTo>
                      <a:pt x="5089034" y="1033173"/>
                      <a:pt x="4909056" y="1035200"/>
                      <a:pt x="4729138" y="1032576"/>
                    </a:cubicBezTo>
                    <a:cubicBezTo>
                      <a:pt x="4548027" y="1029952"/>
                      <a:pt x="4350874" y="992323"/>
                      <a:pt x="4393215" y="1290735"/>
                    </a:cubicBezTo>
                    <a:cubicBezTo>
                      <a:pt x="4408601" y="1399271"/>
                      <a:pt x="4307401" y="1399092"/>
                      <a:pt x="4229398" y="1399151"/>
                    </a:cubicBezTo>
                    <a:cubicBezTo>
                      <a:pt x="3740989" y="1399688"/>
                      <a:pt x="3252521" y="1397303"/>
                      <a:pt x="2764112" y="1400583"/>
                    </a:cubicBezTo>
                    <a:cubicBezTo>
                      <a:pt x="2641264" y="1401417"/>
                      <a:pt x="2598625" y="1348939"/>
                      <a:pt x="2600593" y="1230862"/>
                    </a:cubicBezTo>
                    <a:cubicBezTo>
                      <a:pt x="2604827" y="973896"/>
                      <a:pt x="2603515" y="716751"/>
                      <a:pt x="2599937" y="459725"/>
                    </a:cubicBezTo>
                    <a:cubicBezTo>
                      <a:pt x="2598566" y="363951"/>
                      <a:pt x="2633691" y="242415"/>
                      <a:pt x="2466594" y="238301"/>
                    </a:cubicBezTo>
                    <a:cubicBezTo>
                      <a:pt x="2299438" y="234186"/>
                      <a:pt x="2326035" y="352799"/>
                      <a:pt x="2325737" y="451197"/>
                    </a:cubicBezTo>
                    <a:cubicBezTo>
                      <a:pt x="2324186" y="999598"/>
                      <a:pt x="2318759" y="1548119"/>
                      <a:pt x="2328599" y="2096342"/>
                    </a:cubicBezTo>
                    <a:cubicBezTo>
                      <a:pt x="2331819" y="2274232"/>
                      <a:pt x="2279222" y="2332376"/>
                      <a:pt x="2097693" y="2328679"/>
                    </a:cubicBezTo>
                    <a:cubicBezTo>
                      <a:pt x="1558058" y="2317706"/>
                      <a:pt x="1018065" y="2324385"/>
                      <a:pt x="478251" y="2325220"/>
                    </a:cubicBezTo>
                    <a:cubicBezTo>
                      <a:pt x="370551" y="2325399"/>
                      <a:pt x="248001" y="2294806"/>
                      <a:pt x="251877" y="2478064"/>
                    </a:cubicBezTo>
                    <a:cubicBezTo>
                      <a:pt x="255813" y="2665436"/>
                      <a:pt x="386891" y="2618802"/>
                      <a:pt x="488747" y="2620591"/>
                    </a:cubicBezTo>
                    <a:cubicBezTo>
                      <a:pt x="728598" y="2624766"/>
                      <a:pt x="968926" y="2629596"/>
                      <a:pt x="1208419" y="2619518"/>
                    </a:cubicBezTo>
                    <a:cubicBezTo>
                      <a:pt x="1360249" y="2613137"/>
                      <a:pt x="1420302" y="2656133"/>
                      <a:pt x="1416903" y="2818936"/>
                    </a:cubicBezTo>
                    <a:cubicBezTo>
                      <a:pt x="1407242" y="3281464"/>
                      <a:pt x="1409388" y="3744349"/>
                      <a:pt x="1415829" y="4206996"/>
                    </a:cubicBezTo>
                    <a:cubicBezTo>
                      <a:pt x="1417857" y="4350537"/>
                      <a:pt x="1396030" y="4444640"/>
                      <a:pt x="1223149" y="4417984"/>
                    </a:cubicBezTo>
                    <a:cubicBezTo>
                      <a:pt x="1071736" y="4394607"/>
                      <a:pt x="1034643" y="4471536"/>
                      <a:pt x="1038043" y="4611081"/>
                    </a:cubicBezTo>
                    <a:cubicBezTo>
                      <a:pt x="1045676" y="4927920"/>
                      <a:pt x="1034107" y="5245297"/>
                      <a:pt x="1042277" y="5562077"/>
                    </a:cubicBezTo>
                    <a:cubicBezTo>
                      <a:pt x="1046213" y="5714742"/>
                      <a:pt x="998922" y="5768950"/>
                      <a:pt x="838862" y="5770799"/>
                    </a:cubicBezTo>
                    <a:cubicBezTo>
                      <a:pt x="388322" y="5776106"/>
                      <a:pt x="388560" y="5783680"/>
                      <a:pt x="388381" y="6241376"/>
                    </a:cubicBezTo>
                    <a:cubicBezTo>
                      <a:pt x="388322" y="6404180"/>
                      <a:pt x="386592" y="6566982"/>
                      <a:pt x="387069" y="6729786"/>
                    </a:cubicBezTo>
                    <a:cubicBezTo>
                      <a:pt x="387308" y="6812976"/>
                      <a:pt x="352779" y="6855317"/>
                      <a:pt x="265057" y="6855555"/>
                    </a:cubicBezTo>
                    <a:cubicBezTo>
                      <a:pt x="173338" y="6855794"/>
                      <a:pt x="148530" y="6805403"/>
                      <a:pt x="148590" y="6725611"/>
                    </a:cubicBezTo>
                    <a:cubicBezTo>
                      <a:pt x="148948" y="6091514"/>
                      <a:pt x="148828" y="5457418"/>
                      <a:pt x="148172" y="4823321"/>
                    </a:cubicBezTo>
                    <a:cubicBezTo>
                      <a:pt x="148113" y="4746213"/>
                      <a:pt x="163260" y="4693556"/>
                      <a:pt x="259809" y="4690992"/>
                    </a:cubicBezTo>
                    <a:cubicBezTo>
                      <a:pt x="367628" y="4688129"/>
                      <a:pt x="389395" y="4743589"/>
                      <a:pt x="388501" y="4833638"/>
                    </a:cubicBezTo>
                    <a:cubicBezTo>
                      <a:pt x="386712" y="5013556"/>
                      <a:pt x="393331" y="5193653"/>
                      <a:pt x="388024" y="5373452"/>
                    </a:cubicBezTo>
                    <a:cubicBezTo>
                      <a:pt x="383491" y="5526475"/>
                      <a:pt x="479682" y="5533154"/>
                      <a:pt x="590722" y="5530291"/>
                    </a:cubicBezTo>
                    <a:cubicBezTo>
                      <a:pt x="694248" y="5527608"/>
                      <a:pt x="806302" y="5542815"/>
                      <a:pt x="805527" y="5384544"/>
                    </a:cubicBezTo>
                    <a:cubicBezTo>
                      <a:pt x="804155" y="5110343"/>
                      <a:pt x="804394" y="4836143"/>
                      <a:pt x="805765" y="4562001"/>
                    </a:cubicBezTo>
                    <a:cubicBezTo>
                      <a:pt x="806242" y="4468912"/>
                      <a:pt x="770223" y="4415598"/>
                      <a:pt x="670812" y="4418878"/>
                    </a:cubicBezTo>
                    <a:cubicBezTo>
                      <a:pt x="645169" y="4419713"/>
                      <a:pt x="619108" y="4420846"/>
                      <a:pt x="593764" y="4417626"/>
                    </a:cubicBezTo>
                    <a:cubicBezTo>
                      <a:pt x="411400" y="4394249"/>
                      <a:pt x="140957" y="4508986"/>
                      <a:pt x="65280" y="4361987"/>
                    </a:cubicBezTo>
                    <a:cubicBezTo>
                      <a:pt x="-26080" y="4184513"/>
                      <a:pt x="37848" y="3928084"/>
                      <a:pt x="30692" y="3705884"/>
                    </a:cubicBezTo>
                    <a:cubicBezTo>
                      <a:pt x="26637" y="3579876"/>
                      <a:pt x="106965" y="3573078"/>
                      <a:pt x="199518" y="3573555"/>
                    </a:cubicBezTo>
                    <a:cubicBezTo>
                      <a:pt x="405139" y="3574569"/>
                      <a:pt x="611654" y="3584945"/>
                      <a:pt x="816261" y="3570275"/>
                    </a:cubicBezTo>
                    <a:cubicBezTo>
                      <a:pt x="1004289" y="3556857"/>
                      <a:pt x="1047525" y="3636469"/>
                      <a:pt x="1046570" y="3808277"/>
                    </a:cubicBezTo>
                    <a:cubicBezTo>
                      <a:pt x="1045914" y="3922538"/>
                      <a:pt x="975068" y="4133526"/>
                      <a:pt x="1111990" y="4133645"/>
                    </a:cubicBezTo>
                    <a:cubicBezTo>
                      <a:pt x="1230663" y="4133764"/>
                      <a:pt x="1160652" y="3916157"/>
                      <a:pt x="1167152" y="3796947"/>
                    </a:cubicBezTo>
                    <a:cubicBezTo>
                      <a:pt x="1179735" y="3566280"/>
                      <a:pt x="1157312" y="3333227"/>
                      <a:pt x="1176157" y="3103394"/>
                    </a:cubicBezTo>
                    <a:cubicBezTo>
                      <a:pt x="1193809" y="2887993"/>
                      <a:pt x="1103224" y="2839809"/>
                      <a:pt x="909888" y="2850901"/>
                    </a:cubicBezTo>
                    <a:cubicBezTo>
                      <a:pt x="670752" y="2864557"/>
                      <a:pt x="430185" y="2849827"/>
                      <a:pt x="190334" y="2854538"/>
                    </a:cubicBezTo>
                    <a:cubicBezTo>
                      <a:pt x="73510" y="2856804"/>
                      <a:pt x="29440" y="2817803"/>
                      <a:pt x="19600" y="2694419"/>
                    </a:cubicBezTo>
                    <a:cubicBezTo>
                      <a:pt x="-29301" y="2081612"/>
                      <a:pt x="-33177" y="2081910"/>
                      <a:pt x="584878" y="2081791"/>
                    </a:cubicBezTo>
                    <a:cubicBezTo>
                      <a:pt x="996179" y="2081731"/>
                      <a:pt x="1408017" y="2069625"/>
                      <a:pt x="1818602" y="2086740"/>
                    </a:cubicBezTo>
                    <a:cubicBezTo>
                      <a:pt x="2040205" y="2095984"/>
                      <a:pt x="2091909" y="2016371"/>
                      <a:pt x="2086482" y="1808365"/>
                    </a:cubicBezTo>
                    <a:cubicBezTo>
                      <a:pt x="2072885" y="1286024"/>
                      <a:pt x="2087555" y="762967"/>
                      <a:pt x="2078908" y="240447"/>
                    </a:cubicBezTo>
                    <a:cubicBezTo>
                      <a:pt x="2075927" y="71025"/>
                      <a:pt x="2113735" y="-60"/>
                      <a:pt x="2302718" y="0"/>
                    </a:cubicBezTo>
                    <a:cubicBezTo>
                      <a:pt x="2834958" y="179"/>
                      <a:pt x="2834958" y="-8587"/>
                      <a:pt x="2834720" y="525919"/>
                    </a:cubicBezTo>
                    <a:cubicBezTo>
                      <a:pt x="2834421" y="1167053"/>
                      <a:pt x="2834481" y="1170929"/>
                      <a:pt x="3485156" y="1162461"/>
                    </a:cubicBezTo>
                    <a:cubicBezTo>
                      <a:pt x="3701273" y="1159658"/>
                      <a:pt x="3922577" y="1197586"/>
                      <a:pt x="4210315" y="1107955"/>
                    </a:cubicBezTo>
                    <a:close/>
                    <a:moveTo>
                      <a:pt x="3801399" y="552695"/>
                    </a:moveTo>
                    <a:cubicBezTo>
                      <a:pt x="3809152" y="638927"/>
                      <a:pt x="3742719" y="794097"/>
                      <a:pt x="3978216" y="792248"/>
                    </a:cubicBezTo>
                    <a:cubicBezTo>
                      <a:pt x="4185805" y="790638"/>
                      <a:pt x="4166304" y="665166"/>
                      <a:pt x="4156166" y="539814"/>
                    </a:cubicBezTo>
                    <a:cubicBezTo>
                      <a:pt x="4146625" y="422751"/>
                      <a:pt x="4229100" y="257920"/>
                      <a:pt x="3989547" y="250466"/>
                    </a:cubicBezTo>
                    <a:cubicBezTo>
                      <a:pt x="3765201" y="243429"/>
                      <a:pt x="3795674" y="380589"/>
                      <a:pt x="3801399" y="552695"/>
                    </a:cubicBezTo>
                    <a:close/>
                    <a:moveTo>
                      <a:pt x="516298" y="4170678"/>
                    </a:moveTo>
                    <a:cubicBezTo>
                      <a:pt x="667055" y="4169425"/>
                      <a:pt x="816082" y="4212005"/>
                      <a:pt x="809761" y="3984319"/>
                    </a:cubicBezTo>
                    <a:cubicBezTo>
                      <a:pt x="803857" y="3768978"/>
                      <a:pt x="657752" y="3820920"/>
                      <a:pt x="540152" y="3817879"/>
                    </a:cubicBezTo>
                    <a:cubicBezTo>
                      <a:pt x="408776" y="3814479"/>
                      <a:pt x="260584" y="3777506"/>
                      <a:pt x="266667" y="4005251"/>
                    </a:cubicBezTo>
                    <a:cubicBezTo>
                      <a:pt x="272511" y="4222560"/>
                      <a:pt x="419272" y="4160600"/>
                      <a:pt x="516298" y="4170678"/>
                    </a:cubicBezTo>
                    <a:close/>
                  </a:path>
                </a:pathLst>
              </a:custGeom>
              <a:grpFill/>
              <a:ln w="5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>
              <a:xfrm>
                <a:off x="2673847" y="16842"/>
                <a:ext cx="1660284" cy="1658022"/>
              </a:xfrm>
              <a:custGeom>
                <a:avLst/>
                <a:gdLst>
                  <a:gd name="connsiteX0" fmla="*/ 1656545 w 1660284"/>
                  <a:gd name="connsiteY0" fmla="*/ 841063 h 1658022"/>
                  <a:gd name="connsiteX1" fmla="*/ 1659467 w 1660284"/>
                  <a:gd name="connsiteY1" fmla="*/ 1455719 h 1658022"/>
                  <a:gd name="connsiteX2" fmla="*/ 1450626 w 1660284"/>
                  <a:gd name="connsiteY2" fmla="*/ 1657881 h 1658022"/>
                  <a:gd name="connsiteX3" fmla="*/ 195493 w 1660284"/>
                  <a:gd name="connsiteY3" fmla="*/ 1657106 h 1658022"/>
                  <a:gd name="connsiteX4" fmla="*/ 129 w 1660284"/>
                  <a:gd name="connsiteY4" fmla="*/ 1467169 h 1658022"/>
                  <a:gd name="connsiteX5" fmla="*/ 70 w 1660284"/>
                  <a:gd name="connsiteY5" fmla="*/ 186393 h 1658022"/>
                  <a:gd name="connsiteX6" fmla="*/ 196805 w 1660284"/>
                  <a:gd name="connsiteY6" fmla="*/ 94 h 1658022"/>
                  <a:gd name="connsiteX7" fmla="*/ 1477581 w 1660284"/>
                  <a:gd name="connsiteY7" fmla="*/ 273 h 1658022"/>
                  <a:gd name="connsiteX8" fmla="*/ 1658215 w 1660284"/>
                  <a:gd name="connsiteY8" fmla="*/ 175122 h 1658022"/>
                  <a:gd name="connsiteX9" fmla="*/ 1656545 w 1660284"/>
                  <a:gd name="connsiteY9" fmla="*/ 841063 h 1658022"/>
                  <a:gd name="connsiteX10" fmla="*/ 239802 w 1660284"/>
                  <a:gd name="connsiteY10" fmla="*/ 840646 h 1658022"/>
                  <a:gd name="connsiteX11" fmla="*/ 813488 w 1660284"/>
                  <a:gd name="connsiteY11" fmla="*/ 1421966 h 1658022"/>
                  <a:gd name="connsiteX12" fmla="*/ 1419914 w 1660284"/>
                  <a:gd name="connsiteY12" fmla="*/ 823352 h 1658022"/>
                  <a:gd name="connsiteX13" fmla="*/ 847122 w 1660284"/>
                  <a:gd name="connsiteY13" fmla="*/ 246027 h 1658022"/>
                  <a:gd name="connsiteX14" fmla="*/ 239802 w 1660284"/>
                  <a:gd name="connsiteY14" fmla="*/ 840646 h 165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60284" h="1658022">
                    <a:moveTo>
                      <a:pt x="1656545" y="841063"/>
                    </a:moveTo>
                    <a:cubicBezTo>
                      <a:pt x="1656724" y="1045968"/>
                      <a:pt x="1648077" y="1251410"/>
                      <a:pt x="1659467" y="1455719"/>
                    </a:cubicBezTo>
                    <a:cubicBezTo>
                      <a:pt x="1668472" y="1617389"/>
                      <a:pt x="1603351" y="1660863"/>
                      <a:pt x="1450626" y="1657881"/>
                    </a:cubicBezTo>
                    <a:cubicBezTo>
                      <a:pt x="1032408" y="1649771"/>
                      <a:pt x="613831" y="1651083"/>
                      <a:pt x="195493" y="1657106"/>
                    </a:cubicBezTo>
                    <a:cubicBezTo>
                      <a:pt x="54755" y="1659133"/>
                      <a:pt x="-2256" y="1614467"/>
                      <a:pt x="129" y="1467169"/>
                    </a:cubicBezTo>
                    <a:cubicBezTo>
                      <a:pt x="7047" y="1040363"/>
                      <a:pt x="6809" y="613258"/>
                      <a:pt x="70" y="186393"/>
                    </a:cubicBezTo>
                    <a:cubicBezTo>
                      <a:pt x="-2316" y="38200"/>
                      <a:pt x="56305" y="-2232"/>
                      <a:pt x="196805" y="94"/>
                    </a:cubicBezTo>
                    <a:cubicBezTo>
                      <a:pt x="623611" y="7131"/>
                      <a:pt x="1050715" y="6534"/>
                      <a:pt x="1477581" y="273"/>
                    </a:cubicBezTo>
                    <a:cubicBezTo>
                      <a:pt x="1609195" y="-1636"/>
                      <a:pt x="1662211" y="41182"/>
                      <a:pt x="1658215" y="175122"/>
                    </a:cubicBezTo>
                    <a:cubicBezTo>
                      <a:pt x="1651536" y="396903"/>
                      <a:pt x="1656366" y="619043"/>
                      <a:pt x="1656545" y="841063"/>
                    </a:cubicBezTo>
                    <a:close/>
                    <a:moveTo>
                      <a:pt x="239802" y="840646"/>
                    </a:moveTo>
                    <a:cubicBezTo>
                      <a:pt x="239742" y="1422025"/>
                      <a:pt x="239742" y="1422025"/>
                      <a:pt x="813488" y="1421966"/>
                    </a:cubicBezTo>
                    <a:cubicBezTo>
                      <a:pt x="1419855" y="1421906"/>
                      <a:pt x="1419855" y="1421906"/>
                      <a:pt x="1419914" y="823352"/>
                    </a:cubicBezTo>
                    <a:cubicBezTo>
                      <a:pt x="1419974" y="246206"/>
                      <a:pt x="1419974" y="246206"/>
                      <a:pt x="847122" y="246027"/>
                    </a:cubicBezTo>
                    <a:cubicBezTo>
                      <a:pt x="239861" y="245849"/>
                      <a:pt x="239861" y="245849"/>
                      <a:pt x="239802" y="840646"/>
                    </a:cubicBezTo>
                    <a:close/>
                  </a:path>
                </a:pathLst>
              </a:custGeom>
              <a:grpFill/>
              <a:ln w="5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 rot="16200000">
            <a:off x="1132704" y="916863"/>
            <a:ext cx="627934" cy="2043805"/>
            <a:chOff x="972266" y="1752220"/>
            <a:chExt cx="627934" cy="2043805"/>
          </a:xfrm>
        </p:grpSpPr>
        <p:grpSp>
          <p:nvGrpSpPr>
            <p:cNvPr id="11" name="组合 10"/>
            <p:cNvGrpSpPr/>
            <p:nvPr/>
          </p:nvGrpSpPr>
          <p:grpSpPr>
            <a:xfrm>
              <a:off x="972266" y="1752220"/>
              <a:ext cx="627934" cy="2043805"/>
              <a:chOff x="4447443" y="2071229"/>
              <a:chExt cx="990600" cy="3224213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4447443" y="2071229"/>
                <a:ext cx="990600" cy="3224213"/>
                <a:chOff x="3536842" y="2357207"/>
                <a:chExt cx="990600" cy="3224213"/>
              </a:xfrm>
            </p:grpSpPr>
            <p:sp>
              <p:nvSpPr>
                <p:cNvPr id="16" name="任意多边形: 形状 15"/>
                <p:cNvSpPr/>
                <p:nvPr/>
              </p:nvSpPr>
              <p:spPr>
                <a:xfrm>
                  <a:off x="3536842" y="2357207"/>
                  <a:ext cx="990600" cy="3224213"/>
                </a:xfrm>
                <a:custGeom>
                  <a:avLst/>
                  <a:gdLst>
                    <a:gd name="connsiteX0" fmla="*/ 495300 w 990600"/>
                    <a:gd name="connsiteY0" fmla="*/ 0 h 3224213"/>
                    <a:gd name="connsiteX1" fmla="*/ 811253 w 990600"/>
                    <a:gd name="connsiteY1" fmla="*/ 209428 h 3224213"/>
                    <a:gd name="connsiteX2" fmla="*/ 822731 w 990600"/>
                    <a:gd name="connsiteY2" fmla="*/ 246405 h 3224213"/>
                    <a:gd name="connsiteX3" fmla="*/ 863027 w 990600"/>
                    <a:gd name="connsiteY3" fmla="*/ 254540 h 3224213"/>
                    <a:gd name="connsiteX4" fmla="*/ 990600 w 990600"/>
                    <a:gd name="connsiteY4" fmla="*/ 447003 h 3224213"/>
                    <a:gd name="connsiteX5" fmla="*/ 990600 w 990600"/>
                    <a:gd name="connsiteY5" fmla="*/ 2777210 h 3224213"/>
                    <a:gd name="connsiteX6" fmla="*/ 863027 w 990600"/>
                    <a:gd name="connsiteY6" fmla="*/ 2969674 h 3224213"/>
                    <a:gd name="connsiteX7" fmla="*/ 822731 w 990600"/>
                    <a:gd name="connsiteY7" fmla="*/ 2977809 h 3224213"/>
                    <a:gd name="connsiteX8" fmla="*/ 811253 w 990600"/>
                    <a:gd name="connsiteY8" fmla="*/ 3014785 h 3224213"/>
                    <a:gd name="connsiteX9" fmla="*/ 495300 w 990600"/>
                    <a:gd name="connsiteY9" fmla="*/ 3224213 h 3224213"/>
                    <a:gd name="connsiteX10" fmla="*/ 179347 w 990600"/>
                    <a:gd name="connsiteY10" fmla="*/ 3014785 h 3224213"/>
                    <a:gd name="connsiteX11" fmla="*/ 167869 w 990600"/>
                    <a:gd name="connsiteY11" fmla="*/ 2977809 h 3224213"/>
                    <a:gd name="connsiteX12" fmla="*/ 127573 w 990600"/>
                    <a:gd name="connsiteY12" fmla="*/ 2969674 h 3224213"/>
                    <a:gd name="connsiteX13" fmla="*/ 0 w 990600"/>
                    <a:gd name="connsiteY13" fmla="*/ 2777210 h 3224213"/>
                    <a:gd name="connsiteX14" fmla="*/ 0 w 990600"/>
                    <a:gd name="connsiteY14" fmla="*/ 447003 h 3224213"/>
                    <a:gd name="connsiteX15" fmla="*/ 127573 w 990600"/>
                    <a:gd name="connsiteY15" fmla="*/ 254540 h 3224213"/>
                    <a:gd name="connsiteX16" fmla="*/ 167869 w 990600"/>
                    <a:gd name="connsiteY16" fmla="*/ 246405 h 3224213"/>
                    <a:gd name="connsiteX17" fmla="*/ 179347 w 990600"/>
                    <a:gd name="connsiteY17" fmla="*/ 209428 h 3224213"/>
                    <a:gd name="connsiteX18" fmla="*/ 495300 w 990600"/>
                    <a:gd name="connsiteY18" fmla="*/ 0 h 3224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990600" h="3224213">
                      <a:moveTo>
                        <a:pt x="495300" y="0"/>
                      </a:moveTo>
                      <a:cubicBezTo>
                        <a:pt x="637334" y="0"/>
                        <a:pt x="759198" y="86356"/>
                        <a:pt x="811253" y="209428"/>
                      </a:cubicBezTo>
                      <a:lnTo>
                        <a:pt x="822731" y="246405"/>
                      </a:lnTo>
                      <a:lnTo>
                        <a:pt x="863027" y="254540"/>
                      </a:lnTo>
                      <a:cubicBezTo>
                        <a:pt x="937996" y="286249"/>
                        <a:pt x="990600" y="360483"/>
                        <a:pt x="990600" y="447003"/>
                      </a:cubicBezTo>
                      <a:lnTo>
                        <a:pt x="990600" y="2777210"/>
                      </a:lnTo>
                      <a:cubicBezTo>
                        <a:pt x="990600" y="2863730"/>
                        <a:pt x="937996" y="2937964"/>
                        <a:pt x="863027" y="2969674"/>
                      </a:cubicBezTo>
                      <a:lnTo>
                        <a:pt x="822731" y="2977809"/>
                      </a:lnTo>
                      <a:lnTo>
                        <a:pt x="811253" y="3014785"/>
                      </a:lnTo>
                      <a:cubicBezTo>
                        <a:pt x="759198" y="3137857"/>
                        <a:pt x="637334" y="3224213"/>
                        <a:pt x="495300" y="3224213"/>
                      </a:cubicBezTo>
                      <a:cubicBezTo>
                        <a:pt x="353267" y="3224213"/>
                        <a:pt x="231402" y="3137857"/>
                        <a:pt x="179347" y="3014785"/>
                      </a:cubicBezTo>
                      <a:lnTo>
                        <a:pt x="167869" y="2977809"/>
                      </a:lnTo>
                      <a:lnTo>
                        <a:pt x="127573" y="2969674"/>
                      </a:lnTo>
                      <a:cubicBezTo>
                        <a:pt x="52604" y="2937964"/>
                        <a:pt x="0" y="2863730"/>
                        <a:pt x="0" y="2777210"/>
                      </a:cubicBezTo>
                      <a:lnTo>
                        <a:pt x="0" y="447003"/>
                      </a:lnTo>
                      <a:cubicBezTo>
                        <a:pt x="0" y="360483"/>
                        <a:pt x="52604" y="286249"/>
                        <a:pt x="127573" y="254540"/>
                      </a:cubicBezTo>
                      <a:lnTo>
                        <a:pt x="167869" y="246405"/>
                      </a:lnTo>
                      <a:lnTo>
                        <a:pt x="179347" y="209428"/>
                      </a:lnTo>
                      <a:cubicBezTo>
                        <a:pt x="231402" y="86356"/>
                        <a:pt x="353267" y="0"/>
                        <a:pt x="495300" y="0"/>
                      </a:cubicBezTo>
                      <a:close/>
                    </a:path>
                  </a:pathLst>
                </a:custGeom>
                <a:solidFill>
                  <a:srgbClr val="E7B5A1">
                    <a:alpha val="5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" name="任意多边形: 形状 17"/>
                <p:cNvSpPr/>
                <p:nvPr/>
              </p:nvSpPr>
              <p:spPr>
                <a:xfrm>
                  <a:off x="3586513" y="2412685"/>
                  <a:ext cx="891258" cy="3113257"/>
                </a:xfrm>
                <a:custGeom>
                  <a:avLst/>
                  <a:gdLst>
                    <a:gd name="connsiteX0" fmla="*/ 495300 w 990600"/>
                    <a:gd name="connsiteY0" fmla="*/ 0 h 3224213"/>
                    <a:gd name="connsiteX1" fmla="*/ 811253 w 990600"/>
                    <a:gd name="connsiteY1" fmla="*/ 209428 h 3224213"/>
                    <a:gd name="connsiteX2" fmla="*/ 822731 w 990600"/>
                    <a:gd name="connsiteY2" fmla="*/ 246405 h 3224213"/>
                    <a:gd name="connsiteX3" fmla="*/ 863027 w 990600"/>
                    <a:gd name="connsiteY3" fmla="*/ 254540 h 3224213"/>
                    <a:gd name="connsiteX4" fmla="*/ 990600 w 990600"/>
                    <a:gd name="connsiteY4" fmla="*/ 447003 h 3224213"/>
                    <a:gd name="connsiteX5" fmla="*/ 990600 w 990600"/>
                    <a:gd name="connsiteY5" fmla="*/ 2777210 h 3224213"/>
                    <a:gd name="connsiteX6" fmla="*/ 863027 w 990600"/>
                    <a:gd name="connsiteY6" fmla="*/ 2969674 h 3224213"/>
                    <a:gd name="connsiteX7" fmla="*/ 822731 w 990600"/>
                    <a:gd name="connsiteY7" fmla="*/ 2977809 h 3224213"/>
                    <a:gd name="connsiteX8" fmla="*/ 811253 w 990600"/>
                    <a:gd name="connsiteY8" fmla="*/ 3014785 h 3224213"/>
                    <a:gd name="connsiteX9" fmla="*/ 495300 w 990600"/>
                    <a:gd name="connsiteY9" fmla="*/ 3224213 h 3224213"/>
                    <a:gd name="connsiteX10" fmla="*/ 179347 w 990600"/>
                    <a:gd name="connsiteY10" fmla="*/ 3014785 h 3224213"/>
                    <a:gd name="connsiteX11" fmla="*/ 167869 w 990600"/>
                    <a:gd name="connsiteY11" fmla="*/ 2977809 h 3224213"/>
                    <a:gd name="connsiteX12" fmla="*/ 127573 w 990600"/>
                    <a:gd name="connsiteY12" fmla="*/ 2969674 h 3224213"/>
                    <a:gd name="connsiteX13" fmla="*/ 0 w 990600"/>
                    <a:gd name="connsiteY13" fmla="*/ 2777210 h 3224213"/>
                    <a:gd name="connsiteX14" fmla="*/ 0 w 990600"/>
                    <a:gd name="connsiteY14" fmla="*/ 447003 h 3224213"/>
                    <a:gd name="connsiteX15" fmla="*/ 127573 w 990600"/>
                    <a:gd name="connsiteY15" fmla="*/ 254540 h 3224213"/>
                    <a:gd name="connsiteX16" fmla="*/ 167869 w 990600"/>
                    <a:gd name="connsiteY16" fmla="*/ 246405 h 3224213"/>
                    <a:gd name="connsiteX17" fmla="*/ 179347 w 990600"/>
                    <a:gd name="connsiteY17" fmla="*/ 209428 h 3224213"/>
                    <a:gd name="connsiteX18" fmla="*/ 495300 w 990600"/>
                    <a:gd name="connsiteY18" fmla="*/ 0 h 3224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990600" h="3224213">
                      <a:moveTo>
                        <a:pt x="495300" y="0"/>
                      </a:moveTo>
                      <a:cubicBezTo>
                        <a:pt x="637334" y="0"/>
                        <a:pt x="759198" y="86356"/>
                        <a:pt x="811253" y="209428"/>
                      </a:cubicBezTo>
                      <a:lnTo>
                        <a:pt x="822731" y="246405"/>
                      </a:lnTo>
                      <a:lnTo>
                        <a:pt x="863027" y="254540"/>
                      </a:lnTo>
                      <a:cubicBezTo>
                        <a:pt x="937996" y="286249"/>
                        <a:pt x="990600" y="360483"/>
                        <a:pt x="990600" y="447003"/>
                      </a:cubicBezTo>
                      <a:lnTo>
                        <a:pt x="990600" y="2777210"/>
                      </a:lnTo>
                      <a:cubicBezTo>
                        <a:pt x="990600" y="2863730"/>
                        <a:pt x="937996" y="2937964"/>
                        <a:pt x="863027" y="2969674"/>
                      </a:cubicBezTo>
                      <a:lnTo>
                        <a:pt x="822731" y="2977809"/>
                      </a:lnTo>
                      <a:lnTo>
                        <a:pt x="811253" y="3014785"/>
                      </a:lnTo>
                      <a:cubicBezTo>
                        <a:pt x="759198" y="3137857"/>
                        <a:pt x="637334" y="3224213"/>
                        <a:pt x="495300" y="3224213"/>
                      </a:cubicBezTo>
                      <a:cubicBezTo>
                        <a:pt x="353267" y="3224213"/>
                        <a:pt x="231402" y="3137857"/>
                        <a:pt x="179347" y="3014785"/>
                      </a:cubicBezTo>
                      <a:lnTo>
                        <a:pt x="167869" y="2977809"/>
                      </a:lnTo>
                      <a:lnTo>
                        <a:pt x="127573" y="2969674"/>
                      </a:lnTo>
                      <a:cubicBezTo>
                        <a:pt x="52604" y="2937964"/>
                        <a:pt x="0" y="2863730"/>
                        <a:pt x="0" y="2777210"/>
                      </a:cubicBezTo>
                      <a:lnTo>
                        <a:pt x="0" y="447003"/>
                      </a:lnTo>
                      <a:cubicBezTo>
                        <a:pt x="0" y="360483"/>
                        <a:pt x="52604" y="286249"/>
                        <a:pt x="127573" y="254540"/>
                      </a:cubicBezTo>
                      <a:lnTo>
                        <a:pt x="167869" y="246405"/>
                      </a:lnTo>
                      <a:lnTo>
                        <a:pt x="179347" y="209428"/>
                      </a:lnTo>
                      <a:cubicBezTo>
                        <a:pt x="231402" y="86356"/>
                        <a:pt x="353267" y="0"/>
                        <a:pt x="495300" y="0"/>
                      </a:cubicBezTo>
                      <a:close/>
                    </a:path>
                  </a:pathLst>
                </a:custGeom>
                <a:noFill/>
                <a:ln w="15875">
                  <a:gradFill>
                    <a:gsLst>
                      <a:gs pos="11927">
                        <a:srgbClr val="FCF5F3">
                          <a:alpha val="0"/>
                        </a:srgbClr>
                      </a:gs>
                      <a:gs pos="69728">
                        <a:srgbClr val="ECC4B7"/>
                      </a:gs>
                      <a:gs pos="33040">
                        <a:srgbClr val="F6E3DD"/>
                      </a:gs>
                      <a:gs pos="56000">
                        <a:srgbClr val="F0D0C5">
                          <a:alpha val="0"/>
                        </a:srgbClr>
                      </a:gs>
                      <a:gs pos="0">
                        <a:schemeClr val="bg1"/>
                      </a:gs>
                      <a:gs pos="100000">
                        <a:srgbClr val="E4AB97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5" name="图形 19"/>
              <p:cNvSpPr/>
              <p:nvPr/>
            </p:nvSpPr>
            <p:spPr>
              <a:xfrm rot="1495698">
                <a:off x="4751637" y="2252662"/>
                <a:ext cx="381183" cy="374601"/>
              </a:xfrm>
              <a:custGeom>
                <a:avLst/>
                <a:gdLst>
                  <a:gd name="connsiteX0" fmla="*/ 571326 w 1224746"/>
                  <a:gd name="connsiteY0" fmla="*/ 1201815 h 1203596"/>
                  <a:gd name="connsiteX1" fmla="*/ 271574 w 1224746"/>
                  <a:gd name="connsiteY1" fmla="*/ 1096754 h 1203596"/>
                  <a:gd name="connsiteX2" fmla="*/ 63358 w 1224746"/>
                  <a:gd name="connsiteY2" fmla="*/ 817291 h 1203596"/>
                  <a:gd name="connsiteX3" fmla="*/ 51071 w 1224746"/>
                  <a:gd name="connsiteY3" fmla="*/ 750997 h 1203596"/>
                  <a:gd name="connsiteX4" fmla="*/ 18686 w 1224746"/>
                  <a:gd name="connsiteY4" fmla="*/ 652223 h 1203596"/>
                  <a:gd name="connsiteX5" fmla="*/ 5255 w 1224746"/>
                  <a:gd name="connsiteY5" fmla="*/ 559640 h 1203596"/>
                  <a:gd name="connsiteX6" fmla="*/ 319390 w 1224746"/>
                  <a:gd name="connsiteY6" fmla="*/ 84628 h 1203596"/>
                  <a:gd name="connsiteX7" fmla="*/ 1008619 w 1224746"/>
                  <a:gd name="connsiteY7" fmla="*/ 140825 h 1203596"/>
                  <a:gd name="connsiteX8" fmla="*/ 1217216 w 1224746"/>
                  <a:gd name="connsiteY8" fmla="*/ 491060 h 1203596"/>
                  <a:gd name="connsiteX9" fmla="*/ 1108060 w 1224746"/>
                  <a:gd name="connsiteY9" fmla="*/ 928257 h 1203596"/>
                  <a:gd name="connsiteX10" fmla="*/ 872697 w 1224746"/>
                  <a:gd name="connsiteY10" fmla="*/ 1108184 h 1203596"/>
                  <a:gd name="connsiteX11" fmla="*/ 844408 w 1224746"/>
                  <a:gd name="connsiteY11" fmla="*/ 1128187 h 1203596"/>
                  <a:gd name="connsiteX12" fmla="*/ 768113 w 1224746"/>
                  <a:gd name="connsiteY12" fmla="*/ 1180193 h 1203596"/>
                  <a:gd name="connsiteX13" fmla="*/ 571326 w 1224746"/>
                  <a:gd name="connsiteY13" fmla="*/ 1201815 h 1203596"/>
                  <a:gd name="connsiteX14" fmla="*/ 767636 w 1224746"/>
                  <a:gd name="connsiteY14" fmla="*/ 1127234 h 1203596"/>
                  <a:gd name="connsiteX15" fmla="*/ 916226 w 1224746"/>
                  <a:gd name="connsiteY15" fmla="*/ 1070942 h 1203596"/>
                  <a:gd name="connsiteX16" fmla="*/ 1149875 w 1224746"/>
                  <a:gd name="connsiteY16" fmla="*/ 476010 h 1203596"/>
                  <a:gd name="connsiteX17" fmla="*/ 594377 w 1224746"/>
                  <a:gd name="connsiteY17" fmla="*/ 143588 h 1203596"/>
                  <a:gd name="connsiteX18" fmla="*/ 285386 w 1224746"/>
                  <a:gd name="connsiteY18" fmla="*/ 364187 h 1203596"/>
                  <a:gd name="connsiteX19" fmla="*/ 224521 w 1224746"/>
                  <a:gd name="connsiteY19" fmla="*/ 692799 h 1203596"/>
                  <a:gd name="connsiteX20" fmla="*/ 225188 w 1224746"/>
                  <a:gd name="connsiteY20" fmla="*/ 731661 h 1203596"/>
                  <a:gd name="connsiteX21" fmla="*/ 253763 w 1224746"/>
                  <a:gd name="connsiteY21" fmla="*/ 826340 h 1203596"/>
                  <a:gd name="connsiteX22" fmla="*/ 322819 w 1224746"/>
                  <a:gd name="connsiteY22" fmla="*/ 903206 h 1203596"/>
                  <a:gd name="connsiteX23" fmla="*/ 345965 w 1224746"/>
                  <a:gd name="connsiteY23" fmla="*/ 938068 h 1203596"/>
                  <a:gd name="connsiteX24" fmla="*/ 374825 w 1224746"/>
                  <a:gd name="connsiteY24" fmla="*/ 975596 h 1203596"/>
                  <a:gd name="connsiteX25" fmla="*/ 523130 w 1224746"/>
                  <a:gd name="connsiteY25" fmla="*/ 1044938 h 1203596"/>
                  <a:gd name="connsiteX26" fmla="*/ 555324 w 1224746"/>
                  <a:gd name="connsiteY26" fmla="*/ 1085039 h 1203596"/>
                  <a:gd name="connsiteX27" fmla="*/ 604759 w 1224746"/>
                  <a:gd name="connsiteY27" fmla="*/ 1117519 h 1203596"/>
                  <a:gd name="connsiteX28" fmla="*/ 756968 w 1224746"/>
                  <a:gd name="connsiteY28" fmla="*/ 1101707 h 1203596"/>
                  <a:gd name="connsiteX29" fmla="*/ 767636 w 1224746"/>
                  <a:gd name="connsiteY29" fmla="*/ 1127234 h 1203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24746" h="1203596">
                    <a:moveTo>
                      <a:pt x="571326" y="1201815"/>
                    </a:moveTo>
                    <a:cubicBezTo>
                      <a:pt x="462170" y="1212388"/>
                      <a:pt x="353394" y="1175717"/>
                      <a:pt x="271574" y="1096754"/>
                    </a:cubicBezTo>
                    <a:cubicBezTo>
                      <a:pt x="188612" y="1016649"/>
                      <a:pt x="94505" y="938830"/>
                      <a:pt x="63358" y="817291"/>
                    </a:cubicBezTo>
                    <a:cubicBezTo>
                      <a:pt x="57738" y="795288"/>
                      <a:pt x="52880" y="773762"/>
                      <a:pt x="51071" y="750997"/>
                    </a:cubicBezTo>
                    <a:cubicBezTo>
                      <a:pt x="48308" y="716040"/>
                      <a:pt x="45451" y="682131"/>
                      <a:pt x="18686" y="652223"/>
                    </a:cubicBezTo>
                    <a:cubicBezTo>
                      <a:pt x="-3222" y="627839"/>
                      <a:pt x="-3222" y="590596"/>
                      <a:pt x="5255" y="559640"/>
                    </a:cubicBezTo>
                    <a:cubicBezTo>
                      <a:pt x="58119" y="367235"/>
                      <a:pt x="137653" y="188355"/>
                      <a:pt x="319390" y="84628"/>
                    </a:cubicBezTo>
                    <a:cubicBezTo>
                      <a:pt x="530178" y="-35768"/>
                      <a:pt x="801831" y="-36816"/>
                      <a:pt x="1008619" y="140825"/>
                    </a:cubicBezTo>
                    <a:cubicBezTo>
                      <a:pt x="1119014" y="235694"/>
                      <a:pt x="1195499" y="347232"/>
                      <a:pt x="1217216" y="491060"/>
                    </a:cubicBezTo>
                    <a:cubicBezTo>
                      <a:pt x="1241315" y="650794"/>
                      <a:pt x="1208263" y="798146"/>
                      <a:pt x="1108060" y="928257"/>
                    </a:cubicBezTo>
                    <a:cubicBezTo>
                      <a:pt x="1045481" y="1009410"/>
                      <a:pt x="967376" y="1069418"/>
                      <a:pt x="872697" y="1108184"/>
                    </a:cubicBezTo>
                    <a:cubicBezTo>
                      <a:pt x="861648" y="1112756"/>
                      <a:pt x="849551" y="1115995"/>
                      <a:pt x="844408" y="1128187"/>
                    </a:cubicBezTo>
                    <a:cubicBezTo>
                      <a:pt x="830120" y="1162191"/>
                      <a:pt x="800117" y="1172859"/>
                      <a:pt x="768113" y="1180193"/>
                    </a:cubicBezTo>
                    <a:cubicBezTo>
                      <a:pt x="706486" y="1194290"/>
                      <a:pt x="644383" y="1204863"/>
                      <a:pt x="571326" y="1201815"/>
                    </a:cubicBezTo>
                    <a:close/>
                    <a:moveTo>
                      <a:pt x="767636" y="1127234"/>
                    </a:moveTo>
                    <a:cubicBezTo>
                      <a:pt x="824691" y="1127520"/>
                      <a:pt x="870602" y="1097612"/>
                      <a:pt x="916226" y="1070942"/>
                    </a:cubicBezTo>
                    <a:cubicBezTo>
                      <a:pt x="1139683" y="940830"/>
                      <a:pt x="1219407" y="703562"/>
                      <a:pt x="1149875" y="476010"/>
                    </a:cubicBezTo>
                    <a:cubicBezTo>
                      <a:pt x="1080914" y="250268"/>
                      <a:pt x="844217" y="94058"/>
                      <a:pt x="594377" y="143588"/>
                    </a:cubicBezTo>
                    <a:cubicBezTo>
                      <a:pt x="455026" y="171210"/>
                      <a:pt x="353394" y="248934"/>
                      <a:pt x="285386" y="364187"/>
                    </a:cubicBezTo>
                    <a:cubicBezTo>
                      <a:pt x="227378" y="462485"/>
                      <a:pt x="191564" y="573356"/>
                      <a:pt x="224521" y="692799"/>
                    </a:cubicBezTo>
                    <a:cubicBezTo>
                      <a:pt x="227855" y="704991"/>
                      <a:pt x="228331" y="719564"/>
                      <a:pt x="225188" y="731661"/>
                    </a:cubicBezTo>
                    <a:cubicBezTo>
                      <a:pt x="215377" y="769666"/>
                      <a:pt x="232427" y="798146"/>
                      <a:pt x="253763" y="826340"/>
                    </a:cubicBezTo>
                    <a:cubicBezTo>
                      <a:pt x="274622" y="853962"/>
                      <a:pt x="298149" y="879013"/>
                      <a:pt x="322819" y="903206"/>
                    </a:cubicBezTo>
                    <a:cubicBezTo>
                      <a:pt x="333011" y="913208"/>
                      <a:pt x="345012" y="922828"/>
                      <a:pt x="345965" y="938068"/>
                    </a:cubicBezTo>
                    <a:cubicBezTo>
                      <a:pt x="347108" y="957785"/>
                      <a:pt x="360252" y="966643"/>
                      <a:pt x="374825" y="975596"/>
                    </a:cubicBezTo>
                    <a:cubicBezTo>
                      <a:pt x="421593" y="1004552"/>
                      <a:pt x="471695" y="1026079"/>
                      <a:pt x="523130" y="1044938"/>
                    </a:cubicBezTo>
                    <a:cubicBezTo>
                      <a:pt x="540179" y="1051225"/>
                      <a:pt x="562849" y="1052749"/>
                      <a:pt x="555324" y="1085039"/>
                    </a:cubicBezTo>
                    <a:cubicBezTo>
                      <a:pt x="550752" y="1104755"/>
                      <a:pt x="582851" y="1120757"/>
                      <a:pt x="604759" y="1117519"/>
                    </a:cubicBezTo>
                    <a:cubicBezTo>
                      <a:pt x="655146" y="1110089"/>
                      <a:pt x="706486" y="1110661"/>
                      <a:pt x="756968" y="1101707"/>
                    </a:cubicBezTo>
                    <a:cubicBezTo>
                      <a:pt x="780019" y="1097802"/>
                      <a:pt x="777257" y="1112947"/>
                      <a:pt x="767636" y="1127234"/>
                    </a:cubicBezTo>
                    <a:close/>
                  </a:path>
                </a:pathLst>
              </a:custGeom>
              <a:gradFill flip="none" rotWithShape="1">
                <a:gsLst>
                  <a:gs pos="26000">
                    <a:schemeClr val="bg1"/>
                  </a:gs>
                  <a:gs pos="79000">
                    <a:srgbClr val="E4AB97">
                      <a:alpha val="0"/>
                    </a:srgbClr>
                  </a:gs>
                </a:gsLst>
                <a:lin ang="54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 rot="5400000">
              <a:off x="549464" y="2594162"/>
              <a:ext cx="150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A94D41"/>
                  </a:solidFill>
                  <a:latin typeface="华康雅宋体W9(P)" panose="02020900000000000000" pitchFamily="18" charset="-122"/>
                  <a:ea typeface="华康雅宋体W9(P)" panose="02020900000000000000" pitchFamily="18" charset="-122"/>
                </a:rPr>
                <a:t>2.</a:t>
              </a:r>
              <a:r>
                <a:rPr lang="zh-CN" altLang="en-US" sz="2400">
                  <a:solidFill>
                    <a:srgbClr val="A94D41"/>
                  </a:solidFill>
                  <a:latin typeface="华康雅宋体W9(P)" panose="02020900000000000000" pitchFamily="18" charset="-122"/>
                  <a:ea typeface="华康雅宋体W9(P)" panose="02020900000000000000" pitchFamily="18" charset="-122"/>
                </a:rPr>
                <a:t>连线题</a:t>
              </a:r>
              <a:endParaRPr lang="zh-CN" altLang="en-US" sz="2400" dirty="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</a:endParaRPr>
            </a:p>
          </p:txBody>
        </p:sp>
      </p:grpSp>
      <p:sp>
        <p:nvSpPr>
          <p:cNvPr id="3" name="图形 21"/>
          <p:cNvSpPr/>
          <p:nvPr/>
        </p:nvSpPr>
        <p:spPr>
          <a:xfrm>
            <a:off x="1208698" y="431786"/>
            <a:ext cx="3570169" cy="241698"/>
          </a:xfrm>
          <a:custGeom>
            <a:avLst/>
            <a:gdLst>
              <a:gd name="connsiteX0" fmla="*/ 212254 w 2260415"/>
              <a:gd name="connsiteY0" fmla="*/ 323785 h 365619"/>
              <a:gd name="connsiteX1" fmla="*/ 188156 w 2260415"/>
              <a:gd name="connsiteY1" fmla="*/ 349693 h 365619"/>
              <a:gd name="connsiteX2" fmla="*/ 42043 w 2260415"/>
              <a:gd name="connsiteY2" fmla="*/ 306164 h 365619"/>
              <a:gd name="connsiteX3" fmla="*/ 7848 w 2260415"/>
              <a:gd name="connsiteY3" fmla="*/ 233583 h 365619"/>
              <a:gd name="connsiteX4" fmla="*/ 79571 w 2260415"/>
              <a:gd name="connsiteY4" fmla="*/ 152335 h 365619"/>
              <a:gd name="connsiteX5" fmla="*/ 155676 w 2260415"/>
              <a:gd name="connsiteY5" fmla="*/ 74420 h 365619"/>
              <a:gd name="connsiteX6" fmla="*/ 195014 w 2260415"/>
              <a:gd name="connsiteY6" fmla="*/ 53370 h 365619"/>
              <a:gd name="connsiteX7" fmla="*/ 243211 w 2260415"/>
              <a:gd name="connsiteY7" fmla="*/ 41273 h 365619"/>
              <a:gd name="connsiteX8" fmla="*/ 405612 w 2260415"/>
              <a:gd name="connsiteY8" fmla="*/ 7460 h 365619"/>
              <a:gd name="connsiteX9" fmla="*/ 619448 w 2260415"/>
              <a:gd name="connsiteY9" fmla="*/ 4793 h 365619"/>
              <a:gd name="connsiteX10" fmla="*/ 777468 w 2260415"/>
              <a:gd name="connsiteY10" fmla="*/ 6031 h 365619"/>
              <a:gd name="connsiteX11" fmla="*/ 988732 w 2260415"/>
              <a:gd name="connsiteY11" fmla="*/ 17937 h 365619"/>
              <a:gd name="connsiteX12" fmla="*/ 1243431 w 2260415"/>
              <a:gd name="connsiteY12" fmla="*/ 32225 h 365619"/>
              <a:gd name="connsiteX13" fmla="*/ 1785118 w 2260415"/>
              <a:gd name="connsiteY13" fmla="*/ 98804 h 365619"/>
              <a:gd name="connsiteX14" fmla="*/ 1829314 w 2260415"/>
              <a:gd name="connsiteY14" fmla="*/ 109568 h 365619"/>
              <a:gd name="connsiteX15" fmla="*/ 1839601 w 2260415"/>
              <a:gd name="connsiteY15" fmla="*/ 120998 h 365619"/>
              <a:gd name="connsiteX16" fmla="*/ 1824932 w 2260415"/>
              <a:gd name="connsiteY16" fmla="*/ 139476 h 365619"/>
              <a:gd name="connsiteX17" fmla="*/ 2013146 w 2260415"/>
              <a:gd name="connsiteY17" fmla="*/ 188816 h 365619"/>
              <a:gd name="connsiteX18" fmla="*/ 1909609 w 2260415"/>
              <a:gd name="connsiteY18" fmla="*/ 179767 h 365619"/>
              <a:gd name="connsiteX19" fmla="*/ 2260415 w 2260415"/>
              <a:gd name="connsiteY19" fmla="*/ 258539 h 365619"/>
              <a:gd name="connsiteX20" fmla="*/ 2204980 w 2260415"/>
              <a:gd name="connsiteY20" fmla="*/ 254443 h 365619"/>
              <a:gd name="connsiteX21" fmla="*/ 2236507 w 2260415"/>
              <a:gd name="connsiteY21" fmla="*/ 274636 h 365619"/>
              <a:gd name="connsiteX22" fmla="*/ 2059628 w 2260415"/>
              <a:gd name="connsiteY22" fmla="*/ 262539 h 365619"/>
              <a:gd name="connsiteX23" fmla="*/ 2071153 w 2260415"/>
              <a:gd name="connsiteY23" fmla="*/ 277970 h 365619"/>
              <a:gd name="connsiteX24" fmla="*/ 2052961 w 2260415"/>
              <a:gd name="connsiteY24" fmla="*/ 283875 h 365619"/>
              <a:gd name="connsiteX25" fmla="*/ 1919325 w 2260415"/>
              <a:gd name="connsiteY25" fmla="*/ 265111 h 365619"/>
              <a:gd name="connsiteX26" fmla="*/ 1701107 w 2260415"/>
              <a:gd name="connsiteY26" fmla="*/ 253490 h 365619"/>
              <a:gd name="connsiteX27" fmla="*/ 1538611 w 2260415"/>
              <a:gd name="connsiteY27" fmla="*/ 248061 h 365619"/>
              <a:gd name="connsiteX28" fmla="*/ 1179328 w 2260415"/>
              <a:gd name="connsiteY28" fmla="*/ 254062 h 365619"/>
              <a:gd name="connsiteX29" fmla="*/ 972540 w 2260415"/>
              <a:gd name="connsiteY29" fmla="*/ 259491 h 365619"/>
              <a:gd name="connsiteX30" fmla="*/ 645928 w 2260415"/>
              <a:gd name="connsiteY30" fmla="*/ 282065 h 365619"/>
              <a:gd name="connsiteX31" fmla="*/ 519817 w 2260415"/>
              <a:gd name="connsiteY31" fmla="*/ 297401 h 365619"/>
              <a:gd name="connsiteX32" fmla="*/ 450475 w 2260415"/>
              <a:gd name="connsiteY32" fmla="*/ 332167 h 365619"/>
              <a:gd name="connsiteX33" fmla="*/ 385038 w 2260415"/>
              <a:gd name="connsiteY33" fmla="*/ 348645 h 365619"/>
              <a:gd name="connsiteX34" fmla="*/ 358177 w 2260415"/>
              <a:gd name="connsiteY34" fmla="*/ 351503 h 365619"/>
              <a:gd name="connsiteX35" fmla="*/ 267404 w 2260415"/>
              <a:gd name="connsiteY35" fmla="*/ 348836 h 365619"/>
              <a:gd name="connsiteX36" fmla="*/ 212254 w 2260415"/>
              <a:gd name="connsiteY36" fmla="*/ 323785 h 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60415" h="365619">
                <a:moveTo>
                  <a:pt x="212254" y="323785"/>
                </a:moveTo>
                <a:cubicBezTo>
                  <a:pt x="204920" y="339787"/>
                  <a:pt x="211207" y="375982"/>
                  <a:pt x="188156" y="349693"/>
                </a:cubicBezTo>
                <a:cubicBezTo>
                  <a:pt x="146056" y="301687"/>
                  <a:pt x="92144" y="314260"/>
                  <a:pt x="42043" y="306164"/>
                </a:cubicBezTo>
                <a:cubicBezTo>
                  <a:pt x="-6725" y="298353"/>
                  <a:pt x="-5297" y="278827"/>
                  <a:pt x="7848" y="233583"/>
                </a:cubicBezTo>
                <a:cubicBezTo>
                  <a:pt x="20802" y="189006"/>
                  <a:pt x="48139" y="174433"/>
                  <a:pt x="79571" y="152335"/>
                </a:cubicBezTo>
                <a:cubicBezTo>
                  <a:pt x="108813" y="131761"/>
                  <a:pt x="130911" y="101090"/>
                  <a:pt x="155676" y="74420"/>
                </a:cubicBezTo>
                <a:cubicBezTo>
                  <a:pt x="166534" y="62705"/>
                  <a:pt x="177964" y="54894"/>
                  <a:pt x="195014" y="53370"/>
                </a:cubicBezTo>
                <a:cubicBezTo>
                  <a:pt x="211397" y="51941"/>
                  <a:pt x="228066" y="47560"/>
                  <a:pt x="243211" y="41273"/>
                </a:cubicBezTo>
                <a:cubicBezTo>
                  <a:pt x="295408" y="19747"/>
                  <a:pt x="349986" y="14699"/>
                  <a:pt x="405612" y="7460"/>
                </a:cubicBezTo>
                <a:cubicBezTo>
                  <a:pt x="477526" y="-1780"/>
                  <a:pt x="547630" y="-2161"/>
                  <a:pt x="619448" y="4793"/>
                </a:cubicBezTo>
                <a:cubicBezTo>
                  <a:pt x="671645" y="9841"/>
                  <a:pt x="724890" y="3935"/>
                  <a:pt x="777468" y="6031"/>
                </a:cubicBezTo>
                <a:cubicBezTo>
                  <a:pt x="847953" y="8793"/>
                  <a:pt x="918343" y="18223"/>
                  <a:pt x="988732" y="17937"/>
                </a:cubicBezTo>
                <a:cubicBezTo>
                  <a:pt x="1074076" y="17651"/>
                  <a:pt x="1158658" y="26033"/>
                  <a:pt x="1243431" y="32225"/>
                </a:cubicBezTo>
                <a:cubicBezTo>
                  <a:pt x="1425073" y="45560"/>
                  <a:pt x="1606619" y="60228"/>
                  <a:pt x="1785118" y="98804"/>
                </a:cubicBezTo>
                <a:cubicBezTo>
                  <a:pt x="1799881" y="101948"/>
                  <a:pt x="1814169" y="107282"/>
                  <a:pt x="1829314" y="109568"/>
                </a:cubicBezTo>
                <a:cubicBezTo>
                  <a:pt x="1832171" y="110044"/>
                  <a:pt x="1845411" y="103186"/>
                  <a:pt x="1839601" y="120998"/>
                </a:cubicBezTo>
                <a:cubicBezTo>
                  <a:pt x="1836743" y="129665"/>
                  <a:pt x="1835505" y="134809"/>
                  <a:pt x="1824932" y="139476"/>
                </a:cubicBezTo>
                <a:cubicBezTo>
                  <a:pt x="1889797" y="154907"/>
                  <a:pt x="1952853" y="166051"/>
                  <a:pt x="2013146" y="188816"/>
                </a:cubicBezTo>
                <a:cubicBezTo>
                  <a:pt x="1977808" y="193007"/>
                  <a:pt x="1945804" y="168718"/>
                  <a:pt x="1909609" y="179767"/>
                </a:cubicBezTo>
                <a:cubicBezTo>
                  <a:pt x="2022766" y="222344"/>
                  <a:pt x="2147735" y="213676"/>
                  <a:pt x="2260415" y="258539"/>
                </a:cubicBezTo>
                <a:cubicBezTo>
                  <a:pt x="2242794" y="270350"/>
                  <a:pt x="2224506" y="256634"/>
                  <a:pt x="2204980" y="254443"/>
                </a:cubicBezTo>
                <a:cubicBezTo>
                  <a:pt x="2211076" y="269492"/>
                  <a:pt x="2225078" y="264920"/>
                  <a:pt x="2236507" y="274636"/>
                </a:cubicBezTo>
                <a:cubicBezTo>
                  <a:pt x="2173261" y="284351"/>
                  <a:pt x="2116874" y="267016"/>
                  <a:pt x="2059628" y="262539"/>
                </a:cubicBezTo>
                <a:cubicBezTo>
                  <a:pt x="2059723" y="271493"/>
                  <a:pt x="2074678" y="267968"/>
                  <a:pt x="2071153" y="277970"/>
                </a:cubicBezTo>
                <a:cubicBezTo>
                  <a:pt x="2067915" y="287018"/>
                  <a:pt x="2059343" y="284923"/>
                  <a:pt x="2052961" y="283875"/>
                </a:cubicBezTo>
                <a:cubicBezTo>
                  <a:pt x="2008574" y="276160"/>
                  <a:pt x="1964664" y="266825"/>
                  <a:pt x="1919325" y="265111"/>
                </a:cubicBezTo>
                <a:cubicBezTo>
                  <a:pt x="1846554" y="262349"/>
                  <a:pt x="1773783" y="253586"/>
                  <a:pt x="1701107" y="253490"/>
                </a:cubicBezTo>
                <a:cubicBezTo>
                  <a:pt x="1646719" y="253395"/>
                  <a:pt x="1592522" y="245775"/>
                  <a:pt x="1538611" y="248061"/>
                </a:cubicBezTo>
                <a:cubicBezTo>
                  <a:pt x="1418881" y="253205"/>
                  <a:pt x="1299152" y="243394"/>
                  <a:pt x="1179328" y="254062"/>
                </a:cubicBezTo>
                <a:cubicBezTo>
                  <a:pt x="1110748" y="260158"/>
                  <a:pt x="1041120" y="253205"/>
                  <a:pt x="972540" y="259491"/>
                </a:cubicBezTo>
                <a:cubicBezTo>
                  <a:pt x="863764" y="269492"/>
                  <a:pt x="754417" y="270921"/>
                  <a:pt x="645928" y="282065"/>
                </a:cubicBezTo>
                <a:cubicBezTo>
                  <a:pt x="604113" y="286352"/>
                  <a:pt x="560965" y="287018"/>
                  <a:pt x="519817" y="297401"/>
                </a:cubicBezTo>
                <a:cubicBezTo>
                  <a:pt x="494575" y="303782"/>
                  <a:pt x="457714" y="289209"/>
                  <a:pt x="450475" y="332167"/>
                </a:cubicBezTo>
                <a:cubicBezTo>
                  <a:pt x="425519" y="324642"/>
                  <a:pt x="413041" y="365219"/>
                  <a:pt x="385038" y="348645"/>
                </a:cubicBezTo>
                <a:cubicBezTo>
                  <a:pt x="377227" y="343978"/>
                  <a:pt x="367798" y="347121"/>
                  <a:pt x="358177" y="351503"/>
                </a:cubicBezTo>
                <a:cubicBezTo>
                  <a:pt x="327888" y="365504"/>
                  <a:pt x="294550" y="375696"/>
                  <a:pt x="267404" y="348836"/>
                </a:cubicBezTo>
                <a:cubicBezTo>
                  <a:pt x="250354" y="332072"/>
                  <a:pt x="221684" y="355979"/>
                  <a:pt x="212254" y="323785"/>
                </a:cubicBezTo>
                <a:close/>
              </a:path>
            </a:pathLst>
          </a:custGeom>
          <a:gradFill flip="none" rotWithShape="1">
            <a:gsLst>
              <a:gs pos="100000">
                <a:srgbClr val="A94D41">
                  <a:alpha val="0"/>
                </a:srgbClr>
              </a:gs>
              <a:gs pos="0">
                <a:srgbClr val="CE6A42">
                  <a:alpha val="61000"/>
                </a:srgbClr>
              </a:gs>
            </a:gsLst>
            <a:lin ang="10800000" scaled="1"/>
            <a:tileRect/>
          </a:gradFill>
          <a:ln w="514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5" name="图形 24"/>
          <p:cNvGrpSpPr/>
          <p:nvPr/>
        </p:nvGrpSpPr>
        <p:grpSpPr>
          <a:xfrm>
            <a:off x="252130" y="134650"/>
            <a:ext cx="673245" cy="584775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7" name="任意多边形: 形状 6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92947" y="163665"/>
            <a:ext cx="2885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67311B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sym typeface="+mn-ea"/>
              </a:rPr>
              <a:t>职业汉语系列微课</a:t>
            </a:r>
            <a:endParaRPr lang="zh-CN" altLang="en-US" sz="2000" dirty="0">
              <a:solidFill>
                <a:srgbClr val="67311B"/>
              </a:solidFill>
              <a:latin typeface="华康雅宋体W9" panose="02020909000000000000" pitchFamily="49" charset="-122"/>
              <a:ea typeface="华康雅宋体W9" panose="02020909000000000000" pitchFamily="49" charset="-122"/>
              <a:sym typeface="+mn-ea"/>
            </a:endParaRPr>
          </a:p>
        </p:txBody>
      </p:sp>
      <p:cxnSp>
        <p:nvCxnSpPr>
          <p:cNvPr id="31" name="直接连接符 30"/>
          <p:cNvCxnSpPr>
            <a:stCxn id="4" idx="3"/>
          </p:cNvCxnSpPr>
          <p:nvPr/>
        </p:nvCxnSpPr>
        <p:spPr>
          <a:xfrm>
            <a:off x="1970445" y="3450806"/>
            <a:ext cx="1063167" cy="1421493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直接连接符 31"/>
          <p:cNvCxnSpPr>
            <a:endCxn id="29" idx="1"/>
          </p:cNvCxnSpPr>
          <p:nvPr/>
        </p:nvCxnSpPr>
        <p:spPr>
          <a:xfrm>
            <a:off x="4109165" y="4885825"/>
            <a:ext cx="926500" cy="25422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flipV="1">
            <a:off x="1970445" y="3422870"/>
            <a:ext cx="1063167" cy="1449964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直接连接符 33"/>
          <p:cNvCxnSpPr>
            <a:endCxn id="2" idx="1"/>
          </p:cNvCxnSpPr>
          <p:nvPr/>
        </p:nvCxnSpPr>
        <p:spPr>
          <a:xfrm flipV="1">
            <a:off x="4105580" y="3418470"/>
            <a:ext cx="947925" cy="4401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40" name="组合 39"/>
          <p:cNvGrpSpPr/>
          <p:nvPr/>
        </p:nvGrpSpPr>
        <p:grpSpPr>
          <a:xfrm>
            <a:off x="1230377" y="2632095"/>
            <a:ext cx="5877803" cy="2970331"/>
            <a:chOff x="1230377" y="3041999"/>
            <a:chExt cx="5877803" cy="2970331"/>
          </a:xfrm>
        </p:grpSpPr>
        <p:sp>
          <p:nvSpPr>
            <p:cNvPr id="2" name="文本框 1"/>
            <p:cNvSpPr txBox="1"/>
            <p:nvPr/>
          </p:nvSpPr>
          <p:spPr>
            <a:xfrm>
              <a:off x="5053505" y="3636233"/>
              <a:ext cx="2054675" cy="38428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/>
            <a:p>
              <a:pPr indent="0"/>
              <a:r>
                <a:rPr lang="zh-CN" altLang="en-US" spc="200" dirty="0"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流行于宋朝时期</a:t>
              </a:r>
              <a:endParaRPr lang="zh-CN" altLang="en-US" spc="200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  <a:p>
              <a:endPara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1"/>
              </p:custDataLst>
            </p:nvPr>
          </p:nvSpPr>
          <p:spPr>
            <a:xfrm>
              <a:off x="1230377" y="3676044"/>
              <a:ext cx="740068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/>
              <a:r>
                <a:rPr lang="zh-CN" altLang="en-US" spc="200" dirty="0"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青瓷</a:t>
              </a:r>
              <a:endParaRPr lang="zh-CN" altLang="en-US" spc="200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1268930" y="5136485"/>
              <a:ext cx="880875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/>
              <a:r>
                <a:rPr lang="zh-CN" altLang="en-US" spc="200" dirty="0"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钧瓷</a:t>
              </a:r>
              <a:endParaRPr lang="zh-CN" altLang="en-US" spc="200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5035665" y="5136485"/>
              <a:ext cx="2060961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pc="200" dirty="0">
                  <a:latin typeface="思源宋体 Heavy" panose="02020900000000000000" pitchFamily="18" charset="-122"/>
                  <a:ea typeface="思源宋体 Heavy" panose="02020900000000000000" pitchFamily="18" charset="-122"/>
                  <a:sym typeface="+mn-ea"/>
                </a:rPr>
                <a:t>流行于东汉时期</a:t>
              </a:r>
              <a:endParaRPr lang="zh-CN" altLang="en-US" spc="200" dirty="0">
                <a:latin typeface="思源宋体 Heavy" panose="02020900000000000000" pitchFamily="18" charset="-122"/>
                <a:ea typeface="思源宋体 Heavy" panose="02020900000000000000" pitchFamily="18" charset="-122"/>
                <a:sym typeface="+mn-ea"/>
              </a:endParaRPr>
            </a:p>
          </p:txBody>
        </p:sp>
        <p:pic>
          <p:nvPicPr>
            <p:cNvPr id="35" name="图片 34"/>
            <p:cNvPicPr/>
            <p:nvPr>
              <p:custDataLst>
                <p:tags r:id="rId3"/>
              </p:custDataLst>
            </p:nvPr>
          </p:nvPicPr>
          <p:blipFill>
            <a:blip r:embed="rId4"/>
            <a:srcRect t="28338" b="11662"/>
            <a:stretch>
              <a:fillRect/>
            </a:stretch>
          </p:blipFill>
          <p:spPr>
            <a:xfrm>
              <a:off x="2786365" y="4730830"/>
              <a:ext cx="1566464" cy="12815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6" name="图片 3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3132931" y="3041999"/>
              <a:ext cx="925295" cy="138249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 rot="16200000">
            <a:off x="1132704" y="916863"/>
            <a:ext cx="627934" cy="2043805"/>
            <a:chOff x="972266" y="1752220"/>
            <a:chExt cx="627934" cy="2043805"/>
          </a:xfrm>
        </p:grpSpPr>
        <p:grpSp>
          <p:nvGrpSpPr>
            <p:cNvPr id="11" name="组合 10"/>
            <p:cNvGrpSpPr/>
            <p:nvPr/>
          </p:nvGrpSpPr>
          <p:grpSpPr>
            <a:xfrm>
              <a:off x="972266" y="1752220"/>
              <a:ext cx="627934" cy="2043805"/>
              <a:chOff x="4447443" y="2071229"/>
              <a:chExt cx="990600" cy="3224213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4447443" y="2071229"/>
                <a:ext cx="990600" cy="3224213"/>
                <a:chOff x="3536842" y="2357207"/>
                <a:chExt cx="990600" cy="3224213"/>
              </a:xfrm>
            </p:grpSpPr>
            <p:sp>
              <p:nvSpPr>
                <p:cNvPr id="16" name="任意多边形: 形状 15"/>
                <p:cNvSpPr/>
                <p:nvPr/>
              </p:nvSpPr>
              <p:spPr>
                <a:xfrm>
                  <a:off x="3536842" y="2357207"/>
                  <a:ext cx="990600" cy="3224213"/>
                </a:xfrm>
                <a:custGeom>
                  <a:avLst/>
                  <a:gdLst>
                    <a:gd name="connsiteX0" fmla="*/ 495300 w 990600"/>
                    <a:gd name="connsiteY0" fmla="*/ 0 h 3224213"/>
                    <a:gd name="connsiteX1" fmla="*/ 811253 w 990600"/>
                    <a:gd name="connsiteY1" fmla="*/ 209428 h 3224213"/>
                    <a:gd name="connsiteX2" fmla="*/ 822731 w 990600"/>
                    <a:gd name="connsiteY2" fmla="*/ 246405 h 3224213"/>
                    <a:gd name="connsiteX3" fmla="*/ 863027 w 990600"/>
                    <a:gd name="connsiteY3" fmla="*/ 254540 h 3224213"/>
                    <a:gd name="connsiteX4" fmla="*/ 990600 w 990600"/>
                    <a:gd name="connsiteY4" fmla="*/ 447003 h 3224213"/>
                    <a:gd name="connsiteX5" fmla="*/ 990600 w 990600"/>
                    <a:gd name="connsiteY5" fmla="*/ 2777210 h 3224213"/>
                    <a:gd name="connsiteX6" fmla="*/ 863027 w 990600"/>
                    <a:gd name="connsiteY6" fmla="*/ 2969674 h 3224213"/>
                    <a:gd name="connsiteX7" fmla="*/ 822731 w 990600"/>
                    <a:gd name="connsiteY7" fmla="*/ 2977809 h 3224213"/>
                    <a:gd name="connsiteX8" fmla="*/ 811253 w 990600"/>
                    <a:gd name="connsiteY8" fmla="*/ 3014785 h 3224213"/>
                    <a:gd name="connsiteX9" fmla="*/ 495300 w 990600"/>
                    <a:gd name="connsiteY9" fmla="*/ 3224213 h 3224213"/>
                    <a:gd name="connsiteX10" fmla="*/ 179347 w 990600"/>
                    <a:gd name="connsiteY10" fmla="*/ 3014785 h 3224213"/>
                    <a:gd name="connsiteX11" fmla="*/ 167869 w 990600"/>
                    <a:gd name="connsiteY11" fmla="*/ 2977809 h 3224213"/>
                    <a:gd name="connsiteX12" fmla="*/ 127573 w 990600"/>
                    <a:gd name="connsiteY12" fmla="*/ 2969674 h 3224213"/>
                    <a:gd name="connsiteX13" fmla="*/ 0 w 990600"/>
                    <a:gd name="connsiteY13" fmla="*/ 2777210 h 3224213"/>
                    <a:gd name="connsiteX14" fmla="*/ 0 w 990600"/>
                    <a:gd name="connsiteY14" fmla="*/ 447003 h 3224213"/>
                    <a:gd name="connsiteX15" fmla="*/ 127573 w 990600"/>
                    <a:gd name="connsiteY15" fmla="*/ 254540 h 3224213"/>
                    <a:gd name="connsiteX16" fmla="*/ 167869 w 990600"/>
                    <a:gd name="connsiteY16" fmla="*/ 246405 h 3224213"/>
                    <a:gd name="connsiteX17" fmla="*/ 179347 w 990600"/>
                    <a:gd name="connsiteY17" fmla="*/ 209428 h 3224213"/>
                    <a:gd name="connsiteX18" fmla="*/ 495300 w 990600"/>
                    <a:gd name="connsiteY18" fmla="*/ 0 h 3224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990600" h="3224213">
                      <a:moveTo>
                        <a:pt x="495300" y="0"/>
                      </a:moveTo>
                      <a:cubicBezTo>
                        <a:pt x="637334" y="0"/>
                        <a:pt x="759198" y="86356"/>
                        <a:pt x="811253" y="209428"/>
                      </a:cubicBezTo>
                      <a:lnTo>
                        <a:pt x="822731" y="246405"/>
                      </a:lnTo>
                      <a:lnTo>
                        <a:pt x="863027" y="254540"/>
                      </a:lnTo>
                      <a:cubicBezTo>
                        <a:pt x="937996" y="286249"/>
                        <a:pt x="990600" y="360483"/>
                        <a:pt x="990600" y="447003"/>
                      </a:cubicBezTo>
                      <a:lnTo>
                        <a:pt x="990600" y="2777210"/>
                      </a:lnTo>
                      <a:cubicBezTo>
                        <a:pt x="990600" y="2863730"/>
                        <a:pt x="937996" y="2937964"/>
                        <a:pt x="863027" y="2969674"/>
                      </a:cubicBezTo>
                      <a:lnTo>
                        <a:pt x="822731" y="2977809"/>
                      </a:lnTo>
                      <a:lnTo>
                        <a:pt x="811253" y="3014785"/>
                      </a:lnTo>
                      <a:cubicBezTo>
                        <a:pt x="759198" y="3137857"/>
                        <a:pt x="637334" y="3224213"/>
                        <a:pt x="495300" y="3224213"/>
                      </a:cubicBezTo>
                      <a:cubicBezTo>
                        <a:pt x="353267" y="3224213"/>
                        <a:pt x="231402" y="3137857"/>
                        <a:pt x="179347" y="3014785"/>
                      </a:cubicBezTo>
                      <a:lnTo>
                        <a:pt x="167869" y="2977809"/>
                      </a:lnTo>
                      <a:lnTo>
                        <a:pt x="127573" y="2969674"/>
                      </a:lnTo>
                      <a:cubicBezTo>
                        <a:pt x="52604" y="2937964"/>
                        <a:pt x="0" y="2863730"/>
                        <a:pt x="0" y="2777210"/>
                      </a:cubicBezTo>
                      <a:lnTo>
                        <a:pt x="0" y="447003"/>
                      </a:lnTo>
                      <a:cubicBezTo>
                        <a:pt x="0" y="360483"/>
                        <a:pt x="52604" y="286249"/>
                        <a:pt x="127573" y="254540"/>
                      </a:cubicBezTo>
                      <a:lnTo>
                        <a:pt x="167869" y="246405"/>
                      </a:lnTo>
                      <a:lnTo>
                        <a:pt x="179347" y="209428"/>
                      </a:lnTo>
                      <a:cubicBezTo>
                        <a:pt x="231402" y="86356"/>
                        <a:pt x="353267" y="0"/>
                        <a:pt x="495300" y="0"/>
                      </a:cubicBezTo>
                      <a:close/>
                    </a:path>
                  </a:pathLst>
                </a:custGeom>
                <a:solidFill>
                  <a:srgbClr val="E7B5A1">
                    <a:alpha val="5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" name="任意多边形: 形状 17"/>
                <p:cNvSpPr/>
                <p:nvPr/>
              </p:nvSpPr>
              <p:spPr>
                <a:xfrm>
                  <a:off x="3586513" y="2412685"/>
                  <a:ext cx="891258" cy="3113257"/>
                </a:xfrm>
                <a:custGeom>
                  <a:avLst/>
                  <a:gdLst>
                    <a:gd name="connsiteX0" fmla="*/ 495300 w 990600"/>
                    <a:gd name="connsiteY0" fmla="*/ 0 h 3224213"/>
                    <a:gd name="connsiteX1" fmla="*/ 811253 w 990600"/>
                    <a:gd name="connsiteY1" fmla="*/ 209428 h 3224213"/>
                    <a:gd name="connsiteX2" fmla="*/ 822731 w 990600"/>
                    <a:gd name="connsiteY2" fmla="*/ 246405 h 3224213"/>
                    <a:gd name="connsiteX3" fmla="*/ 863027 w 990600"/>
                    <a:gd name="connsiteY3" fmla="*/ 254540 h 3224213"/>
                    <a:gd name="connsiteX4" fmla="*/ 990600 w 990600"/>
                    <a:gd name="connsiteY4" fmla="*/ 447003 h 3224213"/>
                    <a:gd name="connsiteX5" fmla="*/ 990600 w 990600"/>
                    <a:gd name="connsiteY5" fmla="*/ 2777210 h 3224213"/>
                    <a:gd name="connsiteX6" fmla="*/ 863027 w 990600"/>
                    <a:gd name="connsiteY6" fmla="*/ 2969674 h 3224213"/>
                    <a:gd name="connsiteX7" fmla="*/ 822731 w 990600"/>
                    <a:gd name="connsiteY7" fmla="*/ 2977809 h 3224213"/>
                    <a:gd name="connsiteX8" fmla="*/ 811253 w 990600"/>
                    <a:gd name="connsiteY8" fmla="*/ 3014785 h 3224213"/>
                    <a:gd name="connsiteX9" fmla="*/ 495300 w 990600"/>
                    <a:gd name="connsiteY9" fmla="*/ 3224213 h 3224213"/>
                    <a:gd name="connsiteX10" fmla="*/ 179347 w 990600"/>
                    <a:gd name="connsiteY10" fmla="*/ 3014785 h 3224213"/>
                    <a:gd name="connsiteX11" fmla="*/ 167869 w 990600"/>
                    <a:gd name="connsiteY11" fmla="*/ 2977809 h 3224213"/>
                    <a:gd name="connsiteX12" fmla="*/ 127573 w 990600"/>
                    <a:gd name="connsiteY12" fmla="*/ 2969674 h 3224213"/>
                    <a:gd name="connsiteX13" fmla="*/ 0 w 990600"/>
                    <a:gd name="connsiteY13" fmla="*/ 2777210 h 3224213"/>
                    <a:gd name="connsiteX14" fmla="*/ 0 w 990600"/>
                    <a:gd name="connsiteY14" fmla="*/ 447003 h 3224213"/>
                    <a:gd name="connsiteX15" fmla="*/ 127573 w 990600"/>
                    <a:gd name="connsiteY15" fmla="*/ 254540 h 3224213"/>
                    <a:gd name="connsiteX16" fmla="*/ 167869 w 990600"/>
                    <a:gd name="connsiteY16" fmla="*/ 246405 h 3224213"/>
                    <a:gd name="connsiteX17" fmla="*/ 179347 w 990600"/>
                    <a:gd name="connsiteY17" fmla="*/ 209428 h 3224213"/>
                    <a:gd name="connsiteX18" fmla="*/ 495300 w 990600"/>
                    <a:gd name="connsiteY18" fmla="*/ 0 h 3224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990600" h="3224213">
                      <a:moveTo>
                        <a:pt x="495300" y="0"/>
                      </a:moveTo>
                      <a:cubicBezTo>
                        <a:pt x="637334" y="0"/>
                        <a:pt x="759198" y="86356"/>
                        <a:pt x="811253" y="209428"/>
                      </a:cubicBezTo>
                      <a:lnTo>
                        <a:pt x="822731" y="246405"/>
                      </a:lnTo>
                      <a:lnTo>
                        <a:pt x="863027" y="254540"/>
                      </a:lnTo>
                      <a:cubicBezTo>
                        <a:pt x="937996" y="286249"/>
                        <a:pt x="990600" y="360483"/>
                        <a:pt x="990600" y="447003"/>
                      </a:cubicBezTo>
                      <a:lnTo>
                        <a:pt x="990600" y="2777210"/>
                      </a:lnTo>
                      <a:cubicBezTo>
                        <a:pt x="990600" y="2863730"/>
                        <a:pt x="937996" y="2937964"/>
                        <a:pt x="863027" y="2969674"/>
                      </a:cubicBezTo>
                      <a:lnTo>
                        <a:pt x="822731" y="2977809"/>
                      </a:lnTo>
                      <a:lnTo>
                        <a:pt x="811253" y="3014785"/>
                      </a:lnTo>
                      <a:cubicBezTo>
                        <a:pt x="759198" y="3137857"/>
                        <a:pt x="637334" y="3224213"/>
                        <a:pt x="495300" y="3224213"/>
                      </a:cubicBezTo>
                      <a:cubicBezTo>
                        <a:pt x="353267" y="3224213"/>
                        <a:pt x="231402" y="3137857"/>
                        <a:pt x="179347" y="3014785"/>
                      </a:cubicBezTo>
                      <a:lnTo>
                        <a:pt x="167869" y="2977809"/>
                      </a:lnTo>
                      <a:lnTo>
                        <a:pt x="127573" y="2969674"/>
                      </a:lnTo>
                      <a:cubicBezTo>
                        <a:pt x="52604" y="2937964"/>
                        <a:pt x="0" y="2863730"/>
                        <a:pt x="0" y="2777210"/>
                      </a:cubicBezTo>
                      <a:lnTo>
                        <a:pt x="0" y="447003"/>
                      </a:lnTo>
                      <a:cubicBezTo>
                        <a:pt x="0" y="360483"/>
                        <a:pt x="52604" y="286249"/>
                        <a:pt x="127573" y="254540"/>
                      </a:cubicBezTo>
                      <a:lnTo>
                        <a:pt x="167869" y="246405"/>
                      </a:lnTo>
                      <a:lnTo>
                        <a:pt x="179347" y="209428"/>
                      </a:lnTo>
                      <a:cubicBezTo>
                        <a:pt x="231402" y="86356"/>
                        <a:pt x="353267" y="0"/>
                        <a:pt x="495300" y="0"/>
                      </a:cubicBezTo>
                      <a:close/>
                    </a:path>
                  </a:pathLst>
                </a:custGeom>
                <a:noFill/>
                <a:ln w="15875">
                  <a:gradFill>
                    <a:gsLst>
                      <a:gs pos="11927">
                        <a:srgbClr val="FCF5F3">
                          <a:alpha val="0"/>
                        </a:srgbClr>
                      </a:gs>
                      <a:gs pos="69728">
                        <a:srgbClr val="ECC4B7"/>
                      </a:gs>
                      <a:gs pos="33040">
                        <a:srgbClr val="F6E3DD"/>
                      </a:gs>
                      <a:gs pos="56000">
                        <a:srgbClr val="F0D0C5">
                          <a:alpha val="0"/>
                        </a:srgbClr>
                      </a:gs>
                      <a:gs pos="0">
                        <a:schemeClr val="bg1"/>
                      </a:gs>
                      <a:gs pos="100000">
                        <a:srgbClr val="E4AB97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5" name="图形 19"/>
              <p:cNvSpPr/>
              <p:nvPr/>
            </p:nvSpPr>
            <p:spPr>
              <a:xfrm rot="1495698">
                <a:off x="4751637" y="2252662"/>
                <a:ext cx="381183" cy="374601"/>
              </a:xfrm>
              <a:custGeom>
                <a:avLst/>
                <a:gdLst>
                  <a:gd name="connsiteX0" fmla="*/ 571326 w 1224746"/>
                  <a:gd name="connsiteY0" fmla="*/ 1201815 h 1203596"/>
                  <a:gd name="connsiteX1" fmla="*/ 271574 w 1224746"/>
                  <a:gd name="connsiteY1" fmla="*/ 1096754 h 1203596"/>
                  <a:gd name="connsiteX2" fmla="*/ 63358 w 1224746"/>
                  <a:gd name="connsiteY2" fmla="*/ 817291 h 1203596"/>
                  <a:gd name="connsiteX3" fmla="*/ 51071 w 1224746"/>
                  <a:gd name="connsiteY3" fmla="*/ 750997 h 1203596"/>
                  <a:gd name="connsiteX4" fmla="*/ 18686 w 1224746"/>
                  <a:gd name="connsiteY4" fmla="*/ 652223 h 1203596"/>
                  <a:gd name="connsiteX5" fmla="*/ 5255 w 1224746"/>
                  <a:gd name="connsiteY5" fmla="*/ 559640 h 1203596"/>
                  <a:gd name="connsiteX6" fmla="*/ 319390 w 1224746"/>
                  <a:gd name="connsiteY6" fmla="*/ 84628 h 1203596"/>
                  <a:gd name="connsiteX7" fmla="*/ 1008619 w 1224746"/>
                  <a:gd name="connsiteY7" fmla="*/ 140825 h 1203596"/>
                  <a:gd name="connsiteX8" fmla="*/ 1217216 w 1224746"/>
                  <a:gd name="connsiteY8" fmla="*/ 491060 h 1203596"/>
                  <a:gd name="connsiteX9" fmla="*/ 1108060 w 1224746"/>
                  <a:gd name="connsiteY9" fmla="*/ 928257 h 1203596"/>
                  <a:gd name="connsiteX10" fmla="*/ 872697 w 1224746"/>
                  <a:gd name="connsiteY10" fmla="*/ 1108184 h 1203596"/>
                  <a:gd name="connsiteX11" fmla="*/ 844408 w 1224746"/>
                  <a:gd name="connsiteY11" fmla="*/ 1128187 h 1203596"/>
                  <a:gd name="connsiteX12" fmla="*/ 768113 w 1224746"/>
                  <a:gd name="connsiteY12" fmla="*/ 1180193 h 1203596"/>
                  <a:gd name="connsiteX13" fmla="*/ 571326 w 1224746"/>
                  <a:gd name="connsiteY13" fmla="*/ 1201815 h 1203596"/>
                  <a:gd name="connsiteX14" fmla="*/ 767636 w 1224746"/>
                  <a:gd name="connsiteY14" fmla="*/ 1127234 h 1203596"/>
                  <a:gd name="connsiteX15" fmla="*/ 916226 w 1224746"/>
                  <a:gd name="connsiteY15" fmla="*/ 1070942 h 1203596"/>
                  <a:gd name="connsiteX16" fmla="*/ 1149875 w 1224746"/>
                  <a:gd name="connsiteY16" fmla="*/ 476010 h 1203596"/>
                  <a:gd name="connsiteX17" fmla="*/ 594377 w 1224746"/>
                  <a:gd name="connsiteY17" fmla="*/ 143588 h 1203596"/>
                  <a:gd name="connsiteX18" fmla="*/ 285386 w 1224746"/>
                  <a:gd name="connsiteY18" fmla="*/ 364187 h 1203596"/>
                  <a:gd name="connsiteX19" fmla="*/ 224521 w 1224746"/>
                  <a:gd name="connsiteY19" fmla="*/ 692799 h 1203596"/>
                  <a:gd name="connsiteX20" fmla="*/ 225188 w 1224746"/>
                  <a:gd name="connsiteY20" fmla="*/ 731661 h 1203596"/>
                  <a:gd name="connsiteX21" fmla="*/ 253763 w 1224746"/>
                  <a:gd name="connsiteY21" fmla="*/ 826340 h 1203596"/>
                  <a:gd name="connsiteX22" fmla="*/ 322819 w 1224746"/>
                  <a:gd name="connsiteY22" fmla="*/ 903206 h 1203596"/>
                  <a:gd name="connsiteX23" fmla="*/ 345965 w 1224746"/>
                  <a:gd name="connsiteY23" fmla="*/ 938068 h 1203596"/>
                  <a:gd name="connsiteX24" fmla="*/ 374825 w 1224746"/>
                  <a:gd name="connsiteY24" fmla="*/ 975596 h 1203596"/>
                  <a:gd name="connsiteX25" fmla="*/ 523130 w 1224746"/>
                  <a:gd name="connsiteY25" fmla="*/ 1044938 h 1203596"/>
                  <a:gd name="connsiteX26" fmla="*/ 555324 w 1224746"/>
                  <a:gd name="connsiteY26" fmla="*/ 1085039 h 1203596"/>
                  <a:gd name="connsiteX27" fmla="*/ 604759 w 1224746"/>
                  <a:gd name="connsiteY27" fmla="*/ 1117519 h 1203596"/>
                  <a:gd name="connsiteX28" fmla="*/ 756968 w 1224746"/>
                  <a:gd name="connsiteY28" fmla="*/ 1101707 h 1203596"/>
                  <a:gd name="connsiteX29" fmla="*/ 767636 w 1224746"/>
                  <a:gd name="connsiteY29" fmla="*/ 1127234 h 1203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24746" h="1203596">
                    <a:moveTo>
                      <a:pt x="571326" y="1201815"/>
                    </a:moveTo>
                    <a:cubicBezTo>
                      <a:pt x="462170" y="1212388"/>
                      <a:pt x="353394" y="1175717"/>
                      <a:pt x="271574" y="1096754"/>
                    </a:cubicBezTo>
                    <a:cubicBezTo>
                      <a:pt x="188612" y="1016649"/>
                      <a:pt x="94505" y="938830"/>
                      <a:pt x="63358" y="817291"/>
                    </a:cubicBezTo>
                    <a:cubicBezTo>
                      <a:pt x="57738" y="795288"/>
                      <a:pt x="52880" y="773762"/>
                      <a:pt x="51071" y="750997"/>
                    </a:cubicBezTo>
                    <a:cubicBezTo>
                      <a:pt x="48308" y="716040"/>
                      <a:pt x="45451" y="682131"/>
                      <a:pt x="18686" y="652223"/>
                    </a:cubicBezTo>
                    <a:cubicBezTo>
                      <a:pt x="-3222" y="627839"/>
                      <a:pt x="-3222" y="590596"/>
                      <a:pt x="5255" y="559640"/>
                    </a:cubicBezTo>
                    <a:cubicBezTo>
                      <a:pt x="58119" y="367235"/>
                      <a:pt x="137653" y="188355"/>
                      <a:pt x="319390" y="84628"/>
                    </a:cubicBezTo>
                    <a:cubicBezTo>
                      <a:pt x="530178" y="-35768"/>
                      <a:pt x="801831" y="-36816"/>
                      <a:pt x="1008619" y="140825"/>
                    </a:cubicBezTo>
                    <a:cubicBezTo>
                      <a:pt x="1119014" y="235694"/>
                      <a:pt x="1195499" y="347232"/>
                      <a:pt x="1217216" y="491060"/>
                    </a:cubicBezTo>
                    <a:cubicBezTo>
                      <a:pt x="1241315" y="650794"/>
                      <a:pt x="1208263" y="798146"/>
                      <a:pt x="1108060" y="928257"/>
                    </a:cubicBezTo>
                    <a:cubicBezTo>
                      <a:pt x="1045481" y="1009410"/>
                      <a:pt x="967376" y="1069418"/>
                      <a:pt x="872697" y="1108184"/>
                    </a:cubicBezTo>
                    <a:cubicBezTo>
                      <a:pt x="861648" y="1112756"/>
                      <a:pt x="849551" y="1115995"/>
                      <a:pt x="844408" y="1128187"/>
                    </a:cubicBezTo>
                    <a:cubicBezTo>
                      <a:pt x="830120" y="1162191"/>
                      <a:pt x="800117" y="1172859"/>
                      <a:pt x="768113" y="1180193"/>
                    </a:cubicBezTo>
                    <a:cubicBezTo>
                      <a:pt x="706486" y="1194290"/>
                      <a:pt x="644383" y="1204863"/>
                      <a:pt x="571326" y="1201815"/>
                    </a:cubicBezTo>
                    <a:close/>
                    <a:moveTo>
                      <a:pt x="767636" y="1127234"/>
                    </a:moveTo>
                    <a:cubicBezTo>
                      <a:pt x="824691" y="1127520"/>
                      <a:pt x="870602" y="1097612"/>
                      <a:pt x="916226" y="1070942"/>
                    </a:cubicBezTo>
                    <a:cubicBezTo>
                      <a:pt x="1139683" y="940830"/>
                      <a:pt x="1219407" y="703562"/>
                      <a:pt x="1149875" y="476010"/>
                    </a:cubicBezTo>
                    <a:cubicBezTo>
                      <a:pt x="1080914" y="250268"/>
                      <a:pt x="844217" y="94058"/>
                      <a:pt x="594377" y="143588"/>
                    </a:cubicBezTo>
                    <a:cubicBezTo>
                      <a:pt x="455026" y="171210"/>
                      <a:pt x="353394" y="248934"/>
                      <a:pt x="285386" y="364187"/>
                    </a:cubicBezTo>
                    <a:cubicBezTo>
                      <a:pt x="227378" y="462485"/>
                      <a:pt x="191564" y="573356"/>
                      <a:pt x="224521" y="692799"/>
                    </a:cubicBezTo>
                    <a:cubicBezTo>
                      <a:pt x="227855" y="704991"/>
                      <a:pt x="228331" y="719564"/>
                      <a:pt x="225188" y="731661"/>
                    </a:cubicBezTo>
                    <a:cubicBezTo>
                      <a:pt x="215377" y="769666"/>
                      <a:pt x="232427" y="798146"/>
                      <a:pt x="253763" y="826340"/>
                    </a:cubicBezTo>
                    <a:cubicBezTo>
                      <a:pt x="274622" y="853962"/>
                      <a:pt x="298149" y="879013"/>
                      <a:pt x="322819" y="903206"/>
                    </a:cubicBezTo>
                    <a:cubicBezTo>
                      <a:pt x="333011" y="913208"/>
                      <a:pt x="345012" y="922828"/>
                      <a:pt x="345965" y="938068"/>
                    </a:cubicBezTo>
                    <a:cubicBezTo>
                      <a:pt x="347108" y="957785"/>
                      <a:pt x="360252" y="966643"/>
                      <a:pt x="374825" y="975596"/>
                    </a:cubicBezTo>
                    <a:cubicBezTo>
                      <a:pt x="421593" y="1004552"/>
                      <a:pt x="471695" y="1026079"/>
                      <a:pt x="523130" y="1044938"/>
                    </a:cubicBezTo>
                    <a:cubicBezTo>
                      <a:pt x="540179" y="1051225"/>
                      <a:pt x="562849" y="1052749"/>
                      <a:pt x="555324" y="1085039"/>
                    </a:cubicBezTo>
                    <a:cubicBezTo>
                      <a:pt x="550752" y="1104755"/>
                      <a:pt x="582851" y="1120757"/>
                      <a:pt x="604759" y="1117519"/>
                    </a:cubicBezTo>
                    <a:cubicBezTo>
                      <a:pt x="655146" y="1110089"/>
                      <a:pt x="706486" y="1110661"/>
                      <a:pt x="756968" y="1101707"/>
                    </a:cubicBezTo>
                    <a:cubicBezTo>
                      <a:pt x="780019" y="1097802"/>
                      <a:pt x="777257" y="1112947"/>
                      <a:pt x="767636" y="1127234"/>
                    </a:cubicBezTo>
                    <a:close/>
                  </a:path>
                </a:pathLst>
              </a:custGeom>
              <a:gradFill flip="none" rotWithShape="1">
                <a:gsLst>
                  <a:gs pos="26000">
                    <a:schemeClr val="bg1"/>
                  </a:gs>
                  <a:gs pos="79000">
                    <a:srgbClr val="E4AB97">
                      <a:alpha val="0"/>
                    </a:srgbClr>
                  </a:gs>
                </a:gsLst>
                <a:lin ang="54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 rot="5400000">
              <a:off x="549462" y="2594164"/>
              <a:ext cx="150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A94D41"/>
                  </a:solidFill>
                  <a:latin typeface="华康雅宋体W9(P)" panose="02020900000000000000" pitchFamily="18" charset="-122"/>
                  <a:ea typeface="华康雅宋体W9(P)" panose="02020900000000000000" pitchFamily="18" charset="-122"/>
                </a:rPr>
                <a:t>3.</a:t>
              </a:r>
              <a:r>
                <a:rPr lang="zh-CN" altLang="en-US" sz="2400" dirty="0">
                  <a:solidFill>
                    <a:srgbClr val="A94D41"/>
                  </a:solidFill>
                  <a:latin typeface="华康雅宋体W9(P)" panose="02020900000000000000" pitchFamily="18" charset="-122"/>
                  <a:ea typeface="华康雅宋体W9(P)" panose="02020900000000000000" pitchFamily="18" charset="-122"/>
                </a:rPr>
                <a:t>判断题</a:t>
              </a:r>
              <a:endParaRPr lang="zh-CN" altLang="en-US" sz="2400" dirty="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984559" y="4882344"/>
            <a:ext cx="4927644" cy="107950"/>
            <a:chOff x="1877349" y="5538086"/>
            <a:chExt cx="4927644" cy="107950"/>
          </a:xfrm>
        </p:grpSpPr>
        <p:sp>
          <p:nvSpPr>
            <p:cNvPr id="29" name="菱形 28"/>
            <p:cNvSpPr/>
            <p:nvPr/>
          </p:nvSpPr>
          <p:spPr>
            <a:xfrm>
              <a:off x="6697043" y="5538086"/>
              <a:ext cx="107950" cy="107950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1877349" y="5578727"/>
              <a:ext cx="4706292" cy="45719"/>
              <a:chOff x="1915449" y="5569202"/>
              <a:chExt cx="4706292" cy="45719"/>
            </a:xfrm>
          </p:grpSpPr>
          <p:sp>
            <p:nvSpPr>
              <p:cNvPr id="32" name="菱形 31"/>
              <p:cNvSpPr/>
              <p:nvPr/>
            </p:nvSpPr>
            <p:spPr>
              <a:xfrm>
                <a:off x="6576022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菱形 32"/>
              <p:cNvSpPr/>
              <p:nvPr/>
            </p:nvSpPr>
            <p:spPr>
              <a:xfrm>
                <a:off x="6462369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菱形 33"/>
              <p:cNvSpPr/>
              <p:nvPr/>
            </p:nvSpPr>
            <p:spPr>
              <a:xfrm>
                <a:off x="6348696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菱形 34"/>
              <p:cNvSpPr/>
              <p:nvPr/>
            </p:nvSpPr>
            <p:spPr>
              <a:xfrm>
                <a:off x="6235023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菱形 35"/>
              <p:cNvSpPr/>
              <p:nvPr/>
            </p:nvSpPr>
            <p:spPr>
              <a:xfrm>
                <a:off x="6121350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菱形 36"/>
              <p:cNvSpPr/>
              <p:nvPr/>
            </p:nvSpPr>
            <p:spPr>
              <a:xfrm>
                <a:off x="6007677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菱形 37"/>
              <p:cNvSpPr/>
              <p:nvPr/>
            </p:nvSpPr>
            <p:spPr>
              <a:xfrm>
                <a:off x="5894004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菱形 38"/>
              <p:cNvSpPr/>
              <p:nvPr/>
            </p:nvSpPr>
            <p:spPr>
              <a:xfrm>
                <a:off x="5780331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菱形 39"/>
              <p:cNvSpPr/>
              <p:nvPr/>
            </p:nvSpPr>
            <p:spPr>
              <a:xfrm>
                <a:off x="5666658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菱形 40"/>
              <p:cNvSpPr/>
              <p:nvPr/>
            </p:nvSpPr>
            <p:spPr>
              <a:xfrm>
                <a:off x="5552985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菱形 41"/>
              <p:cNvSpPr/>
              <p:nvPr/>
            </p:nvSpPr>
            <p:spPr>
              <a:xfrm>
                <a:off x="5439312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菱形 43"/>
              <p:cNvSpPr/>
              <p:nvPr/>
            </p:nvSpPr>
            <p:spPr>
              <a:xfrm>
                <a:off x="5325639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菱形 44"/>
              <p:cNvSpPr/>
              <p:nvPr/>
            </p:nvSpPr>
            <p:spPr>
              <a:xfrm>
                <a:off x="5211966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菱形 47"/>
              <p:cNvSpPr/>
              <p:nvPr/>
            </p:nvSpPr>
            <p:spPr>
              <a:xfrm>
                <a:off x="4984620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菱形 49"/>
              <p:cNvSpPr/>
              <p:nvPr/>
            </p:nvSpPr>
            <p:spPr>
              <a:xfrm>
                <a:off x="4757274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菱形 50"/>
              <p:cNvSpPr/>
              <p:nvPr/>
            </p:nvSpPr>
            <p:spPr>
              <a:xfrm>
                <a:off x="4529928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菱形 53"/>
              <p:cNvSpPr/>
              <p:nvPr/>
            </p:nvSpPr>
            <p:spPr>
              <a:xfrm>
                <a:off x="4302582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菱形 54"/>
              <p:cNvSpPr/>
              <p:nvPr/>
            </p:nvSpPr>
            <p:spPr>
              <a:xfrm>
                <a:off x="3620544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菱形 55"/>
              <p:cNvSpPr/>
              <p:nvPr/>
            </p:nvSpPr>
            <p:spPr>
              <a:xfrm>
                <a:off x="4075236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菱形 56"/>
              <p:cNvSpPr/>
              <p:nvPr/>
            </p:nvSpPr>
            <p:spPr>
              <a:xfrm>
                <a:off x="3847890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菱形 57"/>
              <p:cNvSpPr/>
              <p:nvPr/>
            </p:nvSpPr>
            <p:spPr>
              <a:xfrm>
                <a:off x="3393198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菱形 58"/>
              <p:cNvSpPr/>
              <p:nvPr/>
            </p:nvSpPr>
            <p:spPr>
              <a:xfrm>
                <a:off x="5098293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菱形 59"/>
              <p:cNvSpPr/>
              <p:nvPr/>
            </p:nvSpPr>
            <p:spPr>
              <a:xfrm>
                <a:off x="4870947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菱形 60"/>
              <p:cNvSpPr/>
              <p:nvPr/>
            </p:nvSpPr>
            <p:spPr>
              <a:xfrm>
                <a:off x="4643601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菱形 61"/>
              <p:cNvSpPr/>
              <p:nvPr/>
            </p:nvSpPr>
            <p:spPr>
              <a:xfrm>
                <a:off x="4416255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菱形 62"/>
              <p:cNvSpPr/>
              <p:nvPr/>
            </p:nvSpPr>
            <p:spPr>
              <a:xfrm>
                <a:off x="4188909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菱形 63"/>
              <p:cNvSpPr/>
              <p:nvPr/>
            </p:nvSpPr>
            <p:spPr>
              <a:xfrm>
                <a:off x="3961563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菱形 64"/>
              <p:cNvSpPr/>
              <p:nvPr/>
            </p:nvSpPr>
            <p:spPr>
              <a:xfrm>
                <a:off x="3734217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菱形 65"/>
              <p:cNvSpPr/>
              <p:nvPr/>
            </p:nvSpPr>
            <p:spPr>
              <a:xfrm>
                <a:off x="3506871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菱形 66"/>
              <p:cNvSpPr/>
              <p:nvPr/>
            </p:nvSpPr>
            <p:spPr>
              <a:xfrm>
                <a:off x="3279525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菱形 67"/>
              <p:cNvSpPr/>
              <p:nvPr/>
            </p:nvSpPr>
            <p:spPr>
              <a:xfrm>
                <a:off x="3165852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菱形 68"/>
              <p:cNvSpPr/>
              <p:nvPr/>
            </p:nvSpPr>
            <p:spPr>
              <a:xfrm>
                <a:off x="3052179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菱形 69"/>
              <p:cNvSpPr/>
              <p:nvPr/>
            </p:nvSpPr>
            <p:spPr>
              <a:xfrm>
                <a:off x="2938506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菱形 70"/>
              <p:cNvSpPr/>
              <p:nvPr/>
            </p:nvSpPr>
            <p:spPr>
              <a:xfrm>
                <a:off x="2824833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菱形 71"/>
              <p:cNvSpPr/>
              <p:nvPr/>
            </p:nvSpPr>
            <p:spPr>
              <a:xfrm>
                <a:off x="2711160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菱形 72"/>
              <p:cNvSpPr/>
              <p:nvPr/>
            </p:nvSpPr>
            <p:spPr>
              <a:xfrm>
                <a:off x="2597487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菱形 73"/>
              <p:cNvSpPr/>
              <p:nvPr/>
            </p:nvSpPr>
            <p:spPr>
              <a:xfrm>
                <a:off x="2483814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菱形 74"/>
              <p:cNvSpPr/>
              <p:nvPr/>
            </p:nvSpPr>
            <p:spPr>
              <a:xfrm>
                <a:off x="2370141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菱形 75"/>
              <p:cNvSpPr/>
              <p:nvPr/>
            </p:nvSpPr>
            <p:spPr>
              <a:xfrm>
                <a:off x="2029122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菱形 76"/>
              <p:cNvSpPr/>
              <p:nvPr/>
            </p:nvSpPr>
            <p:spPr>
              <a:xfrm>
                <a:off x="2256468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菱形 77"/>
              <p:cNvSpPr/>
              <p:nvPr/>
            </p:nvSpPr>
            <p:spPr>
              <a:xfrm>
                <a:off x="2142795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菱形 78"/>
              <p:cNvSpPr/>
              <p:nvPr/>
            </p:nvSpPr>
            <p:spPr>
              <a:xfrm>
                <a:off x="1915449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" name="图形 21"/>
          <p:cNvSpPr/>
          <p:nvPr/>
        </p:nvSpPr>
        <p:spPr>
          <a:xfrm>
            <a:off x="1208698" y="431786"/>
            <a:ext cx="3570169" cy="241698"/>
          </a:xfrm>
          <a:custGeom>
            <a:avLst/>
            <a:gdLst>
              <a:gd name="connsiteX0" fmla="*/ 212254 w 2260415"/>
              <a:gd name="connsiteY0" fmla="*/ 323785 h 365619"/>
              <a:gd name="connsiteX1" fmla="*/ 188156 w 2260415"/>
              <a:gd name="connsiteY1" fmla="*/ 349693 h 365619"/>
              <a:gd name="connsiteX2" fmla="*/ 42043 w 2260415"/>
              <a:gd name="connsiteY2" fmla="*/ 306164 h 365619"/>
              <a:gd name="connsiteX3" fmla="*/ 7848 w 2260415"/>
              <a:gd name="connsiteY3" fmla="*/ 233583 h 365619"/>
              <a:gd name="connsiteX4" fmla="*/ 79571 w 2260415"/>
              <a:gd name="connsiteY4" fmla="*/ 152335 h 365619"/>
              <a:gd name="connsiteX5" fmla="*/ 155676 w 2260415"/>
              <a:gd name="connsiteY5" fmla="*/ 74420 h 365619"/>
              <a:gd name="connsiteX6" fmla="*/ 195014 w 2260415"/>
              <a:gd name="connsiteY6" fmla="*/ 53370 h 365619"/>
              <a:gd name="connsiteX7" fmla="*/ 243211 w 2260415"/>
              <a:gd name="connsiteY7" fmla="*/ 41273 h 365619"/>
              <a:gd name="connsiteX8" fmla="*/ 405612 w 2260415"/>
              <a:gd name="connsiteY8" fmla="*/ 7460 h 365619"/>
              <a:gd name="connsiteX9" fmla="*/ 619448 w 2260415"/>
              <a:gd name="connsiteY9" fmla="*/ 4793 h 365619"/>
              <a:gd name="connsiteX10" fmla="*/ 777468 w 2260415"/>
              <a:gd name="connsiteY10" fmla="*/ 6031 h 365619"/>
              <a:gd name="connsiteX11" fmla="*/ 988732 w 2260415"/>
              <a:gd name="connsiteY11" fmla="*/ 17937 h 365619"/>
              <a:gd name="connsiteX12" fmla="*/ 1243431 w 2260415"/>
              <a:gd name="connsiteY12" fmla="*/ 32225 h 365619"/>
              <a:gd name="connsiteX13" fmla="*/ 1785118 w 2260415"/>
              <a:gd name="connsiteY13" fmla="*/ 98804 h 365619"/>
              <a:gd name="connsiteX14" fmla="*/ 1829314 w 2260415"/>
              <a:gd name="connsiteY14" fmla="*/ 109568 h 365619"/>
              <a:gd name="connsiteX15" fmla="*/ 1839601 w 2260415"/>
              <a:gd name="connsiteY15" fmla="*/ 120998 h 365619"/>
              <a:gd name="connsiteX16" fmla="*/ 1824932 w 2260415"/>
              <a:gd name="connsiteY16" fmla="*/ 139476 h 365619"/>
              <a:gd name="connsiteX17" fmla="*/ 2013146 w 2260415"/>
              <a:gd name="connsiteY17" fmla="*/ 188816 h 365619"/>
              <a:gd name="connsiteX18" fmla="*/ 1909609 w 2260415"/>
              <a:gd name="connsiteY18" fmla="*/ 179767 h 365619"/>
              <a:gd name="connsiteX19" fmla="*/ 2260415 w 2260415"/>
              <a:gd name="connsiteY19" fmla="*/ 258539 h 365619"/>
              <a:gd name="connsiteX20" fmla="*/ 2204980 w 2260415"/>
              <a:gd name="connsiteY20" fmla="*/ 254443 h 365619"/>
              <a:gd name="connsiteX21" fmla="*/ 2236507 w 2260415"/>
              <a:gd name="connsiteY21" fmla="*/ 274636 h 365619"/>
              <a:gd name="connsiteX22" fmla="*/ 2059628 w 2260415"/>
              <a:gd name="connsiteY22" fmla="*/ 262539 h 365619"/>
              <a:gd name="connsiteX23" fmla="*/ 2071153 w 2260415"/>
              <a:gd name="connsiteY23" fmla="*/ 277970 h 365619"/>
              <a:gd name="connsiteX24" fmla="*/ 2052961 w 2260415"/>
              <a:gd name="connsiteY24" fmla="*/ 283875 h 365619"/>
              <a:gd name="connsiteX25" fmla="*/ 1919325 w 2260415"/>
              <a:gd name="connsiteY25" fmla="*/ 265111 h 365619"/>
              <a:gd name="connsiteX26" fmla="*/ 1701107 w 2260415"/>
              <a:gd name="connsiteY26" fmla="*/ 253490 h 365619"/>
              <a:gd name="connsiteX27" fmla="*/ 1538611 w 2260415"/>
              <a:gd name="connsiteY27" fmla="*/ 248061 h 365619"/>
              <a:gd name="connsiteX28" fmla="*/ 1179328 w 2260415"/>
              <a:gd name="connsiteY28" fmla="*/ 254062 h 365619"/>
              <a:gd name="connsiteX29" fmla="*/ 972540 w 2260415"/>
              <a:gd name="connsiteY29" fmla="*/ 259491 h 365619"/>
              <a:gd name="connsiteX30" fmla="*/ 645928 w 2260415"/>
              <a:gd name="connsiteY30" fmla="*/ 282065 h 365619"/>
              <a:gd name="connsiteX31" fmla="*/ 519817 w 2260415"/>
              <a:gd name="connsiteY31" fmla="*/ 297401 h 365619"/>
              <a:gd name="connsiteX32" fmla="*/ 450475 w 2260415"/>
              <a:gd name="connsiteY32" fmla="*/ 332167 h 365619"/>
              <a:gd name="connsiteX33" fmla="*/ 385038 w 2260415"/>
              <a:gd name="connsiteY33" fmla="*/ 348645 h 365619"/>
              <a:gd name="connsiteX34" fmla="*/ 358177 w 2260415"/>
              <a:gd name="connsiteY34" fmla="*/ 351503 h 365619"/>
              <a:gd name="connsiteX35" fmla="*/ 267404 w 2260415"/>
              <a:gd name="connsiteY35" fmla="*/ 348836 h 365619"/>
              <a:gd name="connsiteX36" fmla="*/ 212254 w 2260415"/>
              <a:gd name="connsiteY36" fmla="*/ 323785 h 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60415" h="365619">
                <a:moveTo>
                  <a:pt x="212254" y="323785"/>
                </a:moveTo>
                <a:cubicBezTo>
                  <a:pt x="204920" y="339787"/>
                  <a:pt x="211207" y="375982"/>
                  <a:pt x="188156" y="349693"/>
                </a:cubicBezTo>
                <a:cubicBezTo>
                  <a:pt x="146056" y="301687"/>
                  <a:pt x="92144" y="314260"/>
                  <a:pt x="42043" y="306164"/>
                </a:cubicBezTo>
                <a:cubicBezTo>
                  <a:pt x="-6725" y="298353"/>
                  <a:pt x="-5297" y="278827"/>
                  <a:pt x="7848" y="233583"/>
                </a:cubicBezTo>
                <a:cubicBezTo>
                  <a:pt x="20802" y="189006"/>
                  <a:pt x="48139" y="174433"/>
                  <a:pt x="79571" y="152335"/>
                </a:cubicBezTo>
                <a:cubicBezTo>
                  <a:pt x="108813" y="131761"/>
                  <a:pt x="130911" y="101090"/>
                  <a:pt x="155676" y="74420"/>
                </a:cubicBezTo>
                <a:cubicBezTo>
                  <a:pt x="166534" y="62705"/>
                  <a:pt x="177964" y="54894"/>
                  <a:pt x="195014" y="53370"/>
                </a:cubicBezTo>
                <a:cubicBezTo>
                  <a:pt x="211397" y="51941"/>
                  <a:pt x="228066" y="47560"/>
                  <a:pt x="243211" y="41273"/>
                </a:cubicBezTo>
                <a:cubicBezTo>
                  <a:pt x="295408" y="19747"/>
                  <a:pt x="349986" y="14699"/>
                  <a:pt x="405612" y="7460"/>
                </a:cubicBezTo>
                <a:cubicBezTo>
                  <a:pt x="477526" y="-1780"/>
                  <a:pt x="547630" y="-2161"/>
                  <a:pt x="619448" y="4793"/>
                </a:cubicBezTo>
                <a:cubicBezTo>
                  <a:pt x="671645" y="9841"/>
                  <a:pt x="724890" y="3935"/>
                  <a:pt x="777468" y="6031"/>
                </a:cubicBezTo>
                <a:cubicBezTo>
                  <a:pt x="847953" y="8793"/>
                  <a:pt x="918343" y="18223"/>
                  <a:pt x="988732" y="17937"/>
                </a:cubicBezTo>
                <a:cubicBezTo>
                  <a:pt x="1074076" y="17651"/>
                  <a:pt x="1158658" y="26033"/>
                  <a:pt x="1243431" y="32225"/>
                </a:cubicBezTo>
                <a:cubicBezTo>
                  <a:pt x="1425073" y="45560"/>
                  <a:pt x="1606619" y="60228"/>
                  <a:pt x="1785118" y="98804"/>
                </a:cubicBezTo>
                <a:cubicBezTo>
                  <a:pt x="1799881" y="101948"/>
                  <a:pt x="1814169" y="107282"/>
                  <a:pt x="1829314" y="109568"/>
                </a:cubicBezTo>
                <a:cubicBezTo>
                  <a:pt x="1832171" y="110044"/>
                  <a:pt x="1845411" y="103186"/>
                  <a:pt x="1839601" y="120998"/>
                </a:cubicBezTo>
                <a:cubicBezTo>
                  <a:pt x="1836743" y="129665"/>
                  <a:pt x="1835505" y="134809"/>
                  <a:pt x="1824932" y="139476"/>
                </a:cubicBezTo>
                <a:cubicBezTo>
                  <a:pt x="1889797" y="154907"/>
                  <a:pt x="1952853" y="166051"/>
                  <a:pt x="2013146" y="188816"/>
                </a:cubicBezTo>
                <a:cubicBezTo>
                  <a:pt x="1977808" y="193007"/>
                  <a:pt x="1945804" y="168718"/>
                  <a:pt x="1909609" y="179767"/>
                </a:cubicBezTo>
                <a:cubicBezTo>
                  <a:pt x="2022766" y="222344"/>
                  <a:pt x="2147735" y="213676"/>
                  <a:pt x="2260415" y="258539"/>
                </a:cubicBezTo>
                <a:cubicBezTo>
                  <a:pt x="2242794" y="270350"/>
                  <a:pt x="2224506" y="256634"/>
                  <a:pt x="2204980" y="254443"/>
                </a:cubicBezTo>
                <a:cubicBezTo>
                  <a:pt x="2211076" y="269492"/>
                  <a:pt x="2225078" y="264920"/>
                  <a:pt x="2236507" y="274636"/>
                </a:cubicBezTo>
                <a:cubicBezTo>
                  <a:pt x="2173261" y="284351"/>
                  <a:pt x="2116874" y="267016"/>
                  <a:pt x="2059628" y="262539"/>
                </a:cubicBezTo>
                <a:cubicBezTo>
                  <a:pt x="2059723" y="271493"/>
                  <a:pt x="2074678" y="267968"/>
                  <a:pt x="2071153" y="277970"/>
                </a:cubicBezTo>
                <a:cubicBezTo>
                  <a:pt x="2067915" y="287018"/>
                  <a:pt x="2059343" y="284923"/>
                  <a:pt x="2052961" y="283875"/>
                </a:cubicBezTo>
                <a:cubicBezTo>
                  <a:pt x="2008574" y="276160"/>
                  <a:pt x="1964664" y="266825"/>
                  <a:pt x="1919325" y="265111"/>
                </a:cubicBezTo>
                <a:cubicBezTo>
                  <a:pt x="1846554" y="262349"/>
                  <a:pt x="1773783" y="253586"/>
                  <a:pt x="1701107" y="253490"/>
                </a:cubicBezTo>
                <a:cubicBezTo>
                  <a:pt x="1646719" y="253395"/>
                  <a:pt x="1592522" y="245775"/>
                  <a:pt x="1538611" y="248061"/>
                </a:cubicBezTo>
                <a:cubicBezTo>
                  <a:pt x="1418881" y="253205"/>
                  <a:pt x="1299152" y="243394"/>
                  <a:pt x="1179328" y="254062"/>
                </a:cubicBezTo>
                <a:cubicBezTo>
                  <a:pt x="1110748" y="260158"/>
                  <a:pt x="1041120" y="253205"/>
                  <a:pt x="972540" y="259491"/>
                </a:cubicBezTo>
                <a:cubicBezTo>
                  <a:pt x="863764" y="269492"/>
                  <a:pt x="754417" y="270921"/>
                  <a:pt x="645928" y="282065"/>
                </a:cubicBezTo>
                <a:cubicBezTo>
                  <a:pt x="604113" y="286352"/>
                  <a:pt x="560965" y="287018"/>
                  <a:pt x="519817" y="297401"/>
                </a:cubicBezTo>
                <a:cubicBezTo>
                  <a:pt x="494575" y="303782"/>
                  <a:pt x="457714" y="289209"/>
                  <a:pt x="450475" y="332167"/>
                </a:cubicBezTo>
                <a:cubicBezTo>
                  <a:pt x="425519" y="324642"/>
                  <a:pt x="413041" y="365219"/>
                  <a:pt x="385038" y="348645"/>
                </a:cubicBezTo>
                <a:cubicBezTo>
                  <a:pt x="377227" y="343978"/>
                  <a:pt x="367798" y="347121"/>
                  <a:pt x="358177" y="351503"/>
                </a:cubicBezTo>
                <a:cubicBezTo>
                  <a:pt x="327888" y="365504"/>
                  <a:pt x="294550" y="375696"/>
                  <a:pt x="267404" y="348836"/>
                </a:cubicBezTo>
                <a:cubicBezTo>
                  <a:pt x="250354" y="332072"/>
                  <a:pt x="221684" y="355979"/>
                  <a:pt x="212254" y="323785"/>
                </a:cubicBezTo>
                <a:close/>
              </a:path>
            </a:pathLst>
          </a:custGeom>
          <a:gradFill flip="none" rotWithShape="1">
            <a:gsLst>
              <a:gs pos="100000">
                <a:srgbClr val="A94D41">
                  <a:alpha val="0"/>
                </a:srgbClr>
              </a:gs>
              <a:gs pos="0">
                <a:srgbClr val="CE6A42">
                  <a:alpha val="61000"/>
                </a:srgbClr>
              </a:gs>
            </a:gsLst>
            <a:lin ang="10800000" scaled="1"/>
            <a:tileRect/>
          </a:gradFill>
          <a:ln w="514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5" name="图形 24"/>
          <p:cNvGrpSpPr/>
          <p:nvPr/>
        </p:nvGrpSpPr>
        <p:grpSpPr>
          <a:xfrm>
            <a:off x="252130" y="134650"/>
            <a:ext cx="673245" cy="584775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7" name="任意多边形: 形状 6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92947" y="163665"/>
            <a:ext cx="2885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67311B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sym typeface="+mn-ea"/>
              </a:rPr>
              <a:t>职业汉语系列微课</a:t>
            </a:r>
            <a:endParaRPr lang="zh-CN" altLang="en-US" sz="2000" dirty="0">
              <a:solidFill>
                <a:srgbClr val="67311B"/>
              </a:solidFill>
              <a:latin typeface="华康雅宋体W9" panose="02020909000000000000" pitchFamily="49" charset="-122"/>
              <a:ea typeface="华康雅宋体W9" panose="02020909000000000000" pitchFamily="49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44508" y="2592222"/>
            <a:ext cx="544322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ctr">
              <a:lnSpc>
                <a:spcPct val="150000"/>
              </a:lnSpc>
              <a:spcAft>
                <a:spcPts val="800"/>
              </a:spcAft>
              <a:buSzPct val="100000"/>
              <a:buFont typeface="+mn-ea"/>
            </a:pPr>
            <a:r>
              <a:rPr lang="en-US" altLang="zh-CN" b="1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(1)</a:t>
            </a:r>
            <a:r>
              <a:rPr lang="zh-CN" altLang="en-US" b="1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追求完美的精神只存在于古代。</a:t>
            </a:r>
            <a:endParaRPr lang="zh-CN" altLang="en-US" b="1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微软雅黑" panose="020B0503020204020204" charset="-122"/>
            </a:endParaRPr>
          </a:p>
          <a:p>
            <a:pPr lvl="0" fontAlgn="ctr">
              <a:lnSpc>
                <a:spcPct val="150000"/>
              </a:lnSpc>
              <a:spcAft>
                <a:spcPts val="800"/>
              </a:spcAft>
              <a:buSzPct val="100000"/>
              <a:buFont typeface="+mn-ea"/>
            </a:pPr>
            <a:r>
              <a:rPr lang="en-US" altLang="zh-CN" b="1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(2)</a:t>
            </a:r>
            <a:r>
              <a:rPr lang="zh-CN" altLang="en-US" b="1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追求完美只体现在具有不凡成就的人物身上。</a:t>
            </a:r>
            <a:endParaRPr lang="zh-CN" altLang="en-US" b="1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微软雅黑" panose="020B0503020204020204" charset="-122"/>
            </a:endParaRPr>
          </a:p>
          <a:p>
            <a:pPr lvl="0" fontAlgn="ctr">
              <a:lnSpc>
                <a:spcPct val="150000"/>
              </a:lnSpc>
              <a:spcAft>
                <a:spcPts val="800"/>
              </a:spcAft>
              <a:buSzPct val="100000"/>
            </a:pPr>
            <a:r>
              <a:rPr lang="en-US" altLang="zh-CN" b="1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(3)</a:t>
            </a:r>
            <a:r>
              <a:rPr lang="zh-CN" altLang="en-US" b="1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郭汉中是一名文物修复师，他修复过“青铜 </a:t>
            </a:r>
            <a:endParaRPr lang="en-US" altLang="zh-CN" b="1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微软雅黑" panose="020B0503020204020204" charset="-122"/>
            </a:endParaRPr>
          </a:p>
          <a:p>
            <a:pPr lvl="0" fontAlgn="ctr">
              <a:lnSpc>
                <a:spcPct val="150000"/>
              </a:lnSpc>
              <a:spcAft>
                <a:spcPts val="800"/>
              </a:spcAft>
              <a:buSzPct val="100000"/>
            </a:pPr>
            <a:r>
              <a:rPr lang="en-US" altLang="zh-CN" b="1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     </a:t>
            </a:r>
            <a:r>
              <a:rPr lang="zh-CN" altLang="en-US" b="1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神树”。</a:t>
            </a:r>
            <a:endParaRPr lang="zh-CN" altLang="en-US" b="1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58863" y="2626959"/>
            <a:ext cx="73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A94D41"/>
                </a:solidFill>
              </a:rPr>
              <a:t>×</a:t>
            </a:r>
            <a:endParaRPr lang="en-US" altLang="zh-CN" sz="3200" b="1" dirty="0">
              <a:solidFill>
                <a:srgbClr val="A94D4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83263" y="3136612"/>
            <a:ext cx="73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A94D41"/>
                </a:solidFill>
              </a:rPr>
              <a:t>×</a:t>
            </a:r>
            <a:endParaRPr lang="en-US" altLang="zh-CN" sz="3200" b="1" dirty="0">
              <a:solidFill>
                <a:srgbClr val="A94D4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054423" y="4152125"/>
            <a:ext cx="73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A94D41"/>
                </a:solidFill>
              </a:rPr>
              <a:t>√</a:t>
            </a:r>
            <a:endParaRPr lang="en-US" altLang="zh-CN" sz="3200" b="1" dirty="0">
              <a:solidFill>
                <a:srgbClr val="A94D4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0" grpId="0"/>
      <p:bldP spid="10" grpId="1"/>
      <p:bldP spid="13" grpId="0"/>
      <p:bldP spid="13" grpId="1"/>
      <p:bldP spid="17" grpId="0"/>
      <p:bldP spid="1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图形 21"/>
          <p:cNvSpPr/>
          <p:nvPr/>
        </p:nvSpPr>
        <p:spPr>
          <a:xfrm>
            <a:off x="1208698" y="431786"/>
            <a:ext cx="3570169" cy="241698"/>
          </a:xfrm>
          <a:custGeom>
            <a:avLst/>
            <a:gdLst>
              <a:gd name="connsiteX0" fmla="*/ 212254 w 2260415"/>
              <a:gd name="connsiteY0" fmla="*/ 323785 h 365619"/>
              <a:gd name="connsiteX1" fmla="*/ 188156 w 2260415"/>
              <a:gd name="connsiteY1" fmla="*/ 349693 h 365619"/>
              <a:gd name="connsiteX2" fmla="*/ 42043 w 2260415"/>
              <a:gd name="connsiteY2" fmla="*/ 306164 h 365619"/>
              <a:gd name="connsiteX3" fmla="*/ 7848 w 2260415"/>
              <a:gd name="connsiteY3" fmla="*/ 233583 h 365619"/>
              <a:gd name="connsiteX4" fmla="*/ 79571 w 2260415"/>
              <a:gd name="connsiteY4" fmla="*/ 152335 h 365619"/>
              <a:gd name="connsiteX5" fmla="*/ 155676 w 2260415"/>
              <a:gd name="connsiteY5" fmla="*/ 74420 h 365619"/>
              <a:gd name="connsiteX6" fmla="*/ 195014 w 2260415"/>
              <a:gd name="connsiteY6" fmla="*/ 53370 h 365619"/>
              <a:gd name="connsiteX7" fmla="*/ 243211 w 2260415"/>
              <a:gd name="connsiteY7" fmla="*/ 41273 h 365619"/>
              <a:gd name="connsiteX8" fmla="*/ 405612 w 2260415"/>
              <a:gd name="connsiteY8" fmla="*/ 7460 h 365619"/>
              <a:gd name="connsiteX9" fmla="*/ 619448 w 2260415"/>
              <a:gd name="connsiteY9" fmla="*/ 4793 h 365619"/>
              <a:gd name="connsiteX10" fmla="*/ 777468 w 2260415"/>
              <a:gd name="connsiteY10" fmla="*/ 6031 h 365619"/>
              <a:gd name="connsiteX11" fmla="*/ 988732 w 2260415"/>
              <a:gd name="connsiteY11" fmla="*/ 17937 h 365619"/>
              <a:gd name="connsiteX12" fmla="*/ 1243431 w 2260415"/>
              <a:gd name="connsiteY12" fmla="*/ 32225 h 365619"/>
              <a:gd name="connsiteX13" fmla="*/ 1785118 w 2260415"/>
              <a:gd name="connsiteY13" fmla="*/ 98804 h 365619"/>
              <a:gd name="connsiteX14" fmla="*/ 1829314 w 2260415"/>
              <a:gd name="connsiteY14" fmla="*/ 109568 h 365619"/>
              <a:gd name="connsiteX15" fmla="*/ 1839601 w 2260415"/>
              <a:gd name="connsiteY15" fmla="*/ 120998 h 365619"/>
              <a:gd name="connsiteX16" fmla="*/ 1824932 w 2260415"/>
              <a:gd name="connsiteY16" fmla="*/ 139476 h 365619"/>
              <a:gd name="connsiteX17" fmla="*/ 2013146 w 2260415"/>
              <a:gd name="connsiteY17" fmla="*/ 188816 h 365619"/>
              <a:gd name="connsiteX18" fmla="*/ 1909609 w 2260415"/>
              <a:gd name="connsiteY18" fmla="*/ 179767 h 365619"/>
              <a:gd name="connsiteX19" fmla="*/ 2260415 w 2260415"/>
              <a:gd name="connsiteY19" fmla="*/ 258539 h 365619"/>
              <a:gd name="connsiteX20" fmla="*/ 2204980 w 2260415"/>
              <a:gd name="connsiteY20" fmla="*/ 254443 h 365619"/>
              <a:gd name="connsiteX21" fmla="*/ 2236507 w 2260415"/>
              <a:gd name="connsiteY21" fmla="*/ 274636 h 365619"/>
              <a:gd name="connsiteX22" fmla="*/ 2059628 w 2260415"/>
              <a:gd name="connsiteY22" fmla="*/ 262539 h 365619"/>
              <a:gd name="connsiteX23" fmla="*/ 2071153 w 2260415"/>
              <a:gd name="connsiteY23" fmla="*/ 277970 h 365619"/>
              <a:gd name="connsiteX24" fmla="*/ 2052961 w 2260415"/>
              <a:gd name="connsiteY24" fmla="*/ 283875 h 365619"/>
              <a:gd name="connsiteX25" fmla="*/ 1919325 w 2260415"/>
              <a:gd name="connsiteY25" fmla="*/ 265111 h 365619"/>
              <a:gd name="connsiteX26" fmla="*/ 1701107 w 2260415"/>
              <a:gd name="connsiteY26" fmla="*/ 253490 h 365619"/>
              <a:gd name="connsiteX27" fmla="*/ 1538611 w 2260415"/>
              <a:gd name="connsiteY27" fmla="*/ 248061 h 365619"/>
              <a:gd name="connsiteX28" fmla="*/ 1179328 w 2260415"/>
              <a:gd name="connsiteY28" fmla="*/ 254062 h 365619"/>
              <a:gd name="connsiteX29" fmla="*/ 972540 w 2260415"/>
              <a:gd name="connsiteY29" fmla="*/ 259491 h 365619"/>
              <a:gd name="connsiteX30" fmla="*/ 645928 w 2260415"/>
              <a:gd name="connsiteY30" fmla="*/ 282065 h 365619"/>
              <a:gd name="connsiteX31" fmla="*/ 519817 w 2260415"/>
              <a:gd name="connsiteY31" fmla="*/ 297401 h 365619"/>
              <a:gd name="connsiteX32" fmla="*/ 450475 w 2260415"/>
              <a:gd name="connsiteY32" fmla="*/ 332167 h 365619"/>
              <a:gd name="connsiteX33" fmla="*/ 385038 w 2260415"/>
              <a:gd name="connsiteY33" fmla="*/ 348645 h 365619"/>
              <a:gd name="connsiteX34" fmla="*/ 358177 w 2260415"/>
              <a:gd name="connsiteY34" fmla="*/ 351503 h 365619"/>
              <a:gd name="connsiteX35" fmla="*/ 267404 w 2260415"/>
              <a:gd name="connsiteY35" fmla="*/ 348836 h 365619"/>
              <a:gd name="connsiteX36" fmla="*/ 212254 w 2260415"/>
              <a:gd name="connsiteY36" fmla="*/ 323785 h 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60415" h="365619">
                <a:moveTo>
                  <a:pt x="212254" y="323785"/>
                </a:moveTo>
                <a:cubicBezTo>
                  <a:pt x="204920" y="339787"/>
                  <a:pt x="211207" y="375982"/>
                  <a:pt x="188156" y="349693"/>
                </a:cubicBezTo>
                <a:cubicBezTo>
                  <a:pt x="146056" y="301687"/>
                  <a:pt x="92144" y="314260"/>
                  <a:pt x="42043" y="306164"/>
                </a:cubicBezTo>
                <a:cubicBezTo>
                  <a:pt x="-6725" y="298353"/>
                  <a:pt x="-5297" y="278827"/>
                  <a:pt x="7848" y="233583"/>
                </a:cubicBezTo>
                <a:cubicBezTo>
                  <a:pt x="20802" y="189006"/>
                  <a:pt x="48139" y="174433"/>
                  <a:pt x="79571" y="152335"/>
                </a:cubicBezTo>
                <a:cubicBezTo>
                  <a:pt x="108813" y="131761"/>
                  <a:pt x="130911" y="101090"/>
                  <a:pt x="155676" y="74420"/>
                </a:cubicBezTo>
                <a:cubicBezTo>
                  <a:pt x="166534" y="62705"/>
                  <a:pt x="177964" y="54894"/>
                  <a:pt x="195014" y="53370"/>
                </a:cubicBezTo>
                <a:cubicBezTo>
                  <a:pt x="211397" y="51941"/>
                  <a:pt x="228066" y="47560"/>
                  <a:pt x="243211" y="41273"/>
                </a:cubicBezTo>
                <a:cubicBezTo>
                  <a:pt x="295408" y="19747"/>
                  <a:pt x="349986" y="14699"/>
                  <a:pt x="405612" y="7460"/>
                </a:cubicBezTo>
                <a:cubicBezTo>
                  <a:pt x="477526" y="-1780"/>
                  <a:pt x="547630" y="-2161"/>
                  <a:pt x="619448" y="4793"/>
                </a:cubicBezTo>
                <a:cubicBezTo>
                  <a:pt x="671645" y="9841"/>
                  <a:pt x="724890" y="3935"/>
                  <a:pt x="777468" y="6031"/>
                </a:cubicBezTo>
                <a:cubicBezTo>
                  <a:pt x="847953" y="8793"/>
                  <a:pt x="918343" y="18223"/>
                  <a:pt x="988732" y="17937"/>
                </a:cubicBezTo>
                <a:cubicBezTo>
                  <a:pt x="1074076" y="17651"/>
                  <a:pt x="1158658" y="26033"/>
                  <a:pt x="1243431" y="32225"/>
                </a:cubicBezTo>
                <a:cubicBezTo>
                  <a:pt x="1425073" y="45560"/>
                  <a:pt x="1606619" y="60228"/>
                  <a:pt x="1785118" y="98804"/>
                </a:cubicBezTo>
                <a:cubicBezTo>
                  <a:pt x="1799881" y="101948"/>
                  <a:pt x="1814169" y="107282"/>
                  <a:pt x="1829314" y="109568"/>
                </a:cubicBezTo>
                <a:cubicBezTo>
                  <a:pt x="1832171" y="110044"/>
                  <a:pt x="1845411" y="103186"/>
                  <a:pt x="1839601" y="120998"/>
                </a:cubicBezTo>
                <a:cubicBezTo>
                  <a:pt x="1836743" y="129665"/>
                  <a:pt x="1835505" y="134809"/>
                  <a:pt x="1824932" y="139476"/>
                </a:cubicBezTo>
                <a:cubicBezTo>
                  <a:pt x="1889797" y="154907"/>
                  <a:pt x="1952853" y="166051"/>
                  <a:pt x="2013146" y="188816"/>
                </a:cubicBezTo>
                <a:cubicBezTo>
                  <a:pt x="1977808" y="193007"/>
                  <a:pt x="1945804" y="168718"/>
                  <a:pt x="1909609" y="179767"/>
                </a:cubicBezTo>
                <a:cubicBezTo>
                  <a:pt x="2022766" y="222344"/>
                  <a:pt x="2147735" y="213676"/>
                  <a:pt x="2260415" y="258539"/>
                </a:cubicBezTo>
                <a:cubicBezTo>
                  <a:pt x="2242794" y="270350"/>
                  <a:pt x="2224506" y="256634"/>
                  <a:pt x="2204980" y="254443"/>
                </a:cubicBezTo>
                <a:cubicBezTo>
                  <a:pt x="2211076" y="269492"/>
                  <a:pt x="2225078" y="264920"/>
                  <a:pt x="2236507" y="274636"/>
                </a:cubicBezTo>
                <a:cubicBezTo>
                  <a:pt x="2173261" y="284351"/>
                  <a:pt x="2116874" y="267016"/>
                  <a:pt x="2059628" y="262539"/>
                </a:cubicBezTo>
                <a:cubicBezTo>
                  <a:pt x="2059723" y="271493"/>
                  <a:pt x="2074678" y="267968"/>
                  <a:pt x="2071153" y="277970"/>
                </a:cubicBezTo>
                <a:cubicBezTo>
                  <a:pt x="2067915" y="287018"/>
                  <a:pt x="2059343" y="284923"/>
                  <a:pt x="2052961" y="283875"/>
                </a:cubicBezTo>
                <a:cubicBezTo>
                  <a:pt x="2008574" y="276160"/>
                  <a:pt x="1964664" y="266825"/>
                  <a:pt x="1919325" y="265111"/>
                </a:cubicBezTo>
                <a:cubicBezTo>
                  <a:pt x="1846554" y="262349"/>
                  <a:pt x="1773783" y="253586"/>
                  <a:pt x="1701107" y="253490"/>
                </a:cubicBezTo>
                <a:cubicBezTo>
                  <a:pt x="1646719" y="253395"/>
                  <a:pt x="1592522" y="245775"/>
                  <a:pt x="1538611" y="248061"/>
                </a:cubicBezTo>
                <a:cubicBezTo>
                  <a:pt x="1418881" y="253205"/>
                  <a:pt x="1299152" y="243394"/>
                  <a:pt x="1179328" y="254062"/>
                </a:cubicBezTo>
                <a:cubicBezTo>
                  <a:pt x="1110748" y="260158"/>
                  <a:pt x="1041120" y="253205"/>
                  <a:pt x="972540" y="259491"/>
                </a:cubicBezTo>
                <a:cubicBezTo>
                  <a:pt x="863764" y="269492"/>
                  <a:pt x="754417" y="270921"/>
                  <a:pt x="645928" y="282065"/>
                </a:cubicBezTo>
                <a:cubicBezTo>
                  <a:pt x="604113" y="286352"/>
                  <a:pt x="560965" y="287018"/>
                  <a:pt x="519817" y="297401"/>
                </a:cubicBezTo>
                <a:cubicBezTo>
                  <a:pt x="494575" y="303782"/>
                  <a:pt x="457714" y="289209"/>
                  <a:pt x="450475" y="332167"/>
                </a:cubicBezTo>
                <a:cubicBezTo>
                  <a:pt x="425519" y="324642"/>
                  <a:pt x="413041" y="365219"/>
                  <a:pt x="385038" y="348645"/>
                </a:cubicBezTo>
                <a:cubicBezTo>
                  <a:pt x="377227" y="343978"/>
                  <a:pt x="367798" y="347121"/>
                  <a:pt x="358177" y="351503"/>
                </a:cubicBezTo>
                <a:cubicBezTo>
                  <a:pt x="327888" y="365504"/>
                  <a:pt x="294550" y="375696"/>
                  <a:pt x="267404" y="348836"/>
                </a:cubicBezTo>
                <a:cubicBezTo>
                  <a:pt x="250354" y="332072"/>
                  <a:pt x="221684" y="355979"/>
                  <a:pt x="212254" y="323785"/>
                </a:cubicBezTo>
                <a:close/>
              </a:path>
            </a:pathLst>
          </a:custGeom>
          <a:gradFill flip="none" rotWithShape="1">
            <a:gsLst>
              <a:gs pos="100000">
                <a:srgbClr val="A94D41">
                  <a:alpha val="0"/>
                </a:srgbClr>
              </a:gs>
              <a:gs pos="0">
                <a:srgbClr val="CE6A42">
                  <a:alpha val="61000"/>
                </a:srgbClr>
              </a:gs>
            </a:gsLst>
            <a:lin ang="10800000" scaled="1"/>
            <a:tileRect/>
          </a:gradFill>
          <a:ln w="514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26" name="图形 24"/>
          <p:cNvGrpSpPr/>
          <p:nvPr/>
        </p:nvGrpSpPr>
        <p:grpSpPr>
          <a:xfrm>
            <a:off x="252130" y="134650"/>
            <a:ext cx="673245" cy="584775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27" name="任意多边形: 形状 26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427514" y="1275013"/>
            <a:ext cx="5169827" cy="1203971"/>
            <a:chOff x="1427514" y="1275013"/>
            <a:chExt cx="5169827" cy="1203971"/>
          </a:xfrm>
        </p:grpSpPr>
        <p:grpSp>
          <p:nvGrpSpPr>
            <p:cNvPr id="32" name="组合 31"/>
            <p:cNvGrpSpPr/>
            <p:nvPr/>
          </p:nvGrpSpPr>
          <p:grpSpPr>
            <a:xfrm>
              <a:off x="1427514" y="1275013"/>
              <a:ext cx="5169827" cy="1203971"/>
              <a:chOff x="1129373" y="1427413"/>
              <a:chExt cx="4248481" cy="1573552"/>
            </a:xfrm>
          </p:grpSpPr>
          <p:sp>
            <p:nvSpPr>
              <p:cNvPr id="24" name="明月设计3"/>
              <p:cNvSpPr/>
              <p:nvPr>
                <p:custDataLst>
                  <p:tags r:id="rId1"/>
                </p:custDataLst>
              </p:nvPr>
            </p:nvSpPr>
            <p:spPr>
              <a:xfrm>
                <a:off x="1129373" y="1427413"/>
                <a:ext cx="4248481" cy="1573552"/>
              </a:xfrm>
              <a:prstGeom prst="plaque">
                <a:avLst>
                  <a:gd name="adj" fmla="val 8202"/>
                </a:avLst>
              </a:prstGeom>
              <a:gradFill flip="none" rotWithShape="1">
                <a:gsLst>
                  <a:gs pos="100000">
                    <a:srgbClr val="DEC09E">
                      <a:lumMod val="60000"/>
                      <a:lumOff val="40000"/>
                    </a:srgbClr>
                  </a:gs>
                  <a:gs pos="19000">
                    <a:srgbClr val="DEC09E">
                      <a:lumMod val="20000"/>
                      <a:lumOff val="80000"/>
                    </a:srgbClr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279400" dir="5400000" sx="96000" sy="96000" algn="t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中黑S" panose="00020600040101010101" charset="-122"/>
                  <a:ea typeface="汉仪中黑S" panose="00020600040101010101" charset="-122"/>
                  <a:cs typeface="汉仪中黑S" panose="00020600040101010101" charset="-122"/>
                </a:endParaRPr>
              </a:p>
            </p:txBody>
          </p:sp>
          <p:sp>
            <p:nvSpPr>
              <p:cNvPr id="25" name="明月设计4"/>
              <p:cNvSpPr/>
              <p:nvPr>
                <p:custDataLst>
                  <p:tags r:id="rId2"/>
                </p:custDataLst>
              </p:nvPr>
            </p:nvSpPr>
            <p:spPr>
              <a:xfrm>
                <a:off x="1208698" y="1492168"/>
                <a:ext cx="4089291" cy="1443502"/>
              </a:xfrm>
              <a:prstGeom prst="plaque">
                <a:avLst>
                  <a:gd name="adj" fmla="val 8202"/>
                </a:avLst>
              </a:prstGeom>
              <a:noFill/>
              <a:ln w="6350" cap="flat" cmpd="sng" algn="ctr">
                <a:solidFill>
                  <a:srgbClr val="DEC09E">
                    <a:lumMod val="50000"/>
                    <a:alpha val="7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汉仪中黑S"/>
                  <a:ea typeface="汉仪中黑S"/>
                  <a:cs typeface="汉仪中黑S" panose="00020600040101010101" charset="-122"/>
                </a:endParaRPr>
              </a:p>
            </p:txBody>
          </p:sp>
        </p:grpSp>
        <p:sp>
          <p:nvSpPr>
            <p:cNvPr id="29" name="明月设计10"/>
            <p:cNvSpPr/>
            <p:nvPr/>
          </p:nvSpPr>
          <p:spPr>
            <a:xfrm>
              <a:off x="1884726" y="1454094"/>
              <a:ext cx="834390" cy="834390"/>
            </a:xfrm>
            <a:prstGeom prst="ellipse">
              <a:avLst/>
            </a:prstGeom>
            <a:gradFill flip="none" rotWithShape="1">
              <a:gsLst>
                <a:gs pos="100000">
                  <a:srgbClr val="761A1B"/>
                </a:gs>
                <a:gs pos="0">
                  <a:srgbClr val="761A1B">
                    <a:lumMod val="88000"/>
                    <a:lumOff val="12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b="0" i="0" u="none" strike="noStrike" kern="0" cap="none" spc="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30" name="明月设计11"/>
            <p:cNvSpPr txBox="1"/>
            <p:nvPr/>
          </p:nvSpPr>
          <p:spPr>
            <a:xfrm>
              <a:off x="1859427" y="1594850"/>
              <a:ext cx="884988" cy="6299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/>
              <a:r>
                <a:rPr lang="zh-CN" altLang="en-US" sz="3500" dirty="0">
                  <a:solidFill>
                    <a:srgbClr val="F8F2EC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  <a:cs typeface="汉仪中黑S" panose="00020600040101010101" charset="-122"/>
                </a:rPr>
                <a:t>一</a:t>
              </a:r>
              <a:endParaRPr lang="zh-CN" altLang="en-US" sz="3500" dirty="0">
                <a:solidFill>
                  <a:srgbClr val="F8F2E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汉仪中黑S" panose="00020600040101010101" charset="-122"/>
              </a:endParaRPr>
            </a:p>
          </p:txBody>
        </p:sp>
        <p:sp>
          <p:nvSpPr>
            <p:cNvPr id="31" name="明月设计19"/>
            <p:cNvSpPr txBox="1"/>
            <p:nvPr/>
          </p:nvSpPr>
          <p:spPr>
            <a:xfrm>
              <a:off x="2875194" y="1594850"/>
              <a:ext cx="2831923" cy="52322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dist"/>
              <a:r>
                <a:rPr lang="zh-CN" altLang="en-US" sz="2800" dirty="0">
                  <a:gradFill flip="none" rotWithShape="1">
                    <a:gsLst>
                      <a:gs pos="0">
                        <a:srgbClr val="761A1B">
                          <a:lumMod val="50000"/>
                        </a:srgbClr>
                      </a:gs>
                      <a:gs pos="100000">
                        <a:srgbClr val="761A1B"/>
                      </a:gs>
                    </a:gsLst>
                    <a:lin ang="5400000" scaled="1"/>
                    <a:tileRect/>
                  </a:gradFill>
                  <a:latin typeface="华康雅宋体W9(P)" panose="02020900000000000000" pitchFamily="18" charset="-122"/>
                  <a:ea typeface="华康雅宋体W9(P)" panose="02020900000000000000" pitchFamily="18" charset="-122"/>
                  <a:cs typeface="+mn-ea"/>
                  <a:sym typeface="+mn-ea"/>
                </a:rPr>
                <a:t>精神内涵解读</a:t>
              </a:r>
              <a:endParaRPr lang="zh-CN" altLang="en-US" sz="2800" dirty="0">
                <a:gradFill flip="none" rotWithShape="1">
                  <a:gsLst>
                    <a:gs pos="0">
                      <a:srgbClr val="761A1B">
                        <a:lumMod val="50000"/>
                      </a:srgbClr>
                    </a:gs>
                    <a:gs pos="100000">
                      <a:srgbClr val="761A1B"/>
                    </a:gs>
                  </a:gsLst>
                  <a:lin ang="5400000" scaled="1"/>
                  <a:tileRect/>
                </a:gra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  <a:sym typeface="+mn-ea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427514" y="2827014"/>
            <a:ext cx="5169827" cy="1203971"/>
            <a:chOff x="1427514" y="2827014"/>
            <a:chExt cx="5169827" cy="1203971"/>
          </a:xfrm>
        </p:grpSpPr>
        <p:grpSp>
          <p:nvGrpSpPr>
            <p:cNvPr id="33" name="组合 32"/>
            <p:cNvGrpSpPr/>
            <p:nvPr/>
          </p:nvGrpSpPr>
          <p:grpSpPr>
            <a:xfrm>
              <a:off x="1427514" y="2827014"/>
              <a:ext cx="5169827" cy="1203971"/>
              <a:chOff x="1129373" y="1427413"/>
              <a:chExt cx="4248481" cy="1573552"/>
            </a:xfrm>
          </p:grpSpPr>
          <p:sp>
            <p:nvSpPr>
              <p:cNvPr id="34" name="明月设计3"/>
              <p:cNvSpPr/>
              <p:nvPr>
                <p:custDataLst>
                  <p:tags r:id="rId3"/>
                </p:custDataLst>
              </p:nvPr>
            </p:nvSpPr>
            <p:spPr>
              <a:xfrm>
                <a:off x="1129373" y="1427413"/>
                <a:ext cx="4248481" cy="1573552"/>
              </a:xfrm>
              <a:prstGeom prst="plaque">
                <a:avLst>
                  <a:gd name="adj" fmla="val 8202"/>
                </a:avLst>
              </a:prstGeom>
              <a:gradFill flip="none" rotWithShape="1">
                <a:gsLst>
                  <a:gs pos="100000">
                    <a:srgbClr val="DEC09E">
                      <a:lumMod val="60000"/>
                      <a:lumOff val="40000"/>
                    </a:srgbClr>
                  </a:gs>
                  <a:gs pos="19000">
                    <a:srgbClr val="DEC09E">
                      <a:lumMod val="20000"/>
                      <a:lumOff val="80000"/>
                    </a:srgbClr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279400" dir="5400000" sx="96000" sy="96000" algn="t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中黑S" panose="00020600040101010101" charset="-122"/>
                  <a:ea typeface="汉仪中黑S" panose="00020600040101010101" charset="-122"/>
                  <a:cs typeface="汉仪中黑S" panose="00020600040101010101" charset="-122"/>
                </a:endParaRPr>
              </a:p>
            </p:txBody>
          </p:sp>
          <p:sp>
            <p:nvSpPr>
              <p:cNvPr id="35" name="明月设计4"/>
              <p:cNvSpPr/>
              <p:nvPr>
                <p:custDataLst>
                  <p:tags r:id="rId4"/>
                </p:custDataLst>
              </p:nvPr>
            </p:nvSpPr>
            <p:spPr>
              <a:xfrm>
                <a:off x="1208698" y="1492168"/>
                <a:ext cx="4089291" cy="1443502"/>
              </a:xfrm>
              <a:prstGeom prst="plaque">
                <a:avLst>
                  <a:gd name="adj" fmla="val 8202"/>
                </a:avLst>
              </a:prstGeom>
              <a:noFill/>
              <a:ln w="6350" cap="flat" cmpd="sng" algn="ctr">
                <a:solidFill>
                  <a:srgbClr val="DEC09E">
                    <a:lumMod val="50000"/>
                    <a:alpha val="7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汉仪中黑S"/>
                  <a:ea typeface="汉仪中黑S"/>
                  <a:cs typeface="汉仪中黑S" panose="00020600040101010101" charset="-122"/>
                </a:endParaRPr>
              </a:p>
            </p:txBody>
          </p:sp>
        </p:grpSp>
        <p:sp>
          <p:nvSpPr>
            <p:cNvPr id="36" name="明月设计10"/>
            <p:cNvSpPr/>
            <p:nvPr/>
          </p:nvSpPr>
          <p:spPr>
            <a:xfrm>
              <a:off x="1884726" y="3006095"/>
              <a:ext cx="834390" cy="834390"/>
            </a:xfrm>
            <a:prstGeom prst="ellipse">
              <a:avLst/>
            </a:prstGeom>
            <a:gradFill flip="none" rotWithShape="1">
              <a:gsLst>
                <a:gs pos="100000">
                  <a:srgbClr val="761A1B"/>
                </a:gs>
                <a:gs pos="0">
                  <a:srgbClr val="761A1B">
                    <a:lumMod val="88000"/>
                    <a:lumOff val="12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b="0" i="0" u="none" strike="noStrike" kern="0" cap="none" spc="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37" name="明月设计11"/>
            <p:cNvSpPr txBox="1"/>
            <p:nvPr/>
          </p:nvSpPr>
          <p:spPr>
            <a:xfrm>
              <a:off x="1859427" y="3146851"/>
              <a:ext cx="884988" cy="6299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/>
              <a:r>
                <a:rPr lang="zh-CN" altLang="en-US" sz="3500" dirty="0">
                  <a:solidFill>
                    <a:srgbClr val="F8F2EC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  <a:cs typeface="汉仪中黑S" panose="00020600040101010101" charset="-122"/>
                </a:rPr>
                <a:t>二</a:t>
              </a:r>
              <a:endParaRPr lang="zh-CN" altLang="en-US" sz="3500" dirty="0">
                <a:solidFill>
                  <a:srgbClr val="F8F2E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汉仪中黑S" panose="00020600040101010101" charset="-122"/>
              </a:endParaRPr>
            </a:p>
          </p:txBody>
        </p:sp>
        <p:sp>
          <p:nvSpPr>
            <p:cNvPr id="38" name="明月设计19"/>
            <p:cNvSpPr txBox="1"/>
            <p:nvPr/>
          </p:nvSpPr>
          <p:spPr>
            <a:xfrm>
              <a:off x="2875195" y="2935969"/>
              <a:ext cx="2831922" cy="954107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dist"/>
              <a:r>
                <a:rPr lang="zh-CN" altLang="en-US" sz="2800" dirty="0">
                  <a:gradFill flip="none" rotWithShape="1">
                    <a:gsLst>
                      <a:gs pos="0">
                        <a:srgbClr val="761A1B">
                          <a:lumMod val="50000"/>
                        </a:srgbClr>
                      </a:gs>
                      <a:gs pos="100000">
                        <a:srgbClr val="761A1B"/>
                      </a:gs>
                    </a:gsLst>
                    <a:lin ang="5400000" scaled="1"/>
                    <a:tileRect/>
                  </a:gradFill>
                  <a:latin typeface="华康雅宋体W9(P)" panose="02020900000000000000" pitchFamily="18" charset="-122"/>
                  <a:ea typeface="华康雅宋体W9(P)" panose="02020900000000000000" pitchFamily="18" charset="-122"/>
                  <a:cs typeface="+mn-ea"/>
                  <a:sym typeface="+mn-ea"/>
                </a:rPr>
                <a:t>古代案例</a:t>
              </a:r>
              <a:r>
                <a:rPr lang="en-US" altLang="zh-CN" sz="2800" dirty="0">
                  <a:gradFill flip="none" rotWithShape="1">
                    <a:gsLst>
                      <a:gs pos="0">
                        <a:srgbClr val="761A1B">
                          <a:lumMod val="50000"/>
                        </a:srgbClr>
                      </a:gs>
                      <a:gs pos="100000">
                        <a:srgbClr val="761A1B"/>
                      </a:gs>
                    </a:gsLst>
                    <a:lin ang="5400000" scaled="1"/>
                    <a:tileRect/>
                  </a:gradFill>
                  <a:latin typeface="华康雅宋体W9(P)" panose="02020900000000000000" pitchFamily="18" charset="-122"/>
                  <a:ea typeface="华康雅宋体W9(P)" panose="02020900000000000000" pitchFamily="18" charset="-122"/>
                  <a:cs typeface="+mn-ea"/>
                  <a:sym typeface="+mn-ea"/>
                </a:rPr>
                <a:t>——</a:t>
              </a:r>
              <a:r>
                <a:rPr lang="zh-CN" altLang="en-US" sz="2800" dirty="0">
                  <a:gradFill flip="none" rotWithShape="1">
                    <a:gsLst>
                      <a:gs pos="0">
                        <a:srgbClr val="761A1B">
                          <a:lumMod val="50000"/>
                        </a:srgbClr>
                      </a:gs>
                      <a:gs pos="100000">
                        <a:srgbClr val="761A1B"/>
                      </a:gs>
                    </a:gsLst>
                    <a:lin ang="5400000" scaled="1"/>
                    <a:tileRect/>
                  </a:gradFill>
                  <a:latin typeface="华康雅宋体W9(P)" panose="02020900000000000000" pitchFamily="18" charset="-122"/>
                  <a:ea typeface="华康雅宋体W9(P)" panose="02020900000000000000" pitchFamily="18" charset="-122"/>
                  <a:cs typeface="+mn-ea"/>
                  <a:sym typeface="+mn-ea"/>
                </a:rPr>
                <a:t>制瓷工匠改进瓷器</a:t>
              </a:r>
              <a:endParaRPr lang="zh-CN" altLang="en-US" sz="2800" dirty="0">
                <a:gradFill flip="none" rotWithShape="1">
                  <a:gsLst>
                    <a:gs pos="0">
                      <a:srgbClr val="761A1B">
                        <a:lumMod val="50000"/>
                      </a:srgbClr>
                    </a:gs>
                    <a:gs pos="100000">
                      <a:srgbClr val="761A1B"/>
                    </a:gs>
                  </a:gsLst>
                  <a:lin ang="5400000" scaled="1"/>
                  <a:tileRect/>
                </a:gra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  <a:sym typeface="+mn-ea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427514" y="4379016"/>
            <a:ext cx="5169827" cy="1203971"/>
            <a:chOff x="1427514" y="4379016"/>
            <a:chExt cx="5169827" cy="1203971"/>
          </a:xfrm>
        </p:grpSpPr>
        <p:grpSp>
          <p:nvGrpSpPr>
            <p:cNvPr id="39" name="组合 38"/>
            <p:cNvGrpSpPr/>
            <p:nvPr/>
          </p:nvGrpSpPr>
          <p:grpSpPr>
            <a:xfrm>
              <a:off x="1427514" y="4379016"/>
              <a:ext cx="5169827" cy="1203971"/>
              <a:chOff x="1129373" y="1427413"/>
              <a:chExt cx="4248481" cy="1573552"/>
            </a:xfrm>
          </p:grpSpPr>
          <p:sp>
            <p:nvSpPr>
              <p:cNvPr id="40" name="明月设计3"/>
              <p:cNvSpPr/>
              <p:nvPr>
                <p:custDataLst>
                  <p:tags r:id="rId5"/>
                </p:custDataLst>
              </p:nvPr>
            </p:nvSpPr>
            <p:spPr>
              <a:xfrm>
                <a:off x="1129373" y="1427413"/>
                <a:ext cx="4248481" cy="1573552"/>
              </a:xfrm>
              <a:prstGeom prst="plaque">
                <a:avLst>
                  <a:gd name="adj" fmla="val 8202"/>
                </a:avLst>
              </a:prstGeom>
              <a:gradFill flip="none" rotWithShape="1">
                <a:gsLst>
                  <a:gs pos="100000">
                    <a:srgbClr val="DEC09E">
                      <a:lumMod val="60000"/>
                      <a:lumOff val="40000"/>
                    </a:srgbClr>
                  </a:gs>
                  <a:gs pos="19000">
                    <a:srgbClr val="DEC09E">
                      <a:lumMod val="20000"/>
                      <a:lumOff val="80000"/>
                    </a:srgbClr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279400" dir="5400000" sx="96000" sy="96000" algn="t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中黑S" panose="00020600040101010101" charset="-122"/>
                  <a:ea typeface="汉仪中黑S" panose="00020600040101010101" charset="-122"/>
                  <a:cs typeface="汉仪中黑S" panose="00020600040101010101" charset="-122"/>
                </a:endParaRPr>
              </a:p>
            </p:txBody>
          </p:sp>
          <p:sp>
            <p:nvSpPr>
              <p:cNvPr id="41" name="明月设计4"/>
              <p:cNvSpPr/>
              <p:nvPr>
                <p:custDataLst>
                  <p:tags r:id="rId6"/>
                </p:custDataLst>
              </p:nvPr>
            </p:nvSpPr>
            <p:spPr>
              <a:xfrm>
                <a:off x="1208698" y="1492168"/>
                <a:ext cx="4089291" cy="1443502"/>
              </a:xfrm>
              <a:prstGeom prst="plaque">
                <a:avLst>
                  <a:gd name="adj" fmla="val 8202"/>
                </a:avLst>
              </a:prstGeom>
              <a:noFill/>
              <a:ln w="6350" cap="flat" cmpd="sng" algn="ctr">
                <a:solidFill>
                  <a:srgbClr val="DEC09E">
                    <a:lumMod val="50000"/>
                    <a:alpha val="7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汉仪中黑S"/>
                  <a:ea typeface="汉仪中黑S"/>
                  <a:cs typeface="汉仪中黑S" panose="00020600040101010101" charset="-122"/>
                </a:endParaRPr>
              </a:p>
            </p:txBody>
          </p:sp>
        </p:grpSp>
        <p:sp>
          <p:nvSpPr>
            <p:cNvPr id="42" name="明月设计10"/>
            <p:cNvSpPr/>
            <p:nvPr/>
          </p:nvSpPr>
          <p:spPr>
            <a:xfrm>
              <a:off x="1884726" y="4558097"/>
              <a:ext cx="834390" cy="834390"/>
            </a:xfrm>
            <a:prstGeom prst="ellipse">
              <a:avLst/>
            </a:prstGeom>
            <a:gradFill flip="none" rotWithShape="1">
              <a:gsLst>
                <a:gs pos="100000">
                  <a:srgbClr val="761A1B"/>
                </a:gs>
                <a:gs pos="0">
                  <a:srgbClr val="761A1B">
                    <a:lumMod val="88000"/>
                    <a:lumOff val="12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b="0" i="0" u="none" strike="noStrike" kern="0" cap="none" spc="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43" name="明月设计11"/>
            <p:cNvSpPr txBox="1"/>
            <p:nvPr/>
          </p:nvSpPr>
          <p:spPr>
            <a:xfrm>
              <a:off x="1859427" y="4698853"/>
              <a:ext cx="884988" cy="6299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/>
              <a:r>
                <a:rPr lang="zh-CN" altLang="en-US" sz="3500" dirty="0">
                  <a:solidFill>
                    <a:srgbClr val="F8F2EC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  <a:cs typeface="汉仪中黑S" panose="00020600040101010101" charset="-122"/>
                </a:rPr>
                <a:t>三</a:t>
              </a:r>
              <a:endParaRPr lang="zh-CN" altLang="en-US" sz="3500" dirty="0">
                <a:solidFill>
                  <a:srgbClr val="F8F2E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汉仪中黑S" panose="00020600040101010101" charset="-122"/>
              </a:endParaRPr>
            </a:p>
          </p:txBody>
        </p:sp>
        <p:sp>
          <p:nvSpPr>
            <p:cNvPr id="44" name="明月设计19"/>
            <p:cNvSpPr txBox="1"/>
            <p:nvPr/>
          </p:nvSpPr>
          <p:spPr>
            <a:xfrm>
              <a:off x="2840942" y="4496923"/>
              <a:ext cx="2866175" cy="954107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dist"/>
              <a:r>
                <a:rPr lang="zh-CN" altLang="en-US" sz="2800" dirty="0">
                  <a:gradFill flip="none" rotWithShape="1">
                    <a:gsLst>
                      <a:gs pos="0">
                        <a:srgbClr val="761A1B">
                          <a:lumMod val="50000"/>
                        </a:srgbClr>
                      </a:gs>
                      <a:gs pos="100000">
                        <a:srgbClr val="761A1B"/>
                      </a:gs>
                    </a:gsLst>
                    <a:lin ang="5400000" scaled="1"/>
                    <a:tileRect/>
                  </a:gradFill>
                  <a:latin typeface="华康雅宋体W9(P)" panose="02020900000000000000" pitchFamily="18" charset="-122"/>
                  <a:ea typeface="华康雅宋体W9(P)" panose="02020900000000000000" pitchFamily="18" charset="-122"/>
                  <a:cs typeface="+mn-ea"/>
                  <a:sym typeface="+mn-ea"/>
                </a:rPr>
                <a:t>现代案例</a:t>
              </a:r>
              <a:r>
                <a:rPr lang="en-US" altLang="zh-CN" sz="2800" dirty="0">
                  <a:gradFill flip="none" rotWithShape="1">
                    <a:gsLst>
                      <a:gs pos="0">
                        <a:srgbClr val="761A1B">
                          <a:lumMod val="50000"/>
                        </a:srgbClr>
                      </a:gs>
                      <a:gs pos="100000">
                        <a:srgbClr val="761A1B"/>
                      </a:gs>
                    </a:gsLst>
                    <a:lin ang="5400000" scaled="1"/>
                    <a:tileRect/>
                  </a:gradFill>
                  <a:latin typeface="华康雅宋体W9(P)" panose="02020900000000000000" pitchFamily="18" charset="-122"/>
                  <a:ea typeface="华康雅宋体W9(P)" panose="02020900000000000000" pitchFamily="18" charset="-122"/>
                  <a:cs typeface="+mn-ea"/>
                  <a:sym typeface="+mn-ea"/>
                </a:rPr>
                <a:t>——</a:t>
              </a:r>
              <a:r>
                <a:rPr lang="zh-CN" altLang="en-US" sz="2800" dirty="0">
                  <a:gradFill flip="none" rotWithShape="1">
                    <a:gsLst>
                      <a:gs pos="0">
                        <a:srgbClr val="761A1B">
                          <a:lumMod val="50000"/>
                        </a:srgbClr>
                      </a:gs>
                      <a:gs pos="100000">
                        <a:srgbClr val="761A1B"/>
                      </a:gs>
                    </a:gsLst>
                    <a:lin ang="5400000" scaled="1"/>
                    <a:tileRect/>
                  </a:gradFill>
                  <a:latin typeface="华康雅宋体W9(P)" panose="02020900000000000000" pitchFamily="18" charset="-122"/>
                  <a:ea typeface="华康雅宋体W9(P)" panose="02020900000000000000" pitchFamily="18" charset="-122"/>
                  <a:cs typeface="+mn-ea"/>
                  <a:sym typeface="+mn-ea"/>
                </a:rPr>
                <a:t>郭汉中修复文物</a:t>
              </a:r>
              <a:endParaRPr lang="zh-CN" altLang="en-US" sz="2800" dirty="0">
                <a:gradFill flip="none" rotWithShape="1">
                  <a:gsLst>
                    <a:gs pos="0">
                      <a:srgbClr val="761A1B">
                        <a:lumMod val="50000"/>
                      </a:srgbClr>
                    </a:gs>
                    <a:gs pos="100000">
                      <a:srgbClr val="761A1B"/>
                    </a:gs>
                  </a:gsLst>
                  <a:lin ang="5400000" scaled="1"/>
                  <a:tileRect/>
                </a:gra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  <a:sym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992947" y="163665"/>
            <a:ext cx="2885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67311B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sym typeface="+mn-ea"/>
              </a:rPr>
              <a:t>职业汉语系列微课</a:t>
            </a:r>
            <a:endParaRPr lang="zh-CN" altLang="en-US" sz="2000" dirty="0">
              <a:solidFill>
                <a:srgbClr val="67311B"/>
              </a:solidFill>
              <a:latin typeface="华康雅宋体W9" panose="02020909000000000000" pitchFamily="49" charset="-122"/>
              <a:ea typeface="华康雅宋体W9" panose="02020909000000000000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图形 21"/>
          <p:cNvSpPr/>
          <p:nvPr/>
        </p:nvSpPr>
        <p:spPr>
          <a:xfrm>
            <a:off x="1208698" y="431786"/>
            <a:ext cx="3570169" cy="241698"/>
          </a:xfrm>
          <a:custGeom>
            <a:avLst/>
            <a:gdLst>
              <a:gd name="connsiteX0" fmla="*/ 212254 w 2260415"/>
              <a:gd name="connsiteY0" fmla="*/ 323785 h 365619"/>
              <a:gd name="connsiteX1" fmla="*/ 188156 w 2260415"/>
              <a:gd name="connsiteY1" fmla="*/ 349693 h 365619"/>
              <a:gd name="connsiteX2" fmla="*/ 42043 w 2260415"/>
              <a:gd name="connsiteY2" fmla="*/ 306164 h 365619"/>
              <a:gd name="connsiteX3" fmla="*/ 7848 w 2260415"/>
              <a:gd name="connsiteY3" fmla="*/ 233583 h 365619"/>
              <a:gd name="connsiteX4" fmla="*/ 79571 w 2260415"/>
              <a:gd name="connsiteY4" fmla="*/ 152335 h 365619"/>
              <a:gd name="connsiteX5" fmla="*/ 155676 w 2260415"/>
              <a:gd name="connsiteY5" fmla="*/ 74420 h 365619"/>
              <a:gd name="connsiteX6" fmla="*/ 195014 w 2260415"/>
              <a:gd name="connsiteY6" fmla="*/ 53370 h 365619"/>
              <a:gd name="connsiteX7" fmla="*/ 243211 w 2260415"/>
              <a:gd name="connsiteY7" fmla="*/ 41273 h 365619"/>
              <a:gd name="connsiteX8" fmla="*/ 405612 w 2260415"/>
              <a:gd name="connsiteY8" fmla="*/ 7460 h 365619"/>
              <a:gd name="connsiteX9" fmla="*/ 619448 w 2260415"/>
              <a:gd name="connsiteY9" fmla="*/ 4793 h 365619"/>
              <a:gd name="connsiteX10" fmla="*/ 777468 w 2260415"/>
              <a:gd name="connsiteY10" fmla="*/ 6031 h 365619"/>
              <a:gd name="connsiteX11" fmla="*/ 988732 w 2260415"/>
              <a:gd name="connsiteY11" fmla="*/ 17937 h 365619"/>
              <a:gd name="connsiteX12" fmla="*/ 1243431 w 2260415"/>
              <a:gd name="connsiteY12" fmla="*/ 32225 h 365619"/>
              <a:gd name="connsiteX13" fmla="*/ 1785118 w 2260415"/>
              <a:gd name="connsiteY13" fmla="*/ 98804 h 365619"/>
              <a:gd name="connsiteX14" fmla="*/ 1829314 w 2260415"/>
              <a:gd name="connsiteY14" fmla="*/ 109568 h 365619"/>
              <a:gd name="connsiteX15" fmla="*/ 1839601 w 2260415"/>
              <a:gd name="connsiteY15" fmla="*/ 120998 h 365619"/>
              <a:gd name="connsiteX16" fmla="*/ 1824932 w 2260415"/>
              <a:gd name="connsiteY16" fmla="*/ 139476 h 365619"/>
              <a:gd name="connsiteX17" fmla="*/ 2013146 w 2260415"/>
              <a:gd name="connsiteY17" fmla="*/ 188816 h 365619"/>
              <a:gd name="connsiteX18" fmla="*/ 1909609 w 2260415"/>
              <a:gd name="connsiteY18" fmla="*/ 179767 h 365619"/>
              <a:gd name="connsiteX19" fmla="*/ 2260415 w 2260415"/>
              <a:gd name="connsiteY19" fmla="*/ 258539 h 365619"/>
              <a:gd name="connsiteX20" fmla="*/ 2204980 w 2260415"/>
              <a:gd name="connsiteY20" fmla="*/ 254443 h 365619"/>
              <a:gd name="connsiteX21" fmla="*/ 2236507 w 2260415"/>
              <a:gd name="connsiteY21" fmla="*/ 274636 h 365619"/>
              <a:gd name="connsiteX22" fmla="*/ 2059628 w 2260415"/>
              <a:gd name="connsiteY22" fmla="*/ 262539 h 365619"/>
              <a:gd name="connsiteX23" fmla="*/ 2071153 w 2260415"/>
              <a:gd name="connsiteY23" fmla="*/ 277970 h 365619"/>
              <a:gd name="connsiteX24" fmla="*/ 2052961 w 2260415"/>
              <a:gd name="connsiteY24" fmla="*/ 283875 h 365619"/>
              <a:gd name="connsiteX25" fmla="*/ 1919325 w 2260415"/>
              <a:gd name="connsiteY25" fmla="*/ 265111 h 365619"/>
              <a:gd name="connsiteX26" fmla="*/ 1701107 w 2260415"/>
              <a:gd name="connsiteY26" fmla="*/ 253490 h 365619"/>
              <a:gd name="connsiteX27" fmla="*/ 1538611 w 2260415"/>
              <a:gd name="connsiteY27" fmla="*/ 248061 h 365619"/>
              <a:gd name="connsiteX28" fmla="*/ 1179328 w 2260415"/>
              <a:gd name="connsiteY28" fmla="*/ 254062 h 365619"/>
              <a:gd name="connsiteX29" fmla="*/ 972540 w 2260415"/>
              <a:gd name="connsiteY29" fmla="*/ 259491 h 365619"/>
              <a:gd name="connsiteX30" fmla="*/ 645928 w 2260415"/>
              <a:gd name="connsiteY30" fmla="*/ 282065 h 365619"/>
              <a:gd name="connsiteX31" fmla="*/ 519817 w 2260415"/>
              <a:gd name="connsiteY31" fmla="*/ 297401 h 365619"/>
              <a:gd name="connsiteX32" fmla="*/ 450475 w 2260415"/>
              <a:gd name="connsiteY32" fmla="*/ 332167 h 365619"/>
              <a:gd name="connsiteX33" fmla="*/ 385038 w 2260415"/>
              <a:gd name="connsiteY33" fmla="*/ 348645 h 365619"/>
              <a:gd name="connsiteX34" fmla="*/ 358177 w 2260415"/>
              <a:gd name="connsiteY34" fmla="*/ 351503 h 365619"/>
              <a:gd name="connsiteX35" fmla="*/ 267404 w 2260415"/>
              <a:gd name="connsiteY35" fmla="*/ 348836 h 365619"/>
              <a:gd name="connsiteX36" fmla="*/ 212254 w 2260415"/>
              <a:gd name="connsiteY36" fmla="*/ 323785 h 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60415" h="365619">
                <a:moveTo>
                  <a:pt x="212254" y="323785"/>
                </a:moveTo>
                <a:cubicBezTo>
                  <a:pt x="204920" y="339787"/>
                  <a:pt x="211207" y="375982"/>
                  <a:pt x="188156" y="349693"/>
                </a:cubicBezTo>
                <a:cubicBezTo>
                  <a:pt x="146056" y="301687"/>
                  <a:pt x="92144" y="314260"/>
                  <a:pt x="42043" y="306164"/>
                </a:cubicBezTo>
                <a:cubicBezTo>
                  <a:pt x="-6725" y="298353"/>
                  <a:pt x="-5297" y="278827"/>
                  <a:pt x="7848" y="233583"/>
                </a:cubicBezTo>
                <a:cubicBezTo>
                  <a:pt x="20802" y="189006"/>
                  <a:pt x="48139" y="174433"/>
                  <a:pt x="79571" y="152335"/>
                </a:cubicBezTo>
                <a:cubicBezTo>
                  <a:pt x="108813" y="131761"/>
                  <a:pt x="130911" y="101090"/>
                  <a:pt x="155676" y="74420"/>
                </a:cubicBezTo>
                <a:cubicBezTo>
                  <a:pt x="166534" y="62705"/>
                  <a:pt x="177964" y="54894"/>
                  <a:pt x="195014" y="53370"/>
                </a:cubicBezTo>
                <a:cubicBezTo>
                  <a:pt x="211397" y="51941"/>
                  <a:pt x="228066" y="47560"/>
                  <a:pt x="243211" y="41273"/>
                </a:cubicBezTo>
                <a:cubicBezTo>
                  <a:pt x="295408" y="19747"/>
                  <a:pt x="349986" y="14699"/>
                  <a:pt x="405612" y="7460"/>
                </a:cubicBezTo>
                <a:cubicBezTo>
                  <a:pt x="477526" y="-1780"/>
                  <a:pt x="547630" y="-2161"/>
                  <a:pt x="619448" y="4793"/>
                </a:cubicBezTo>
                <a:cubicBezTo>
                  <a:pt x="671645" y="9841"/>
                  <a:pt x="724890" y="3935"/>
                  <a:pt x="777468" y="6031"/>
                </a:cubicBezTo>
                <a:cubicBezTo>
                  <a:pt x="847953" y="8793"/>
                  <a:pt x="918343" y="18223"/>
                  <a:pt x="988732" y="17937"/>
                </a:cubicBezTo>
                <a:cubicBezTo>
                  <a:pt x="1074076" y="17651"/>
                  <a:pt x="1158658" y="26033"/>
                  <a:pt x="1243431" y="32225"/>
                </a:cubicBezTo>
                <a:cubicBezTo>
                  <a:pt x="1425073" y="45560"/>
                  <a:pt x="1606619" y="60228"/>
                  <a:pt x="1785118" y="98804"/>
                </a:cubicBezTo>
                <a:cubicBezTo>
                  <a:pt x="1799881" y="101948"/>
                  <a:pt x="1814169" y="107282"/>
                  <a:pt x="1829314" y="109568"/>
                </a:cubicBezTo>
                <a:cubicBezTo>
                  <a:pt x="1832171" y="110044"/>
                  <a:pt x="1845411" y="103186"/>
                  <a:pt x="1839601" y="120998"/>
                </a:cubicBezTo>
                <a:cubicBezTo>
                  <a:pt x="1836743" y="129665"/>
                  <a:pt x="1835505" y="134809"/>
                  <a:pt x="1824932" y="139476"/>
                </a:cubicBezTo>
                <a:cubicBezTo>
                  <a:pt x="1889797" y="154907"/>
                  <a:pt x="1952853" y="166051"/>
                  <a:pt x="2013146" y="188816"/>
                </a:cubicBezTo>
                <a:cubicBezTo>
                  <a:pt x="1977808" y="193007"/>
                  <a:pt x="1945804" y="168718"/>
                  <a:pt x="1909609" y="179767"/>
                </a:cubicBezTo>
                <a:cubicBezTo>
                  <a:pt x="2022766" y="222344"/>
                  <a:pt x="2147735" y="213676"/>
                  <a:pt x="2260415" y="258539"/>
                </a:cubicBezTo>
                <a:cubicBezTo>
                  <a:pt x="2242794" y="270350"/>
                  <a:pt x="2224506" y="256634"/>
                  <a:pt x="2204980" y="254443"/>
                </a:cubicBezTo>
                <a:cubicBezTo>
                  <a:pt x="2211076" y="269492"/>
                  <a:pt x="2225078" y="264920"/>
                  <a:pt x="2236507" y="274636"/>
                </a:cubicBezTo>
                <a:cubicBezTo>
                  <a:pt x="2173261" y="284351"/>
                  <a:pt x="2116874" y="267016"/>
                  <a:pt x="2059628" y="262539"/>
                </a:cubicBezTo>
                <a:cubicBezTo>
                  <a:pt x="2059723" y="271493"/>
                  <a:pt x="2074678" y="267968"/>
                  <a:pt x="2071153" y="277970"/>
                </a:cubicBezTo>
                <a:cubicBezTo>
                  <a:pt x="2067915" y="287018"/>
                  <a:pt x="2059343" y="284923"/>
                  <a:pt x="2052961" y="283875"/>
                </a:cubicBezTo>
                <a:cubicBezTo>
                  <a:pt x="2008574" y="276160"/>
                  <a:pt x="1964664" y="266825"/>
                  <a:pt x="1919325" y="265111"/>
                </a:cubicBezTo>
                <a:cubicBezTo>
                  <a:pt x="1846554" y="262349"/>
                  <a:pt x="1773783" y="253586"/>
                  <a:pt x="1701107" y="253490"/>
                </a:cubicBezTo>
                <a:cubicBezTo>
                  <a:pt x="1646719" y="253395"/>
                  <a:pt x="1592522" y="245775"/>
                  <a:pt x="1538611" y="248061"/>
                </a:cubicBezTo>
                <a:cubicBezTo>
                  <a:pt x="1418881" y="253205"/>
                  <a:pt x="1299152" y="243394"/>
                  <a:pt x="1179328" y="254062"/>
                </a:cubicBezTo>
                <a:cubicBezTo>
                  <a:pt x="1110748" y="260158"/>
                  <a:pt x="1041120" y="253205"/>
                  <a:pt x="972540" y="259491"/>
                </a:cubicBezTo>
                <a:cubicBezTo>
                  <a:pt x="863764" y="269492"/>
                  <a:pt x="754417" y="270921"/>
                  <a:pt x="645928" y="282065"/>
                </a:cubicBezTo>
                <a:cubicBezTo>
                  <a:pt x="604113" y="286352"/>
                  <a:pt x="560965" y="287018"/>
                  <a:pt x="519817" y="297401"/>
                </a:cubicBezTo>
                <a:cubicBezTo>
                  <a:pt x="494575" y="303782"/>
                  <a:pt x="457714" y="289209"/>
                  <a:pt x="450475" y="332167"/>
                </a:cubicBezTo>
                <a:cubicBezTo>
                  <a:pt x="425519" y="324642"/>
                  <a:pt x="413041" y="365219"/>
                  <a:pt x="385038" y="348645"/>
                </a:cubicBezTo>
                <a:cubicBezTo>
                  <a:pt x="377227" y="343978"/>
                  <a:pt x="367798" y="347121"/>
                  <a:pt x="358177" y="351503"/>
                </a:cubicBezTo>
                <a:cubicBezTo>
                  <a:pt x="327888" y="365504"/>
                  <a:pt x="294550" y="375696"/>
                  <a:pt x="267404" y="348836"/>
                </a:cubicBezTo>
                <a:cubicBezTo>
                  <a:pt x="250354" y="332072"/>
                  <a:pt x="221684" y="355979"/>
                  <a:pt x="212254" y="323785"/>
                </a:cubicBezTo>
                <a:close/>
              </a:path>
            </a:pathLst>
          </a:custGeom>
          <a:gradFill flip="none" rotWithShape="1">
            <a:gsLst>
              <a:gs pos="100000">
                <a:srgbClr val="A94D41">
                  <a:alpha val="0"/>
                </a:srgbClr>
              </a:gs>
              <a:gs pos="0">
                <a:srgbClr val="CE6A42">
                  <a:alpha val="61000"/>
                </a:srgbClr>
              </a:gs>
            </a:gsLst>
            <a:lin ang="10800000" scaled="1"/>
            <a:tileRect/>
          </a:gradFill>
          <a:ln w="514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26" name="图形 24"/>
          <p:cNvGrpSpPr/>
          <p:nvPr/>
        </p:nvGrpSpPr>
        <p:grpSpPr>
          <a:xfrm>
            <a:off x="252130" y="134650"/>
            <a:ext cx="673245" cy="584775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27" name="任意多边形: 形状 26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992947" y="163665"/>
            <a:ext cx="2885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67311B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sym typeface="+mn-ea"/>
              </a:rPr>
              <a:t>职业汉语系列微课</a:t>
            </a:r>
            <a:endParaRPr lang="zh-CN" altLang="en-US" sz="2000" dirty="0">
              <a:solidFill>
                <a:srgbClr val="67311B"/>
              </a:solidFill>
              <a:latin typeface="华康雅宋体W9" panose="02020909000000000000" pitchFamily="49" charset="-122"/>
              <a:ea typeface="华康雅宋体W9" panose="02020909000000000000" pitchFamily="49" charset="-122"/>
              <a:sym typeface="+mn-ea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526022" y="1920820"/>
            <a:ext cx="2143069" cy="2056877"/>
            <a:chOff x="2290419" y="1930215"/>
            <a:chExt cx="718968" cy="690052"/>
          </a:xfrm>
        </p:grpSpPr>
        <p:sp>
          <p:nvSpPr>
            <p:cNvPr id="54" name="图形 19"/>
            <p:cNvSpPr/>
            <p:nvPr/>
          </p:nvSpPr>
          <p:spPr>
            <a:xfrm rot="3804493">
              <a:off x="2284462" y="1936172"/>
              <a:ext cx="690052" cy="678137"/>
            </a:xfrm>
            <a:custGeom>
              <a:avLst/>
              <a:gdLst>
                <a:gd name="connsiteX0" fmla="*/ 571326 w 1224746"/>
                <a:gd name="connsiteY0" fmla="*/ 1201815 h 1203596"/>
                <a:gd name="connsiteX1" fmla="*/ 271574 w 1224746"/>
                <a:gd name="connsiteY1" fmla="*/ 1096754 h 1203596"/>
                <a:gd name="connsiteX2" fmla="*/ 63358 w 1224746"/>
                <a:gd name="connsiteY2" fmla="*/ 817291 h 1203596"/>
                <a:gd name="connsiteX3" fmla="*/ 51071 w 1224746"/>
                <a:gd name="connsiteY3" fmla="*/ 750997 h 1203596"/>
                <a:gd name="connsiteX4" fmla="*/ 18686 w 1224746"/>
                <a:gd name="connsiteY4" fmla="*/ 652223 h 1203596"/>
                <a:gd name="connsiteX5" fmla="*/ 5255 w 1224746"/>
                <a:gd name="connsiteY5" fmla="*/ 559640 h 1203596"/>
                <a:gd name="connsiteX6" fmla="*/ 319390 w 1224746"/>
                <a:gd name="connsiteY6" fmla="*/ 84628 h 1203596"/>
                <a:gd name="connsiteX7" fmla="*/ 1008619 w 1224746"/>
                <a:gd name="connsiteY7" fmla="*/ 140825 h 1203596"/>
                <a:gd name="connsiteX8" fmla="*/ 1217216 w 1224746"/>
                <a:gd name="connsiteY8" fmla="*/ 491060 h 1203596"/>
                <a:gd name="connsiteX9" fmla="*/ 1108060 w 1224746"/>
                <a:gd name="connsiteY9" fmla="*/ 928257 h 1203596"/>
                <a:gd name="connsiteX10" fmla="*/ 872697 w 1224746"/>
                <a:gd name="connsiteY10" fmla="*/ 1108184 h 1203596"/>
                <a:gd name="connsiteX11" fmla="*/ 844408 w 1224746"/>
                <a:gd name="connsiteY11" fmla="*/ 1128187 h 1203596"/>
                <a:gd name="connsiteX12" fmla="*/ 768113 w 1224746"/>
                <a:gd name="connsiteY12" fmla="*/ 1180193 h 1203596"/>
                <a:gd name="connsiteX13" fmla="*/ 571326 w 1224746"/>
                <a:gd name="connsiteY13" fmla="*/ 1201815 h 1203596"/>
                <a:gd name="connsiteX14" fmla="*/ 767636 w 1224746"/>
                <a:gd name="connsiteY14" fmla="*/ 1127234 h 1203596"/>
                <a:gd name="connsiteX15" fmla="*/ 916226 w 1224746"/>
                <a:gd name="connsiteY15" fmla="*/ 1070942 h 1203596"/>
                <a:gd name="connsiteX16" fmla="*/ 1149875 w 1224746"/>
                <a:gd name="connsiteY16" fmla="*/ 476010 h 1203596"/>
                <a:gd name="connsiteX17" fmla="*/ 594377 w 1224746"/>
                <a:gd name="connsiteY17" fmla="*/ 143588 h 1203596"/>
                <a:gd name="connsiteX18" fmla="*/ 285386 w 1224746"/>
                <a:gd name="connsiteY18" fmla="*/ 364187 h 1203596"/>
                <a:gd name="connsiteX19" fmla="*/ 224521 w 1224746"/>
                <a:gd name="connsiteY19" fmla="*/ 692799 h 1203596"/>
                <a:gd name="connsiteX20" fmla="*/ 225188 w 1224746"/>
                <a:gd name="connsiteY20" fmla="*/ 731661 h 1203596"/>
                <a:gd name="connsiteX21" fmla="*/ 253763 w 1224746"/>
                <a:gd name="connsiteY21" fmla="*/ 826340 h 1203596"/>
                <a:gd name="connsiteX22" fmla="*/ 322819 w 1224746"/>
                <a:gd name="connsiteY22" fmla="*/ 903206 h 1203596"/>
                <a:gd name="connsiteX23" fmla="*/ 345965 w 1224746"/>
                <a:gd name="connsiteY23" fmla="*/ 938068 h 1203596"/>
                <a:gd name="connsiteX24" fmla="*/ 374825 w 1224746"/>
                <a:gd name="connsiteY24" fmla="*/ 975596 h 1203596"/>
                <a:gd name="connsiteX25" fmla="*/ 523130 w 1224746"/>
                <a:gd name="connsiteY25" fmla="*/ 1044938 h 1203596"/>
                <a:gd name="connsiteX26" fmla="*/ 555324 w 1224746"/>
                <a:gd name="connsiteY26" fmla="*/ 1085039 h 1203596"/>
                <a:gd name="connsiteX27" fmla="*/ 604759 w 1224746"/>
                <a:gd name="connsiteY27" fmla="*/ 1117519 h 1203596"/>
                <a:gd name="connsiteX28" fmla="*/ 756968 w 1224746"/>
                <a:gd name="connsiteY28" fmla="*/ 1101707 h 1203596"/>
                <a:gd name="connsiteX29" fmla="*/ 767636 w 1224746"/>
                <a:gd name="connsiteY29" fmla="*/ 1127234 h 120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24746" h="1203596">
                  <a:moveTo>
                    <a:pt x="571326" y="1201815"/>
                  </a:moveTo>
                  <a:cubicBezTo>
                    <a:pt x="462170" y="1212388"/>
                    <a:pt x="353394" y="1175717"/>
                    <a:pt x="271574" y="1096754"/>
                  </a:cubicBezTo>
                  <a:cubicBezTo>
                    <a:pt x="188612" y="1016649"/>
                    <a:pt x="94505" y="938830"/>
                    <a:pt x="63358" y="817291"/>
                  </a:cubicBezTo>
                  <a:cubicBezTo>
                    <a:pt x="57738" y="795288"/>
                    <a:pt x="52880" y="773762"/>
                    <a:pt x="51071" y="750997"/>
                  </a:cubicBezTo>
                  <a:cubicBezTo>
                    <a:pt x="48308" y="716040"/>
                    <a:pt x="45451" y="682131"/>
                    <a:pt x="18686" y="652223"/>
                  </a:cubicBezTo>
                  <a:cubicBezTo>
                    <a:pt x="-3222" y="627839"/>
                    <a:pt x="-3222" y="590596"/>
                    <a:pt x="5255" y="559640"/>
                  </a:cubicBezTo>
                  <a:cubicBezTo>
                    <a:pt x="58119" y="367235"/>
                    <a:pt x="137653" y="188355"/>
                    <a:pt x="319390" y="84628"/>
                  </a:cubicBezTo>
                  <a:cubicBezTo>
                    <a:pt x="530178" y="-35768"/>
                    <a:pt x="801831" y="-36816"/>
                    <a:pt x="1008619" y="140825"/>
                  </a:cubicBezTo>
                  <a:cubicBezTo>
                    <a:pt x="1119014" y="235694"/>
                    <a:pt x="1195499" y="347232"/>
                    <a:pt x="1217216" y="491060"/>
                  </a:cubicBezTo>
                  <a:cubicBezTo>
                    <a:pt x="1241315" y="650794"/>
                    <a:pt x="1208263" y="798146"/>
                    <a:pt x="1108060" y="928257"/>
                  </a:cubicBezTo>
                  <a:cubicBezTo>
                    <a:pt x="1045481" y="1009410"/>
                    <a:pt x="967376" y="1069418"/>
                    <a:pt x="872697" y="1108184"/>
                  </a:cubicBezTo>
                  <a:cubicBezTo>
                    <a:pt x="861648" y="1112756"/>
                    <a:pt x="849551" y="1115995"/>
                    <a:pt x="844408" y="1128187"/>
                  </a:cubicBezTo>
                  <a:cubicBezTo>
                    <a:pt x="830120" y="1162191"/>
                    <a:pt x="800117" y="1172859"/>
                    <a:pt x="768113" y="1180193"/>
                  </a:cubicBezTo>
                  <a:cubicBezTo>
                    <a:pt x="706486" y="1194290"/>
                    <a:pt x="644383" y="1204863"/>
                    <a:pt x="571326" y="1201815"/>
                  </a:cubicBezTo>
                  <a:close/>
                  <a:moveTo>
                    <a:pt x="767636" y="1127234"/>
                  </a:moveTo>
                  <a:cubicBezTo>
                    <a:pt x="824691" y="1127520"/>
                    <a:pt x="870602" y="1097612"/>
                    <a:pt x="916226" y="1070942"/>
                  </a:cubicBezTo>
                  <a:cubicBezTo>
                    <a:pt x="1139683" y="940830"/>
                    <a:pt x="1219407" y="703562"/>
                    <a:pt x="1149875" y="476010"/>
                  </a:cubicBezTo>
                  <a:cubicBezTo>
                    <a:pt x="1080914" y="250268"/>
                    <a:pt x="844217" y="94058"/>
                    <a:pt x="594377" y="143588"/>
                  </a:cubicBezTo>
                  <a:cubicBezTo>
                    <a:pt x="455026" y="171210"/>
                    <a:pt x="353394" y="248934"/>
                    <a:pt x="285386" y="364187"/>
                  </a:cubicBezTo>
                  <a:cubicBezTo>
                    <a:pt x="227378" y="462485"/>
                    <a:pt x="191564" y="573356"/>
                    <a:pt x="224521" y="692799"/>
                  </a:cubicBezTo>
                  <a:cubicBezTo>
                    <a:pt x="227855" y="704991"/>
                    <a:pt x="228331" y="719564"/>
                    <a:pt x="225188" y="731661"/>
                  </a:cubicBezTo>
                  <a:cubicBezTo>
                    <a:pt x="215377" y="769666"/>
                    <a:pt x="232427" y="798146"/>
                    <a:pt x="253763" y="826340"/>
                  </a:cubicBezTo>
                  <a:cubicBezTo>
                    <a:pt x="274622" y="853962"/>
                    <a:pt x="298149" y="879013"/>
                    <a:pt x="322819" y="903206"/>
                  </a:cubicBezTo>
                  <a:cubicBezTo>
                    <a:pt x="333011" y="913208"/>
                    <a:pt x="345012" y="922828"/>
                    <a:pt x="345965" y="938068"/>
                  </a:cubicBezTo>
                  <a:cubicBezTo>
                    <a:pt x="347108" y="957785"/>
                    <a:pt x="360252" y="966643"/>
                    <a:pt x="374825" y="975596"/>
                  </a:cubicBezTo>
                  <a:cubicBezTo>
                    <a:pt x="421593" y="1004552"/>
                    <a:pt x="471695" y="1026079"/>
                    <a:pt x="523130" y="1044938"/>
                  </a:cubicBezTo>
                  <a:cubicBezTo>
                    <a:pt x="540179" y="1051225"/>
                    <a:pt x="562849" y="1052749"/>
                    <a:pt x="555324" y="1085039"/>
                  </a:cubicBezTo>
                  <a:cubicBezTo>
                    <a:pt x="550752" y="1104755"/>
                    <a:pt x="582851" y="1120757"/>
                    <a:pt x="604759" y="1117519"/>
                  </a:cubicBezTo>
                  <a:cubicBezTo>
                    <a:pt x="655146" y="1110089"/>
                    <a:pt x="706486" y="1110661"/>
                    <a:pt x="756968" y="1101707"/>
                  </a:cubicBezTo>
                  <a:cubicBezTo>
                    <a:pt x="780019" y="1097802"/>
                    <a:pt x="777257" y="1112947"/>
                    <a:pt x="767636" y="112723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9000">
                  <a:srgbClr val="E4AB97">
                    <a:alpha val="52000"/>
                  </a:srgbClr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图形 19"/>
            <p:cNvSpPr/>
            <p:nvPr/>
          </p:nvSpPr>
          <p:spPr>
            <a:xfrm rot="15300000">
              <a:off x="2325293" y="1936172"/>
              <a:ext cx="690052" cy="678137"/>
            </a:xfrm>
            <a:custGeom>
              <a:avLst/>
              <a:gdLst>
                <a:gd name="connsiteX0" fmla="*/ 571326 w 1224746"/>
                <a:gd name="connsiteY0" fmla="*/ 1201815 h 1203596"/>
                <a:gd name="connsiteX1" fmla="*/ 271574 w 1224746"/>
                <a:gd name="connsiteY1" fmla="*/ 1096754 h 1203596"/>
                <a:gd name="connsiteX2" fmla="*/ 63358 w 1224746"/>
                <a:gd name="connsiteY2" fmla="*/ 817291 h 1203596"/>
                <a:gd name="connsiteX3" fmla="*/ 51071 w 1224746"/>
                <a:gd name="connsiteY3" fmla="*/ 750997 h 1203596"/>
                <a:gd name="connsiteX4" fmla="*/ 18686 w 1224746"/>
                <a:gd name="connsiteY4" fmla="*/ 652223 h 1203596"/>
                <a:gd name="connsiteX5" fmla="*/ 5255 w 1224746"/>
                <a:gd name="connsiteY5" fmla="*/ 559640 h 1203596"/>
                <a:gd name="connsiteX6" fmla="*/ 319390 w 1224746"/>
                <a:gd name="connsiteY6" fmla="*/ 84628 h 1203596"/>
                <a:gd name="connsiteX7" fmla="*/ 1008619 w 1224746"/>
                <a:gd name="connsiteY7" fmla="*/ 140825 h 1203596"/>
                <a:gd name="connsiteX8" fmla="*/ 1217216 w 1224746"/>
                <a:gd name="connsiteY8" fmla="*/ 491060 h 1203596"/>
                <a:gd name="connsiteX9" fmla="*/ 1108060 w 1224746"/>
                <a:gd name="connsiteY9" fmla="*/ 928257 h 1203596"/>
                <a:gd name="connsiteX10" fmla="*/ 872697 w 1224746"/>
                <a:gd name="connsiteY10" fmla="*/ 1108184 h 1203596"/>
                <a:gd name="connsiteX11" fmla="*/ 844408 w 1224746"/>
                <a:gd name="connsiteY11" fmla="*/ 1128187 h 1203596"/>
                <a:gd name="connsiteX12" fmla="*/ 768113 w 1224746"/>
                <a:gd name="connsiteY12" fmla="*/ 1180193 h 1203596"/>
                <a:gd name="connsiteX13" fmla="*/ 571326 w 1224746"/>
                <a:gd name="connsiteY13" fmla="*/ 1201815 h 1203596"/>
                <a:gd name="connsiteX14" fmla="*/ 767636 w 1224746"/>
                <a:gd name="connsiteY14" fmla="*/ 1127234 h 1203596"/>
                <a:gd name="connsiteX15" fmla="*/ 916226 w 1224746"/>
                <a:gd name="connsiteY15" fmla="*/ 1070942 h 1203596"/>
                <a:gd name="connsiteX16" fmla="*/ 1149875 w 1224746"/>
                <a:gd name="connsiteY16" fmla="*/ 476010 h 1203596"/>
                <a:gd name="connsiteX17" fmla="*/ 594377 w 1224746"/>
                <a:gd name="connsiteY17" fmla="*/ 143588 h 1203596"/>
                <a:gd name="connsiteX18" fmla="*/ 285386 w 1224746"/>
                <a:gd name="connsiteY18" fmla="*/ 364187 h 1203596"/>
                <a:gd name="connsiteX19" fmla="*/ 224521 w 1224746"/>
                <a:gd name="connsiteY19" fmla="*/ 692799 h 1203596"/>
                <a:gd name="connsiteX20" fmla="*/ 225188 w 1224746"/>
                <a:gd name="connsiteY20" fmla="*/ 731661 h 1203596"/>
                <a:gd name="connsiteX21" fmla="*/ 253763 w 1224746"/>
                <a:gd name="connsiteY21" fmla="*/ 826340 h 1203596"/>
                <a:gd name="connsiteX22" fmla="*/ 322819 w 1224746"/>
                <a:gd name="connsiteY22" fmla="*/ 903206 h 1203596"/>
                <a:gd name="connsiteX23" fmla="*/ 345965 w 1224746"/>
                <a:gd name="connsiteY23" fmla="*/ 938068 h 1203596"/>
                <a:gd name="connsiteX24" fmla="*/ 374825 w 1224746"/>
                <a:gd name="connsiteY24" fmla="*/ 975596 h 1203596"/>
                <a:gd name="connsiteX25" fmla="*/ 523130 w 1224746"/>
                <a:gd name="connsiteY25" fmla="*/ 1044938 h 1203596"/>
                <a:gd name="connsiteX26" fmla="*/ 555324 w 1224746"/>
                <a:gd name="connsiteY26" fmla="*/ 1085039 h 1203596"/>
                <a:gd name="connsiteX27" fmla="*/ 604759 w 1224746"/>
                <a:gd name="connsiteY27" fmla="*/ 1117519 h 1203596"/>
                <a:gd name="connsiteX28" fmla="*/ 756968 w 1224746"/>
                <a:gd name="connsiteY28" fmla="*/ 1101707 h 1203596"/>
                <a:gd name="connsiteX29" fmla="*/ 767636 w 1224746"/>
                <a:gd name="connsiteY29" fmla="*/ 1127234 h 120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24746" h="1203596">
                  <a:moveTo>
                    <a:pt x="571326" y="1201815"/>
                  </a:moveTo>
                  <a:cubicBezTo>
                    <a:pt x="462170" y="1212388"/>
                    <a:pt x="353394" y="1175717"/>
                    <a:pt x="271574" y="1096754"/>
                  </a:cubicBezTo>
                  <a:cubicBezTo>
                    <a:pt x="188612" y="1016649"/>
                    <a:pt x="94505" y="938830"/>
                    <a:pt x="63358" y="817291"/>
                  </a:cubicBezTo>
                  <a:cubicBezTo>
                    <a:pt x="57738" y="795288"/>
                    <a:pt x="52880" y="773762"/>
                    <a:pt x="51071" y="750997"/>
                  </a:cubicBezTo>
                  <a:cubicBezTo>
                    <a:pt x="48308" y="716040"/>
                    <a:pt x="45451" y="682131"/>
                    <a:pt x="18686" y="652223"/>
                  </a:cubicBezTo>
                  <a:cubicBezTo>
                    <a:pt x="-3222" y="627839"/>
                    <a:pt x="-3222" y="590596"/>
                    <a:pt x="5255" y="559640"/>
                  </a:cubicBezTo>
                  <a:cubicBezTo>
                    <a:pt x="58119" y="367235"/>
                    <a:pt x="137653" y="188355"/>
                    <a:pt x="319390" y="84628"/>
                  </a:cubicBezTo>
                  <a:cubicBezTo>
                    <a:pt x="530178" y="-35768"/>
                    <a:pt x="801831" y="-36816"/>
                    <a:pt x="1008619" y="140825"/>
                  </a:cubicBezTo>
                  <a:cubicBezTo>
                    <a:pt x="1119014" y="235694"/>
                    <a:pt x="1195499" y="347232"/>
                    <a:pt x="1217216" y="491060"/>
                  </a:cubicBezTo>
                  <a:cubicBezTo>
                    <a:pt x="1241315" y="650794"/>
                    <a:pt x="1208263" y="798146"/>
                    <a:pt x="1108060" y="928257"/>
                  </a:cubicBezTo>
                  <a:cubicBezTo>
                    <a:pt x="1045481" y="1009410"/>
                    <a:pt x="967376" y="1069418"/>
                    <a:pt x="872697" y="1108184"/>
                  </a:cubicBezTo>
                  <a:cubicBezTo>
                    <a:pt x="861648" y="1112756"/>
                    <a:pt x="849551" y="1115995"/>
                    <a:pt x="844408" y="1128187"/>
                  </a:cubicBezTo>
                  <a:cubicBezTo>
                    <a:pt x="830120" y="1162191"/>
                    <a:pt x="800117" y="1172859"/>
                    <a:pt x="768113" y="1180193"/>
                  </a:cubicBezTo>
                  <a:cubicBezTo>
                    <a:pt x="706486" y="1194290"/>
                    <a:pt x="644383" y="1204863"/>
                    <a:pt x="571326" y="1201815"/>
                  </a:cubicBezTo>
                  <a:close/>
                  <a:moveTo>
                    <a:pt x="767636" y="1127234"/>
                  </a:moveTo>
                  <a:cubicBezTo>
                    <a:pt x="824691" y="1127520"/>
                    <a:pt x="870602" y="1097612"/>
                    <a:pt x="916226" y="1070942"/>
                  </a:cubicBezTo>
                  <a:cubicBezTo>
                    <a:pt x="1139683" y="940830"/>
                    <a:pt x="1219407" y="703562"/>
                    <a:pt x="1149875" y="476010"/>
                  </a:cubicBezTo>
                  <a:cubicBezTo>
                    <a:pt x="1080914" y="250268"/>
                    <a:pt x="844217" y="94058"/>
                    <a:pt x="594377" y="143588"/>
                  </a:cubicBezTo>
                  <a:cubicBezTo>
                    <a:pt x="455026" y="171210"/>
                    <a:pt x="353394" y="248934"/>
                    <a:pt x="285386" y="364187"/>
                  </a:cubicBezTo>
                  <a:cubicBezTo>
                    <a:pt x="227378" y="462485"/>
                    <a:pt x="191564" y="573356"/>
                    <a:pt x="224521" y="692799"/>
                  </a:cubicBezTo>
                  <a:cubicBezTo>
                    <a:pt x="227855" y="704991"/>
                    <a:pt x="228331" y="719564"/>
                    <a:pt x="225188" y="731661"/>
                  </a:cubicBezTo>
                  <a:cubicBezTo>
                    <a:pt x="215377" y="769666"/>
                    <a:pt x="232427" y="798146"/>
                    <a:pt x="253763" y="826340"/>
                  </a:cubicBezTo>
                  <a:cubicBezTo>
                    <a:pt x="274622" y="853962"/>
                    <a:pt x="298149" y="879013"/>
                    <a:pt x="322819" y="903206"/>
                  </a:cubicBezTo>
                  <a:cubicBezTo>
                    <a:pt x="333011" y="913208"/>
                    <a:pt x="345012" y="922828"/>
                    <a:pt x="345965" y="938068"/>
                  </a:cubicBezTo>
                  <a:cubicBezTo>
                    <a:pt x="347108" y="957785"/>
                    <a:pt x="360252" y="966643"/>
                    <a:pt x="374825" y="975596"/>
                  </a:cubicBezTo>
                  <a:cubicBezTo>
                    <a:pt x="421593" y="1004552"/>
                    <a:pt x="471695" y="1026079"/>
                    <a:pt x="523130" y="1044938"/>
                  </a:cubicBezTo>
                  <a:cubicBezTo>
                    <a:pt x="540179" y="1051225"/>
                    <a:pt x="562849" y="1052749"/>
                    <a:pt x="555324" y="1085039"/>
                  </a:cubicBezTo>
                  <a:cubicBezTo>
                    <a:pt x="550752" y="1104755"/>
                    <a:pt x="582851" y="1120757"/>
                    <a:pt x="604759" y="1117519"/>
                  </a:cubicBezTo>
                  <a:cubicBezTo>
                    <a:pt x="655146" y="1110089"/>
                    <a:pt x="706486" y="1110661"/>
                    <a:pt x="756968" y="1101707"/>
                  </a:cubicBezTo>
                  <a:cubicBezTo>
                    <a:pt x="780019" y="1097802"/>
                    <a:pt x="777257" y="1112947"/>
                    <a:pt x="767636" y="112723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9000">
                  <a:srgbClr val="E4AB97">
                    <a:alpha val="52000"/>
                  </a:srgbClr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56" name="文本框 55"/>
          <p:cNvSpPr txBox="1"/>
          <p:nvPr/>
        </p:nvSpPr>
        <p:spPr>
          <a:xfrm>
            <a:off x="1454919" y="2380125"/>
            <a:ext cx="5269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7200" dirty="0">
                <a:solidFill>
                  <a:srgbClr val="CE6A42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</a:rPr>
              <a:t>追求完美</a:t>
            </a:r>
            <a:endParaRPr lang="zh-CN" altLang="en-US" sz="7200" dirty="0">
              <a:solidFill>
                <a:srgbClr val="CE6A42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4779010" y="3932644"/>
            <a:ext cx="2465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A94D41"/>
                </a:solidFill>
              </a:rPr>
              <a:t>——</a:t>
            </a:r>
            <a:r>
              <a:rPr lang="en-US" altLang="zh-CN" sz="2400" dirty="0">
                <a:solidFill>
                  <a:srgbClr val="A94D41"/>
                </a:solidFill>
                <a:latin typeface="Times New Roman" panose="02020603050405020304" charset="0"/>
                <a:cs typeface="Times New Roman" panose="02020603050405020304" charset="0"/>
              </a:rPr>
              <a:t>The End</a:t>
            </a:r>
            <a:r>
              <a:rPr lang="zh-CN" altLang="en-US" sz="2400" dirty="0">
                <a:solidFill>
                  <a:srgbClr val="A94D41"/>
                </a:solidFill>
              </a:rPr>
              <a:t>——</a:t>
            </a:r>
            <a:endParaRPr lang="zh-CN" altLang="en-US" sz="2400" dirty="0">
              <a:solidFill>
                <a:srgbClr val="A94D4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2" grpId="0"/>
      <p:bldP spid="5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48"/>
          <p:cNvGrpSpPr/>
          <p:nvPr/>
        </p:nvGrpSpPr>
        <p:grpSpPr>
          <a:xfrm>
            <a:off x="791336" y="1870468"/>
            <a:ext cx="922466" cy="3002450"/>
            <a:chOff x="4447443" y="2071229"/>
            <a:chExt cx="990600" cy="3224213"/>
          </a:xfrm>
        </p:grpSpPr>
        <p:grpSp>
          <p:nvGrpSpPr>
            <p:cNvPr id="52" name="组合 51"/>
            <p:cNvGrpSpPr/>
            <p:nvPr/>
          </p:nvGrpSpPr>
          <p:grpSpPr>
            <a:xfrm>
              <a:off x="4447443" y="2071229"/>
              <a:ext cx="990600" cy="3224213"/>
              <a:chOff x="3536842" y="2357207"/>
              <a:chExt cx="990600" cy="3224213"/>
            </a:xfrm>
          </p:grpSpPr>
          <p:sp>
            <p:nvSpPr>
              <p:cNvPr id="123" name="任意多边形: 形状 122"/>
              <p:cNvSpPr/>
              <p:nvPr/>
            </p:nvSpPr>
            <p:spPr>
              <a:xfrm>
                <a:off x="3536842" y="2357207"/>
                <a:ext cx="990600" cy="3224213"/>
              </a:xfrm>
              <a:custGeom>
                <a:avLst/>
                <a:gdLst>
                  <a:gd name="connsiteX0" fmla="*/ 495300 w 990600"/>
                  <a:gd name="connsiteY0" fmla="*/ 0 h 3224213"/>
                  <a:gd name="connsiteX1" fmla="*/ 811253 w 990600"/>
                  <a:gd name="connsiteY1" fmla="*/ 209428 h 3224213"/>
                  <a:gd name="connsiteX2" fmla="*/ 822731 w 990600"/>
                  <a:gd name="connsiteY2" fmla="*/ 246405 h 3224213"/>
                  <a:gd name="connsiteX3" fmla="*/ 863027 w 990600"/>
                  <a:gd name="connsiteY3" fmla="*/ 254540 h 3224213"/>
                  <a:gd name="connsiteX4" fmla="*/ 990600 w 990600"/>
                  <a:gd name="connsiteY4" fmla="*/ 447003 h 3224213"/>
                  <a:gd name="connsiteX5" fmla="*/ 990600 w 990600"/>
                  <a:gd name="connsiteY5" fmla="*/ 2777210 h 3224213"/>
                  <a:gd name="connsiteX6" fmla="*/ 863027 w 990600"/>
                  <a:gd name="connsiteY6" fmla="*/ 2969674 h 3224213"/>
                  <a:gd name="connsiteX7" fmla="*/ 822731 w 990600"/>
                  <a:gd name="connsiteY7" fmla="*/ 2977809 h 3224213"/>
                  <a:gd name="connsiteX8" fmla="*/ 811253 w 990600"/>
                  <a:gd name="connsiteY8" fmla="*/ 3014785 h 3224213"/>
                  <a:gd name="connsiteX9" fmla="*/ 495300 w 990600"/>
                  <a:gd name="connsiteY9" fmla="*/ 3224213 h 3224213"/>
                  <a:gd name="connsiteX10" fmla="*/ 179347 w 990600"/>
                  <a:gd name="connsiteY10" fmla="*/ 3014785 h 3224213"/>
                  <a:gd name="connsiteX11" fmla="*/ 167869 w 990600"/>
                  <a:gd name="connsiteY11" fmla="*/ 2977809 h 3224213"/>
                  <a:gd name="connsiteX12" fmla="*/ 127573 w 990600"/>
                  <a:gd name="connsiteY12" fmla="*/ 2969674 h 3224213"/>
                  <a:gd name="connsiteX13" fmla="*/ 0 w 990600"/>
                  <a:gd name="connsiteY13" fmla="*/ 2777210 h 3224213"/>
                  <a:gd name="connsiteX14" fmla="*/ 0 w 990600"/>
                  <a:gd name="connsiteY14" fmla="*/ 447003 h 3224213"/>
                  <a:gd name="connsiteX15" fmla="*/ 127573 w 990600"/>
                  <a:gd name="connsiteY15" fmla="*/ 254540 h 3224213"/>
                  <a:gd name="connsiteX16" fmla="*/ 167869 w 990600"/>
                  <a:gd name="connsiteY16" fmla="*/ 246405 h 3224213"/>
                  <a:gd name="connsiteX17" fmla="*/ 179347 w 990600"/>
                  <a:gd name="connsiteY17" fmla="*/ 209428 h 3224213"/>
                  <a:gd name="connsiteX18" fmla="*/ 495300 w 990600"/>
                  <a:gd name="connsiteY18" fmla="*/ 0 h 3224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90600" h="3224213">
                    <a:moveTo>
                      <a:pt x="495300" y="0"/>
                    </a:moveTo>
                    <a:cubicBezTo>
                      <a:pt x="637334" y="0"/>
                      <a:pt x="759198" y="86356"/>
                      <a:pt x="811253" y="209428"/>
                    </a:cubicBezTo>
                    <a:lnTo>
                      <a:pt x="822731" y="246405"/>
                    </a:lnTo>
                    <a:lnTo>
                      <a:pt x="863027" y="254540"/>
                    </a:lnTo>
                    <a:cubicBezTo>
                      <a:pt x="937996" y="286249"/>
                      <a:pt x="990600" y="360483"/>
                      <a:pt x="990600" y="447003"/>
                    </a:cubicBezTo>
                    <a:lnTo>
                      <a:pt x="990600" y="2777210"/>
                    </a:lnTo>
                    <a:cubicBezTo>
                      <a:pt x="990600" y="2863730"/>
                      <a:pt x="937996" y="2937964"/>
                      <a:pt x="863027" y="2969674"/>
                    </a:cubicBezTo>
                    <a:lnTo>
                      <a:pt x="822731" y="2977809"/>
                    </a:lnTo>
                    <a:lnTo>
                      <a:pt x="811253" y="3014785"/>
                    </a:lnTo>
                    <a:cubicBezTo>
                      <a:pt x="759198" y="3137857"/>
                      <a:pt x="637334" y="3224213"/>
                      <a:pt x="495300" y="3224213"/>
                    </a:cubicBezTo>
                    <a:cubicBezTo>
                      <a:pt x="353267" y="3224213"/>
                      <a:pt x="231402" y="3137857"/>
                      <a:pt x="179347" y="3014785"/>
                    </a:cubicBezTo>
                    <a:lnTo>
                      <a:pt x="167869" y="2977809"/>
                    </a:lnTo>
                    <a:lnTo>
                      <a:pt x="127573" y="2969674"/>
                    </a:lnTo>
                    <a:cubicBezTo>
                      <a:pt x="52604" y="2937964"/>
                      <a:pt x="0" y="2863730"/>
                      <a:pt x="0" y="2777210"/>
                    </a:cubicBezTo>
                    <a:lnTo>
                      <a:pt x="0" y="447003"/>
                    </a:lnTo>
                    <a:cubicBezTo>
                      <a:pt x="0" y="360483"/>
                      <a:pt x="52604" y="286249"/>
                      <a:pt x="127573" y="254540"/>
                    </a:cubicBezTo>
                    <a:lnTo>
                      <a:pt x="167869" y="246405"/>
                    </a:lnTo>
                    <a:lnTo>
                      <a:pt x="179347" y="209428"/>
                    </a:lnTo>
                    <a:cubicBezTo>
                      <a:pt x="231402" y="86356"/>
                      <a:pt x="353267" y="0"/>
                      <a:pt x="495300" y="0"/>
                    </a:cubicBezTo>
                    <a:close/>
                  </a:path>
                </a:pathLst>
              </a:custGeom>
              <a:solidFill>
                <a:srgbClr val="E7B5A1">
                  <a:alpha val="5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24" name="任意多边形: 形状 123"/>
              <p:cNvSpPr/>
              <p:nvPr/>
            </p:nvSpPr>
            <p:spPr>
              <a:xfrm>
                <a:off x="3586513" y="2412685"/>
                <a:ext cx="891258" cy="3113257"/>
              </a:xfrm>
              <a:custGeom>
                <a:avLst/>
                <a:gdLst>
                  <a:gd name="connsiteX0" fmla="*/ 495300 w 990600"/>
                  <a:gd name="connsiteY0" fmla="*/ 0 h 3224213"/>
                  <a:gd name="connsiteX1" fmla="*/ 811253 w 990600"/>
                  <a:gd name="connsiteY1" fmla="*/ 209428 h 3224213"/>
                  <a:gd name="connsiteX2" fmla="*/ 822731 w 990600"/>
                  <a:gd name="connsiteY2" fmla="*/ 246405 h 3224213"/>
                  <a:gd name="connsiteX3" fmla="*/ 863027 w 990600"/>
                  <a:gd name="connsiteY3" fmla="*/ 254540 h 3224213"/>
                  <a:gd name="connsiteX4" fmla="*/ 990600 w 990600"/>
                  <a:gd name="connsiteY4" fmla="*/ 447003 h 3224213"/>
                  <a:gd name="connsiteX5" fmla="*/ 990600 w 990600"/>
                  <a:gd name="connsiteY5" fmla="*/ 2777210 h 3224213"/>
                  <a:gd name="connsiteX6" fmla="*/ 863027 w 990600"/>
                  <a:gd name="connsiteY6" fmla="*/ 2969674 h 3224213"/>
                  <a:gd name="connsiteX7" fmla="*/ 822731 w 990600"/>
                  <a:gd name="connsiteY7" fmla="*/ 2977809 h 3224213"/>
                  <a:gd name="connsiteX8" fmla="*/ 811253 w 990600"/>
                  <a:gd name="connsiteY8" fmla="*/ 3014785 h 3224213"/>
                  <a:gd name="connsiteX9" fmla="*/ 495300 w 990600"/>
                  <a:gd name="connsiteY9" fmla="*/ 3224213 h 3224213"/>
                  <a:gd name="connsiteX10" fmla="*/ 179347 w 990600"/>
                  <a:gd name="connsiteY10" fmla="*/ 3014785 h 3224213"/>
                  <a:gd name="connsiteX11" fmla="*/ 167869 w 990600"/>
                  <a:gd name="connsiteY11" fmla="*/ 2977809 h 3224213"/>
                  <a:gd name="connsiteX12" fmla="*/ 127573 w 990600"/>
                  <a:gd name="connsiteY12" fmla="*/ 2969674 h 3224213"/>
                  <a:gd name="connsiteX13" fmla="*/ 0 w 990600"/>
                  <a:gd name="connsiteY13" fmla="*/ 2777210 h 3224213"/>
                  <a:gd name="connsiteX14" fmla="*/ 0 w 990600"/>
                  <a:gd name="connsiteY14" fmla="*/ 447003 h 3224213"/>
                  <a:gd name="connsiteX15" fmla="*/ 127573 w 990600"/>
                  <a:gd name="connsiteY15" fmla="*/ 254540 h 3224213"/>
                  <a:gd name="connsiteX16" fmla="*/ 167869 w 990600"/>
                  <a:gd name="connsiteY16" fmla="*/ 246405 h 3224213"/>
                  <a:gd name="connsiteX17" fmla="*/ 179347 w 990600"/>
                  <a:gd name="connsiteY17" fmla="*/ 209428 h 3224213"/>
                  <a:gd name="connsiteX18" fmla="*/ 495300 w 990600"/>
                  <a:gd name="connsiteY18" fmla="*/ 0 h 3224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90600" h="3224213">
                    <a:moveTo>
                      <a:pt x="495300" y="0"/>
                    </a:moveTo>
                    <a:cubicBezTo>
                      <a:pt x="637334" y="0"/>
                      <a:pt x="759198" y="86356"/>
                      <a:pt x="811253" y="209428"/>
                    </a:cubicBezTo>
                    <a:lnTo>
                      <a:pt x="822731" y="246405"/>
                    </a:lnTo>
                    <a:lnTo>
                      <a:pt x="863027" y="254540"/>
                    </a:lnTo>
                    <a:cubicBezTo>
                      <a:pt x="937996" y="286249"/>
                      <a:pt x="990600" y="360483"/>
                      <a:pt x="990600" y="447003"/>
                    </a:cubicBezTo>
                    <a:lnTo>
                      <a:pt x="990600" y="2777210"/>
                    </a:lnTo>
                    <a:cubicBezTo>
                      <a:pt x="990600" y="2863730"/>
                      <a:pt x="937996" y="2937964"/>
                      <a:pt x="863027" y="2969674"/>
                    </a:cubicBezTo>
                    <a:lnTo>
                      <a:pt x="822731" y="2977809"/>
                    </a:lnTo>
                    <a:lnTo>
                      <a:pt x="811253" y="3014785"/>
                    </a:lnTo>
                    <a:cubicBezTo>
                      <a:pt x="759198" y="3137857"/>
                      <a:pt x="637334" y="3224213"/>
                      <a:pt x="495300" y="3224213"/>
                    </a:cubicBezTo>
                    <a:cubicBezTo>
                      <a:pt x="353267" y="3224213"/>
                      <a:pt x="231402" y="3137857"/>
                      <a:pt x="179347" y="3014785"/>
                    </a:cubicBezTo>
                    <a:lnTo>
                      <a:pt x="167869" y="2977809"/>
                    </a:lnTo>
                    <a:lnTo>
                      <a:pt x="127573" y="2969674"/>
                    </a:lnTo>
                    <a:cubicBezTo>
                      <a:pt x="52604" y="2937964"/>
                      <a:pt x="0" y="2863730"/>
                      <a:pt x="0" y="2777210"/>
                    </a:cubicBezTo>
                    <a:lnTo>
                      <a:pt x="0" y="447003"/>
                    </a:lnTo>
                    <a:cubicBezTo>
                      <a:pt x="0" y="360483"/>
                      <a:pt x="52604" y="286249"/>
                      <a:pt x="127573" y="254540"/>
                    </a:cubicBezTo>
                    <a:lnTo>
                      <a:pt x="167869" y="246405"/>
                    </a:lnTo>
                    <a:lnTo>
                      <a:pt x="179347" y="209428"/>
                    </a:lnTo>
                    <a:cubicBezTo>
                      <a:pt x="231402" y="86356"/>
                      <a:pt x="353267" y="0"/>
                      <a:pt x="495300" y="0"/>
                    </a:cubicBezTo>
                    <a:close/>
                  </a:path>
                </a:pathLst>
              </a:custGeom>
              <a:noFill/>
              <a:ln w="15875">
                <a:gradFill>
                  <a:gsLst>
                    <a:gs pos="11927">
                      <a:srgbClr val="FCF5F3">
                        <a:alpha val="0"/>
                      </a:srgbClr>
                    </a:gs>
                    <a:gs pos="69728">
                      <a:srgbClr val="ECC4B7"/>
                    </a:gs>
                    <a:gs pos="33040">
                      <a:srgbClr val="F6E3DD"/>
                    </a:gs>
                    <a:gs pos="56000">
                      <a:srgbClr val="F0D0C5">
                        <a:alpha val="0"/>
                      </a:srgbClr>
                    </a:gs>
                    <a:gs pos="0">
                      <a:schemeClr val="bg1"/>
                    </a:gs>
                    <a:gs pos="100000">
                      <a:srgbClr val="E4AB9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3" name="图形 19"/>
            <p:cNvSpPr/>
            <p:nvPr/>
          </p:nvSpPr>
          <p:spPr>
            <a:xfrm rot="1495698">
              <a:off x="4751637" y="2252662"/>
              <a:ext cx="381183" cy="374601"/>
            </a:xfrm>
            <a:custGeom>
              <a:avLst/>
              <a:gdLst>
                <a:gd name="connsiteX0" fmla="*/ 571326 w 1224746"/>
                <a:gd name="connsiteY0" fmla="*/ 1201815 h 1203596"/>
                <a:gd name="connsiteX1" fmla="*/ 271574 w 1224746"/>
                <a:gd name="connsiteY1" fmla="*/ 1096754 h 1203596"/>
                <a:gd name="connsiteX2" fmla="*/ 63358 w 1224746"/>
                <a:gd name="connsiteY2" fmla="*/ 817291 h 1203596"/>
                <a:gd name="connsiteX3" fmla="*/ 51071 w 1224746"/>
                <a:gd name="connsiteY3" fmla="*/ 750997 h 1203596"/>
                <a:gd name="connsiteX4" fmla="*/ 18686 w 1224746"/>
                <a:gd name="connsiteY4" fmla="*/ 652223 h 1203596"/>
                <a:gd name="connsiteX5" fmla="*/ 5255 w 1224746"/>
                <a:gd name="connsiteY5" fmla="*/ 559640 h 1203596"/>
                <a:gd name="connsiteX6" fmla="*/ 319390 w 1224746"/>
                <a:gd name="connsiteY6" fmla="*/ 84628 h 1203596"/>
                <a:gd name="connsiteX7" fmla="*/ 1008619 w 1224746"/>
                <a:gd name="connsiteY7" fmla="*/ 140825 h 1203596"/>
                <a:gd name="connsiteX8" fmla="*/ 1217216 w 1224746"/>
                <a:gd name="connsiteY8" fmla="*/ 491060 h 1203596"/>
                <a:gd name="connsiteX9" fmla="*/ 1108060 w 1224746"/>
                <a:gd name="connsiteY9" fmla="*/ 928257 h 1203596"/>
                <a:gd name="connsiteX10" fmla="*/ 872697 w 1224746"/>
                <a:gd name="connsiteY10" fmla="*/ 1108184 h 1203596"/>
                <a:gd name="connsiteX11" fmla="*/ 844408 w 1224746"/>
                <a:gd name="connsiteY11" fmla="*/ 1128187 h 1203596"/>
                <a:gd name="connsiteX12" fmla="*/ 768113 w 1224746"/>
                <a:gd name="connsiteY12" fmla="*/ 1180193 h 1203596"/>
                <a:gd name="connsiteX13" fmla="*/ 571326 w 1224746"/>
                <a:gd name="connsiteY13" fmla="*/ 1201815 h 1203596"/>
                <a:gd name="connsiteX14" fmla="*/ 767636 w 1224746"/>
                <a:gd name="connsiteY14" fmla="*/ 1127234 h 1203596"/>
                <a:gd name="connsiteX15" fmla="*/ 916226 w 1224746"/>
                <a:gd name="connsiteY15" fmla="*/ 1070942 h 1203596"/>
                <a:gd name="connsiteX16" fmla="*/ 1149875 w 1224746"/>
                <a:gd name="connsiteY16" fmla="*/ 476010 h 1203596"/>
                <a:gd name="connsiteX17" fmla="*/ 594377 w 1224746"/>
                <a:gd name="connsiteY17" fmla="*/ 143588 h 1203596"/>
                <a:gd name="connsiteX18" fmla="*/ 285386 w 1224746"/>
                <a:gd name="connsiteY18" fmla="*/ 364187 h 1203596"/>
                <a:gd name="connsiteX19" fmla="*/ 224521 w 1224746"/>
                <a:gd name="connsiteY19" fmla="*/ 692799 h 1203596"/>
                <a:gd name="connsiteX20" fmla="*/ 225188 w 1224746"/>
                <a:gd name="connsiteY20" fmla="*/ 731661 h 1203596"/>
                <a:gd name="connsiteX21" fmla="*/ 253763 w 1224746"/>
                <a:gd name="connsiteY21" fmla="*/ 826340 h 1203596"/>
                <a:gd name="connsiteX22" fmla="*/ 322819 w 1224746"/>
                <a:gd name="connsiteY22" fmla="*/ 903206 h 1203596"/>
                <a:gd name="connsiteX23" fmla="*/ 345965 w 1224746"/>
                <a:gd name="connsiteY23" fmla="*/ 938068 h 1203596"/>
                <a:gd name="connsiteX24" fmla="*/ 374825 w 1224746"/>
                <a:gd name="connsiteY24" fmla="*/ 975596 h 1203596"/>
                <a:gd name="connsiteX25" fmla="*/ 523130 w 1224746"/>
                <a:gd name="connsiteY25" fmla="*/ 1044938 h 1203596"/>
                <a:gd name="connsiteX26" fmla="*/ 555324 w 1224746"/>
                <a:gd name="connsiteY26" fmla="*/ 1085039 h 1203596"/>
                <a:gd name="connsiteX27" fmla="*/ 604759 w 1224746"/>
                <a:gd name="connsiteY27" fmla="*/ 1117519 h 1203596"/>
                <a:gd name="connsiteX28" fmla="*/ 756968 w 1224746"/>
                <a:gd name="connsiteY28" fmla="*/ 1101707 h 1203596"/>
                <a:gd name="connsiteX29" fmla="*/ 767636 w 1224746"/>
                <a:gd name="connsiteY29" fmla="*/ 1127234 h 120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24746" h="1203596">
                  <a:moveTo>
                    <a:pt x="571326" y="1201815"/>
                  </a:moveTo>
                  <a:cubicBezTo>
                    <a:pt x="462170" y="1212388"/>
                    <a:pt x="353394" y="1175717"/>
                    <a:pt x="271574" y="1096754"/>
                  </a:cubicBezTo>
                  <a:cubicBezTo>
                    <a:pt x="188612" y="1016649"/>
                    <a:pt x="94505" y="938830"/>
                    <a:pt x="63358" y="817291"/>
                  </a:cubicBezTo>
                  <a:cubicBezTo>
                    <a:pt x="57738" y="795288"/>
                    <a:pt x="52880" y="773762"/>
                    <a:pt x="51071" y="750997"/>
                  </a:cubicBezTo>
                  <a:cubicBezTo>
                    <a:pt x="48308" y="716040"/>
                    <a:pt x="45451" y="682131"/>
                    <a:pt x="18686" y="652223"/>
                  </a:cubicBezTo>
                  <a:cubicBezTo>
                    <a:pt x="-3222" y="627839"/>
                    <a:pt x="-3222" y="590596"/>
                    <a:pt x="5255" y="559640"/>
                  </a:cubicBezTo>
                  <a:cubicBezTo>
                    <a:pt x="58119" y="367235"/>
                    <a:pt x="137653" y="188355"/>
                    <a:pt x="319390" y="84628"/>
                  </a:cubicBezTo>
                  <a:cubicBezTo>
                    <a:pt x="530178" y="-35768"/>
                    <a:pt x="801831" y="-36816"/>
                    <a:pt x="1008619" y="140825"/>
                  </a:cubicBezTo>
                  <a:cubicBezTo>
                    <a:pt x="1119014" y="235694"/>
                    <a:pt x="1195499" y="347232"/>
                    <a:pt x="1217216" y="491060"/>
                  </a:cubicBezTo>
                  <a:cubicBezTo>
                    <a:pt x="1241315" y="650794"/>
                    <a:pt x="1208263" y="798146"/>
                    <a:pt x="1108060" y="928257"/>
                  </a:cubicBezTo>
                  <a:cubicBezTo>
                    <a:pt x="1045481" y="1009410"/>
                    <a:pt x="967376" y="1069418"/>
                    <a:pt x="872697" y="1108184"/>
                  </a:cubicBezTo>
                  <a:cubicBezTo>
                    <a:pt x="861648" y="1112756"/>
                    <a:pt x="849551" y="1115995"/>
                    <a:pt x="844408" y="1128187"/>
                  </a:cubicBezTo>
                  <a:cubicBezTo>
                    <a:pt x="830120" y="1162191"/>
                    <a:pt x="800117" y="1172859"/>
                    <a:pt x="768113" y="1180193"/>
                  </a:cubicBezTo>
                  <a:cubicBezTo>
                    <a:pt x="706486" y="1194290"/>
                    <a:pt x="644383" y="1204863"/>
                    <a:pt x="571326" y="1201815"/>
                  </a:cubicBezTo>
                  <a:close/>
                  <a:moveTo>
                    <a:pt x="767636" y="1127234"/>
                  </a:moveTo>
                  <a:cubicBezTo>
                    <a:pt x="824691" y="1127520"/>
                    <a:pt x="870602" y="1097612"/>
                    <a:pt x="916226" y="1070942"/>
                  </a:cubicBezTo>
                  <a:cubicBezTo>
                    <a:pt x="1139683" y="940830"/>
                    <a:pt x="1219407" y="703562"/>
                    <a:pt x="1149875" y="476010"/>
                  </a:cubicBezTo>
                  <a:cubicBezTo>
                    <a:pt x="1080914" y="250268"/>
                    <a:pt x="844217" y="94058"/>
                    <a:pt x="594377" y="143588"/>
                  </a:cubicBezTo>
                  <a:cubicBezTo>
                    <a:pt x="455026" y="171210"/>
                    <a:pt x="353394" y="248934"/>
                    <a:pt x="285386" y="364187"/>
                  </a:cubicBezTo>
                  <a:cubicBezTo>
                    <a:pt x="227378" y="462485"/>
                    <a:pt x="191564" y="573356"/>
                    <a:pt x="224521" y="692799"/>
                  </a:cubicBezTo>
                  <a:cubicBezTo>
                    <a:pt x="227855" y="704991"/>
                    <a:pt x="228331" y="719564"/>
                    <a:pt x="225188" y="731661"/>
                  </a:cubicBezTo>
                  <a:cubicBezTo>
                    <a:pt x="215377" y="769666"/>
                    <a:pt x="232427" y="798146"/>
                    <a:pt x="253763" y="826340"/>
                  </a:cubicBezTo>
                  <a:cubicBezTo>
                    <a:pt x="274622" y="853962"/>
                    <a:pt x="298149" y="879013"/>
                    <a:pt x="322819" y="903206"/>
                  </a:cubicBezTo>
                  <a:cubicBezTo>
                    <a:pt x="333011" y="913208"/>
                    <a:pt x="345012" y="922828"/>
                    <a:pt x="345965" y="938068"/>
                  </a:cubicBezTo>
                  <a:cubicBezTo>
                    <a:pt x="347108" y="957785"/>
                    <a:pt x="360252" y="966643"/>
                    <a:pt x="374825" y="975596"/>
                  </a:cubicBezTo>
                  <a:cubicBezTo>
                    <a:pt x="421593" y="1004552"/>
                    <a:pt x="471695" y="1026079"/>
                    <a:pt x="523130" y="1044938"/>
                  </a:cubicBezTo>
                  <a:cubicBezTo>
                    <a:pt x="540179" y="1051225"/>
                    <a:pt x="562849" y="1052749"/>
                    <a:pt x="555324" y="1085039"/>
                  </a:cubicBezTo>
                  <a:cubicBezTo>
                    <a:pt x="550752" y="1104755"/>
                    <a:pt x="582851" y="1120757"/>
                    <a:pt x="604759" y="1117519"/>
                  </a:cubicBezTo>
                  <a:cubicBezTo>
                    <a:pt x="655146" y="1110089"/>
                    <a:pt x="706486" y="1110661"/>
                    <a:pt x="756968" y="1101707"/>
                  </a:cubicBezTo>
                  <a:cubicBezTo>
                    <a:pt x="780019" y="1097802"/>
                    <a:pt x="777257" y="1112947"/>
                    <a:pt x="767636" y="1127234"/>
                  </a:cubicBezTo>
                  <a:close/>
                </a:path>
              </a:pathLst>
            </a:custGeom>
            <a:gradFill flip="none" rotWithShape="1">
              <a:gsLst>
                <a:gs pos="26000">
                  <a:schemeClr val="bg1"/>
                </a:gs>
                <a:gs pos="79000">
                  <a:srgbClr val="E4AB97">
                    <a:alpha val="0"/>
                  </a:srgbClr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25" name="文本框 124"/>
          <p:cNvSpPr txBox="1"/>
          <p:nvPr/>
        </p:nvSpPr>
        <p:spPr>
          <a:xfrm>
            <a:off x="959114" y="2241271"/>
            <a:ext cx="5000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</a:rPr>
              <a:t>追 求 完 美</a:t>
            </a:r>
            <a:endParaRPr lang="zh-CN" altLang="en-US" sz="3600" dirty="0">
              <a:solidFill>
                <a:srgbClr val="A94D4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</a:endParaRPr>
          </a:p>
        </p:txBody>
      </p:sp>
      <p:sp>
        <p:nvSpPr>
          <p:cNvPr id="126" name="菱形 125"/>
          <p:cNvSpPr/>
          <p:nvPr/>
        </p:nvSpPr>
        <p:spPr>
          <a:xfrm>
            <a:off x="6899861" y="4079471"/>
            <a:ext cx="107950" cy="107950"/>
          </a:xfrm>
          <a:prstGeom prst="diamond">
            <a:avLst/>
          </a:prstGeom>
          <a:solidFill>
            <a:srgbClr val="A94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7" name="组合 126"/>
          <p:cNvGrpSpPr/>
          <p:nvPr/>
        </p:nvGrpSpPr>
        <p:grpSpPr>
          <a:xfrm>
            <a:off x="1962150" y="4090267"/>
            <a:ext cx="4866013" cy="87629"/>
            <a:chOff x="1915449" y="5569202"/>
            <a:chExt cx="4706292" cy="45719"/>
          </a:xfrm>
        </p:grpSpPr>
        <p:sp>
          <p:nvSpPr>
            <p:cNvPr id="192" name="菱形 191"/>
            <p:cNvSpPr/>
            <p:nvPr/>
          </p:nvSpPr>
          <p:spPr>
            <a:xfrm>
              <a:off x="6576022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3" name="菱形 192"/>
            <p:cNvSpPr/>
            <p:nvPr/>
          </p:nvSpPr>
          <p:spPr>
            <a:xfrm>
              <a:off x="6462369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4" name="菱形 193"/>
            <p:cNvSpPr/>
            <p:nvPr/>
          </p:nvSpPr>
          <p:spPr>
            <a:xfrm>
              <a:off x="6348696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5" name="菱形 194"/>
            <p:cNvSpPr/>
            <p:nvPr/>
          </p:nvSpPr>
          <p:spPr>
            <a:xfrm>
              <a:off x="6235023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6" name="菱形 195"/>
            <p:cNvSpPr/>
            <p:nvPr/>
          </p:nvSpPr>
          <p:spPr>
            <a:xfrm>
              <a:off x="6121350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菱形 196"/>
            <p:cNvSpPr/>
            <p:nvPr/>
          </p:nvSpPr>
          <p:spPr>
            <a:xfrm>
              <a:off x="6007677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8" name="菱形 197"/>
            <p:cNvSpPr/>
            <p:nvPr/>
          </p:nvSpPr>
          <p:spPr>
            <a:xfrm>
              <a:off x="5894004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9" name="菱形 198"/>
            <p:cNvSpPr/>
            <p:nvPr/>
          </p:nvSpPr>
          <p:spPr>
            <a:xfrm>
              <a:off x="5780331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0" name="菱形 199"/>
            <p:cNvSpPr/>
            <p:nvPr/>
          </p:nvSpPr>
          <p:spPr>
            <a:xfrm>
              <a:off x="5666658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1" name="菱形 200"/>
            <p:cNvSpPr/>
            <p:nvPr/>
          </p:nvSpPr>
          <p:spPr>
            <a:xfrm>
              <a:off x="5552985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2" name="菱形 201"/>
            <p:cNvSpPr/>
            <p:nvPr/>
          </p:nvSpPr>
          <p:spPr>
            <a:xfrm>
              <a:off x="5439312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3" name="菱形 202"/>
            <p:cNvSpPr/>
            <p:nvPr/>
          </p:nvSpPr>
          <p:spPr>
            <a:xfrm>
              <a:off x="5325639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4" name="菱形 203"/>
            <p:cNvSpPr/>
            <p:nvPr/>
          </p:nvSpPr>
          <p:spPr>
            <a:xfrm>
              <a:off x="5211966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5" name="菱形 204"/>
            <p:cNvSpPr/>
            <p:nvPr/>
          </p:nvSpPr>
          <p:spPr>
            <a:xfrm>
              <a:off x="4984620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6" name="菱形 205"/>
            <p:cNvSpPr/>
            <p:nvPr/>
          </p:nvSpPr>
          <p:spPr>
            <a:xfrm>
              <a:off x="4757274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7" name="菱形 206"/>
            <p:cNvSpPr/>
            <p:nvPr/>
          </p:nvSpPr>
          <p:spPr>
            <a:xfrm>
              <a:off x="4529928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8" name="菱形 207"/>
            <p:cNvSpPr/>
            <p:nvPr/>
          </p:nvSpPr>
          <p:spPr>
            <a:xfrm>
              <a:off x="4302582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9" name="菱形 208"/>
            <p:cNvSpPr/>
            <p:nvPr/>
          </p:nvSpPr>
          <p:spPr>
            <a:xfrm>
              <a:off x="3620544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0" name="菱形 209"/>
            <p:cNvSpPr/>
            <p:nvPr/>
          </p:nvSpPr>
          <p:spPr>
            <a:xfrm>
              <a:off x="4075236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1" name="菱形 210"/>
            <p:cNvSpPr/>
            <p:nvPr/>
          </p:nvSpPr>
          <p:spPr>
            <a:xfrm>
              <a:off x="3847890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2" name="菱形 211"/>
            <p:cNvSpPr/>
            <p:nvPr/>
          </p:nvSpPr>
          <p:spPr>
            <a:xfrm>
              <a:off x="3393198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3" name="菱形 212"/>
            <p:cNvSpPr/>
            <p:nvPr/>
          </p:nvSpPr>
          <p:spPr>
            <a:xfrm>
              <a:off x="5098293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4" name="菱形 213"/>
            <p:cNvSpPr/>
            <p:nvPr/>
          </p:nvSpPr>
          <p:spPr>
            <a:xfrm>
              <a:off x="4870947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5" name="菱形 214"/>
            <p:cNvSpPr/>
            <p:nvPr/>
          </p:nvSpPr>
          <p:spPr>
            <a:xfrm>
              <a:off x="4643601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6" name="菱形 215"/>
            <p:cNvSpPr/>
            <p:nvPr/>
          </p:nvSpPr>
          <p:spPr>
            <a:xfrm>
              <a:off x="4416255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7" name="菱形 216"/>
            <p:cNvSpPr/>
            <p:nvPr/>
          </p:nvSpPr>
          <p:spPr>
            <a:xfrm>
              <a:off x="4188909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8" name="菱形 217"/>
            <p:cNvSpPr/>
            <p:nvPr/>
          </p:nvSpPr>
          <p:spPr>
            <a:xfrm>
              <a:off x="3961563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9" name="菱形 218"/>
            <p:cNvSpPr/>
            <p:nvPr/>
          </p:nvSpPr>
          <p:spPr>
            <a:xfrm>
              <a:off x="3734217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0" name="菱形 219"/>
            <p:cNvSpPr/>
            <p:nvPr/>
          </p:nvSpPr>
          <p:spPr>
            <a:xfrm>
              <a:off x="3506871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1" name="菱形 220"/>
            <p:cNvSpPr/>
            <p:nvPr/>
          </p:nvSpPr>
          <p:spPr>
            <a:xfrm>
              <a:off x="3279525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2" name="菱形 221"/>
            <p:cNvSpPr/>
            <p:nvPr/>
          </p:nvSpPr>
          <p:spPr>
            <a:xfrm>
              <a:off x="3165852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3" name="菱形 222"/>
            <p:cNvSpPr/>
            <p:nvPr/>
          </p:nvSpPr>
          <p:spPr>
            <a:xfrm>
              <a:off x="3052179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4" name="菱形 223"/>
            <p:cNvSpPr/>
            <p:nvPr/>
          </p:nvSpPr>
          <p:spPr>
            <a:xfrm>
              <a:off x="2938506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5" name="菱形 224"/>
            <p:cNvSpPr/>
            <p:nvPr/>
          </p:nvSpPr>
          <p:spPr>
            <a:xfrm>
              <a:off x="2824833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6" name="菱形 225"/>
            <p:cNvSpPr/>
            <p:nvPr/>
          </p:nvSpPr>
          <p:spPr>
            <a:xfrm>
              <a:off x="2711160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7" name="菱形 226"/>
            <p:cNvSpPr/>
            <p:nvPr/>
          </p:nvSpPr>
          <p:spPr>
            <a:xfrm>
              <a:off x="2597487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5" name="菱形 234"/>
            <p:cNvSpPr/>
            <p:nvPr/>
          </p:nvSpPr>
          <p:spPr>
            <a:xfrm>
              <a:off x="2483814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7" name="菱形 236"/>
            <p:cNvSpPr/>
            <p:nvPr/>
          </p:nvSpPr>
          <p:spPr>
            <a:xfrm>
              <a:off x="2370141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8" name="菱形 237"/>
            <p:cNvSpPr/>
            <p:nvPr/>
          </p:nvSpPr>
          <p:spPr>
            <a:xfrm>
              <a:off x="2029122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9" name="菱形 238"/>
            <p:cNvSpPr/>
            <p:nvPr/>
          </p:nvSpPr>
          <p:spPr>
            <a:xfrm>
              <a:off x="2256468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0" name="菱形 239"/>
            <p:cNvSpPr/>
            <p:nvPr/>
          </p:nvSpPr>
          <p:spPr>
            <a:xfrm>
              <a:off x="2142795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1" name="菱形 240"/>
            <p:cNvSpPr/>
            <p:nvPr/>
          </p:nvSpPr>
          <p:spPr>
            <a:xfrm>
              <a:off x="1915449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3" name="文本框 242"/>
          <p:cNvSpPr txBox="1"/>
          <p:nvPr/>
        </p:nvSpPr>
        <p:spPr>
          <a:xfrm>
            <a:off x="1962150" y="2374640"/>
            <a:ext cx="5157602" cy="147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0" algn="just" font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</a:pPr>
            <a:r>
              <a:rPr lang="zh-CN" altLang="en-US" sz="20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    在已经做得很好的情况下，还要求做得更好。为了能做到完美，工匠会不断练习技术、提高水平。</a:t>
            </a:r>
            <a:endParaRPr lang="zh-CN" altLang="en-US" sz="20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" name="图形 21"/>
          <p:cNvSpPr/>
          <p:nvPr/>
        </p:nvSpPr>
        <p:spPr>
          <a:xfrm>
            <a:off x="1208698" y="431786"/>
            <a:ext cx="3570169" cy="241698"/>
          </a:xfrm>
          <a:custGeom>
            <a:avLst/>
            <a:gdLst>
              <a:gd name="connsiteX0" fmla="*/ 212254 w 2260415"/>
              <a:gd name="connsiteY0" fmla="*/ 323785 h 365619"/>
              <a:gd name="connsiteX1" fmla="*/ 188156 w 2260415"/>
              <a:gd name="connsiteY1" fmla="*/ 349693 h 365619"/>
              <a:gd name="connsiteX2" fmla="*/ 42043 w 2260415"/>
              <a:gd name="connsiteY2" fmla="*/ 306164 h 365619"/>
              <a:gd name="connsiteX3" fmla="*/ 7848 w 2260415"/>
              <a:gd name="connsiteY3" fmla="*/ 233583 h 365619"/>
              <a:gd name="connsiteX4" fmla="*/ 79571 w 2260415"/>
              <a:gd name="connsiteY4" fmla="*/ 152335 h 365619"/>
              <a:gd name="connsiteX5" fmla="*/ 155676 w 2260415"/>
              <a:gd name="connsiteY5" fmla="*/ 74420 h 365619"/>
              <a:gd name="connsiteX6" fmla="*/ 195014 w 2260415"/>
              <a:gd name="connsiteY6" fmla="*/ 53370 h 365619"/>
              <a:gd name="connsiteX7" fmla="*/ 243211 w 2260415"/>
              <a:gd name="connsiteY7" fmla="*/ 41273 h 365619"/>
              <a:gd name="connsiteX8" fmla="*/ 405612 w 2260415"/>
              <a:gd name="connsiteY8" fmla="*/ 7460 h 365619"/>
              <a:gd name="connsiteX9" fmla="*/ 619448 w 2260415"/>
              <a:gd name="connsiteY9" fmla="*/ 4793 h 365619"/>
              <a:gd name="connsiteX10" fmla="*/ 777468 w 2260415"/>
              <a:gd name="connsiteY10" fmla="*/ 6031 h 365619"/>
              <a:gd name="connsiteX11" fmla="*/ 988732 w 2260415"/>
              <a:gd name="connsiteY11" fmla="*/ 17937 h 365619"/>
              <a:gd name="connsiteX12" fmla="*/ 1243431 w 2260415"/>
              <a:gd name="connsiteY12" fmla="*/ 32225 h 365619"/>
              <a:gd name="connsiteX13" fmla="*/ 1785118 w 2260415"/>
              <a:gd name="connsiteY13" fmla="*/ 98804 h 365619"/>
              <a:gd name="connsiteX14" fmla="*/ 1829314 w 2260415"/>
              <a:gd name="connsiteY14" fmla="*/ 109568 h 365619"/>
              <a:gd name="connsiteX15" fmla="*/ 1839601 w 2260415"/>
              <a:gd name="connsiteY15" fmla="*/ 120998 h 365619"/>
              <a:gd name="connsiteX16" fmla="*/ 1824932 w 2260415"/>
              <a:gd name="connsiteY16" fmla="*/ 139476 h 365619"/>
              <a:gd name="connsiteX17" fmla="*/ 2013146 w 2260415"/>
              <a:gd name="connsiteY17" fmla="*/ 188816 h 365619"/>
              <a:gd name="connsiteX18" fmla="*/ 1909609 w 2260415"/>
              <a:gd name="connsiteY18" fmla="*/ 179767 h 365619"/>
              <a:gd name="connsiteX19" fmla="*/ 2260415 w 2260415"/>
              <a:gd name="connsiteY19" fmla="*/ 258539 h 365619"/>
              <a:gd name="connsiteX20" fmla="*/ 2204980 w 2260415"/>
              <a:gd name="connsiteY20" fmla="*/ 254443 h 365619"/>
              <a:gd name="connsiteX21" fmla="*/ 2236507 w 2260415"/>
              <a:gd name="connsiteY21" fmla="*/ 274636 h 365619"/>
              <a:gd name="connsiteX22" fmla="*/ 2059628 w 2260415"/>
              <a:gd name="connsiteY22" fmla="*/ 262539 h 365619"/>
              <a:gd name="connsiteX23" fmla="*/ 2071153 w 2260415"/>
              <a:gd name="connsiteY23" fmla="*/ 277970 h 365619"/>
              <a:gd name="connsiteX24" fmla="*/ 2052961 w 2260415"/>
              <a:gd name="connsiteY24" fmla="*/ 283875 h 365619"/>
              <a:gd name="connsiteX25" fmla="*/ 1919325 w 2260415"/>
              <a:gd name="connsiteY25" fmla="*/ 265111 h 365619"/>
              <a:gd name="connsiteX26" fmla="*/ 1701107 w 2260415"/>
              <a:gd name="connsiteY26" fmla="*/ 253490 h 365619"/>
              <a:gd name="connsiteX27" fmla="*/ 1538611 w 2260415"/>
              <a:gd name="connsiteY27" fmla="*/ 248061 h 365619"/>
              <a:gd name="connsiteX28" fmla="*/ 1179328 w 2260415"/>
              <a:gd name="connsiteY28" fmla="*/ 254062 h 365619"/>
              <a:gd name="connsiteX29" fmla="*/ 972540 w 2260415"/>
              <a:gd name="connsiteY29" fmla="*/ 259491 h 365619"/>
              <a:gd name="connsiteX30" fmla="*/ 645928 w 2260415"/>
              <a:gd name="connsiteY30" fmla="*/ 282065 h 365619"/>
              <a:gd name="connsiteX31" fmla="*/ 519817 w 2260415"/>
              <a:gd name="connsiteY31" fmla="*/ 297401 h 365619"/>
              <a:gd name="connsiteX32" fmla="*/ 450475 w 2260415"/>
              <a:gd name="connsiteY32" fmla="*/ 332167 h 365619"/>
              <a:gd name="connsiteX33" fmla="*/ 385038 w 2260415"/>
              <a:gd name="connsiteY33" fmla="*/ 348645 h 365619"/>
              <a:gd name="connsiteX34" fmla="*/ 358177 w 2260415"/>
              <a:gd name="connsiteY34" fmla="*/ 351503 h 365619"/>
              <a:gd name="connsiteX35" fmla="*/ 267404 w 2260415"/>
              <a:gd name="connsiteY35" fmla="*/ 348836 h 365619"/>
              <a:gd name="connsiteX36" fmla="*/ 212254 w 2260415"/>
              <a:gd name="connsiteY36" fmla="*/ 323785 h 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60415" h="365619">
                <a:moveTo>
                  <a:pt x="212254" y="323785"/>
                </a:moveTo>
                <a:cubicBezTo>
                  <a:pt x="204920" y="339787"/>
                  <a:pt x="211207" y="375982"/>
                  <a:pt x="188156" y="349693"/>
                </a:cubicBezTo>
                <a:cubicBezTo>
                  <a:pt x="146056" y="301687"/>
                  <a:pt x="92144" y="314260"/>
                  <a:pt x="42043" y="306164"/>
                </a:cubicBezTo>
                <a:cubicBezTo>
                  <a:pt x="-6725" y="298353"/>
                  <a:pt x="-5297" y="278827"/>
                  <a:pt x="7848" y="233583"/>
                </a:cubicBezTo>
                <a:cubicBezTo>
                  <a:pt x="20802" y="189006"/>
                  <a:pt x="48139" y="174433"/>
                  <a:pt x="79571" y="152335"/>
                </a:cubicBezTo>
                <a:cubicBezTo>
                  <a:pt x="108813" y="131761"/>
                  <a:pt x="130911" y="101090"/>
                  <a:pt x="155676" y="74420"/>
                </a:cubicBezTo>
                <a:cubicBezTo>
                  <a:pt x="166534" y="62705"/>
                  <a:pt x="177964" y="54894"/>
                  <a:pt x="195014" y="53370"/>
                </a:cubicBezTo>
                <a:cubicBezTo>
                  <a:pt x="211397" y="51941"/>
                  <a:pt x="228066" y="47560"/>
                  <a:pt x="243211" y="41273"/>
                </a:cubicBezTo>
                <a:cubicBezTo>
                  <a:pt x="295408" y="19747"/>
                  <a:pt x="349986" y="14699"/>
                  <a:pt x="405612" y="7460"/>
                </a:cubicBezTo>
                <a:cubicBezTo>
                  <a:pt x="477526" y="-1780"/>
                  <a:pt x="547630" y="-2161"/>
                  <a:pt x="619448" y="4793"/>
                </a:cubicBezTo>
                <a:cubicBezTo>
                  <a:pt x="671645" y="9841"/>
                  <a:pt x="724890" y="3935"/>
                  <a:pt x="777468" y="6031"/>
                </a:cubicBezTo>
                <a:cubicBezTo>
                  <a:pt x="847953" y="8793"/>
                  <a:pt x="918343" y="18223"/>
                  <a:pt x="988732" y="17937"/>
                </a:cubicBezTo>
                <a:cubicBezTo>
                  <a:pt x="1074076" y="17651"/>
                  <a:pt x="1158658" y="26033"/>
                  <a:pt x="1243431" y="32225"/>
                </a:cubicBezTo>
                <a:cubicBezTo>
                  <a:pt x="1425073" y="45560"/>
                  <a:pt x="1606619" y="60228"/>
                  <a:pt x="1785118" y="98804"/>
                </a:cubicBezTo>
                <a:cubicBezTo>
                  <a:pt x="1799881" y="101948"/>
                  <a:pt x="1814169" y="107282"/>
                  <a:pt x="1829314" y="109568"/>
                </a:cubicBezTo>
                <a:cubicBezTo>
                  <a:pt x="1832171" y="110044"/>
                  <a:pt x="1845411" y="103186"/>
                  <a:pt x="1839601" y="120998"/>
                </a:cubicBezTo>
                <a:cubicBezTo>
                  <a:pt x="1836743" y="129665"/>
                  <a:pt x="1835505" y="134809"/>
                  <a:pt x="1824932" y="139476"/>
                </a:cubicBezTo>
                <a:cubicBezTo>
                  <a:pt x="1889797" y="154907"/>
                  <a:pt x="1952853" y="166051"/>
                  <a:pt x="2013146" y="188816"/>
                </a:cubicBezTo>
                <a:cubicBezTo>
                  <a:pt x="1977808" y="193007"/>
                  <a:pt x="1945804" y="168718"/>
                  <a:pt x="1909609" y="179767"/>
                </a:cubicBezTo>
                <a:cubicBezTo>
                  <a:pt x="2022766" y="222344"/>
                  <a:pt x="2147735" y="213676"/>
                  <a:pt x="2260415" y="258539"/>
                </a:cubicBezTo>
                <a:cubicBezTo>
                  <a:pt x="2242794" y="270350"/>
                  <a:pt x="2224506" y="256634"/>
                  <a:pt x="2204980" y="254443"/>
                </a:cubicBezTo>
                <a:cubicBezTo>
                  <a:pt x="2211076" y="269492"/>
                  <a:pt x="2225078" y="264920"/>
                  <a:pt x="2236507" y="274636"/>
                </a:cubicBezTo>
                <a:cubicBezTo>
                  <a:pt x="2173261" y="284351"/>
                  <a:pt x="2116874" y="267016"/>
                  <a:pt x="2059628" y="262539"/>
                </a:cubicBezTo>
                <a:cubicBezTo>
                  <a:pt x="2059723" y="271493"/>
                  <a:pt x="2074678" y="267968"/>
                  <a:pt x="2071153" y="277970"/>
                </a:cubicBezTo>
                <a:cubicBezTo>
                  <a:pt x="2067915" y="287018"/>
                  <a:pt x="2059343" y="284923"/>
                  <a:pt x="2052961" y="283875"/>
                </a:cubicBezTo>
                <a:cubicBezTo>
                  <a:pt x="2008574" y="276160"/>
                  <a:pt x="1964664" y="266825"/>
                  <a:pt x="1919325" y="265111"/>
                </a:cubicBezTo>
                <a:cubicBezTo>
                  <a:pt x="1846554" y="262349"/>
                  <a:pt x="1773783" y="253586"/>
                  <a:pt x="1701107" y="253490"/>
                </a:cubicBezTo>
                <a:cubicBezTo>
                  <a:pt x="1646719" y="253395"/>
                  <a:pt x="1592522" y="245775"/>
                  <a:pt x="1538611" y="248061"/>
                </a:cubicBezTo>
                <a:cubicBezTo>
                  <a:pt x="1418881" y="253205"/>
                  <a:pt x="1299152" y="243394"/>
                  <a:pt x="1179328" y="254062"/>
                </a:cubicBezTo>
                <a:cubicBezTo>
                  <a:pt x="1110748" y="260158"/>
                  <a:pt x="1041120" y="253205"/>
                  <a:pt x="972540" y="259491"/>
                </a:cubicBezTo>
                <a:cubicBezTo>
                  <a:pt x="863764" y="269492"/>
                  <a:pt x="754417" y="270921"/>
                  <a:pt x="645928" y="282065"/>
                </a:cubicBezTo>
                <a:cubicBezTo>
                  <a:pt x="604113" y="286352"/>
                  <a:pt x="560965" y="287018"/>
                  <a:pt x="519817" y="297401"/>
                </a:cubicBezTo>
                <a:cubicBezTo>
                  <a:pt x="494575" y="303782"/>
                  <a:pt x="457714" y="289209"/>
                  <a:pt x="450475" y="332167"/>
                </a:cubicBezTo>
                <a:cubicBezTo>
                  <a:pt x="425519" y="324642"/>
                  <a:pt x="413041" y="365219"/>
                  <a:pt x="385038" y="348645"/>
                </a:cubicBezTo>
                <a:cubicBezTo>
                  <a:pt x="377227" y="343978"/>
                  <a:pt x="367798" y="347121"/>
                  <a:pt x="358177" y="351503"/>
                </a:cubicBezTo>
                <a:cubicBezTo>
                  <a:pt x="327888" y="365504"/>
                  <a:pt x="294550" y="375696"/>
                  <a:pt x="267404" y="348836"/>
                </a:cubicBezTo>
                <a:cubicBezTo>
                  <a:pt x="250354" y="332072"/>
                  <a:pt x="221684" y="355979"/>
                  <a:pt x="212254" y="323785"/>
                </a:cubicBezTo>
                <a:close/>
              </a:path>
            </a:pathLst>
          </a:custGeom>
          <a:gradFill flip="none" rotWithShape="1">
            <a:gsLst>
              <a:gs pos="100000">
                <a:srgbClr val="A94D41">
                  <a:alpha val="0"/>
                </a:srgbClr>
              </a:gs>
              <a:gs pos="0">
                <a:srgbClr val="CE6A42">
                  <a:alpha val="61000"/>
                </a:srgbClr>
              </a:gs>
            </a:gsLst>
            <a:lin ang="10800000" scaled="1"/>
            <a:tileRect/>
          </a:gradFill>
          <a:ln w="514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5" name="图形 24"/>
          <p:cNvGrpSpPr/>
          <p:nvPr/>
        </p:nvGrpSpPr>
        <p:grpSpPr>
          <a:xfrm>
            <a:off x="252130" y="134650"/>
            <a:ext cx="673245" cy="584775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6" name="任意多边形: 形状 5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7" name="任意多边形: 形状 6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992947" y="163665"/>
            <a:ext cx="2885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67311B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sym typeface="+mn-ea"/>
              </a:rPr>
              <a:t>职业汉语系列微课</a:t>
            </a:r>
            <a:endParaRPr lang="zh-CN" altLang="en-US" sz="2000" dirty="0">
              <a:solidFill>
                <a:srgbClr val="67311B"/>
              </a:solidFill>
              <a:latin typeface="华康雅宋体W9" panose="02020909000000000000" pitchFamily="49" charset="-122"/>
              <a:ea typeface="华康雅宋体W9" panose="02020909000000000000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6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建筑的设计&#10;&#10;描述已自动生成"/>
          <p:cNvPicPr>
            <a:picLocks noChangeAspect="1"/>
          </p:cNvPicPr>
          <p:nvPr/>
        </p:nvPicPr>
        <p:blipFill rotWithShape="1">
          <a:blip r:embed="rId1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6"/>
          <a:stretch>
            <a:fillRect/>
          </a:stretch>
        </p:blipFill>
        <p:spPr>
          <a:xfrm>
            <a:off x="3376879" y="3012435"/>
            <a:ext cx="8815121" cy="3798367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7"/>
          <a:stretch>
            <a:fillRect/>
          </a:stretch>
        </p:blipFill>
        <p:spPr>
          <a:xfrm>
            <a:off x="11416883" y="3670299"/>
            <a:ext cx="775117" cy="689075"/>
          </a:xfrm>
          <a:prstGeom prst="rect">
            <a:avLst/>
          </a:prstGeom>
        </p:spPr>
      </p:pic>
      <p:sp>
        <p:nvSpPr>
          <p:cNvPr id="10" name="任意多边形: 形状 9"/>
          <p:cNvSpPr/>
          <p:nvPr/>
        </p:nvSpPr>
        <p:spPr>
          <a:xfrm>
            <a:off x="6645285" y="15282"/>
            <a:ext cx="5546714" cy="1305616"/>
          </a:xfrm>
          <a:custGeom>
            <a:avLst/>
            <a:gdLst>
              <a:gd name="connsiteX0" fmla="*/ 5184791 w 5546714"/>
              <a:gd name="connsiteY0" fmla="*/ 0 h 1305616"/>
              <a:gd name="connsiteX1" fmla="*/ 4074819 w 5546714"/>
              <a:gd name="connsiteY1" fmla="*/ 0 h 1305616"/>
              <a:gd name="connsiteX2" fmla="*/ 4123648 w 5546714"/>
              <a:gd name="connsiteY2" fmla="*/ 8339 h 1305616"/>
              <a:gd name="connsiteX3" fmla="*/ 4787026 w 5546714"/>
              <a:gd name="connsiteY3" fmla="*/ 254450 h 1305616"/>
              <a:gd name="connsiteX4" fmla="*/ 1483126 w 5546714"/>
              <a:gd name="connsiteY4" fmla="*/ 503060 h 1305616"/>
              <a:gd name="connsiteX5" fmla="*/ 1666300 w 5546714"/>
              <a:gd name="connsiteY5" fmla="*/ 1144215 h 1305616"/>
              <a:gd name="connsiteX6" fmla="*/ 4540 w 5546714"/>
              <a:gd name="connsiteY6" fmla="*/ 1285373 h 1305616"/>
              <a:gd name="connsiteX7" fmla="*/ 2403822 w 5546714"/>
              <a:gd name="connsiteY7" fmla="*/ 1183999 h 1305616"/>
              <a:gd name="connsiteX8" fmla="*/ 1383733 w 5546714"/>
              <a:gd name="connsiteY8" fmla="*/ 854016 h 1305616"/>
              <a:gd name="connsiteX9" fmla="*/ 5513236 w 5546714"/>
              <a:gd name="connsiteY9" fmla="*/ 679715 h 1305616"/>
              <a:gd name="connsiteX10" fmla="*/ 5546714 w 5546714"/>
              <a:gd name="connsiteY10" fmla="*/ 669343 h 1305616"/>
              <a:gd name="connsiteX11" fmla="*/ 5546714 w 5546714"/>
              <a:gd name="connsiteY11" fmla="*/ 97007 h 1305616"/>
              <a:gd name="connsiteX12" fmla="*/ 5346652 w 5546714"/>
              <a:gd name="connsiteY12" fmla="*/ 39614 h 130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6714" h="1305616">
                <a:moveTo>
                  <a:pt x="5184791" y="0"/>
                </a:moveTo>
                <a:lnTo>
                  <a:pt x="4074819" y="0"/>
                </a:lnTo>
                <a:lnTo>
                  <a:pt x="4123648" y="8339"/>
                </a:lnTo>
                <a:cubicBezTo>
                  <a:pt x="4404194" y="41821"/>
                  <a:pt x="4770672" y="-35862"/>
                  <a:pt x="4787026" y="254450"/>
                </a:cubicBezTo>
                <a:cubicBezTo>
                  <a:pt x="4813194" y="718951"/>
                  <a:pt x="1751353" y="391839"/>
                  <a:pt x="1483126" y="503060"/>
                </a:cubicBezTo>
                <a:cubicBezTo>
                  <a:pt x="1214898" y="614280"/>
                  <a:pt x="1031693" y="1000277"/>
                  <a:pt x="1666300" y="1144215"/>
                </a:cubicBezTo>
                <a:cubicBezTo>
                  <a:pt x="2300906" y="1288153"/>
                  <a:pt x="-118381" y="1278742"/>
                  <a:pt x="4540" y="1285373"/>
                </a:cubicBezTo>
                <a:cubicBezTo>
                  <a:pt x="127460" y="1292004"/>
                  <a:pt x="2202531" y="1365430"/>
                  <a:pt x="2403822" y="1183999"/>
                </a:cubicBezTo>
                <a:cubicBezTo>
                  <a:pt x="2605113" y="1002569"/>
                  <a:pt x="1303647" y="1047600"/>
                  <a:pt x="1383733" y="854016"/>
                </a:cubicBezTo>
                <a:cubicBezTo>
                  <a:pt x="1463819" y="660432"/>
                  <a:pt x="4949290" y="837431"/>
                  <a:pt x="5513236" y="679715"/>
                </a:cubicBezTo>
                <a:lnTo>
                  <a:pt x="5546714" y="669343"/>
                </a:lnTo>
                <a:lnTo>
                  <a:pt x="5546714" y="97007"/>
                </a:lnTo>
                <a:lnTo>
                  <a:pt x="5346652" y="39614"/>
                </a:lnTo>
                <a:close/>
              </a:path>
            </a:pathLst>
          </a:custGeom>
          <a:gradFill flip="none" rotWithShape="1">
            <a:gsLst>
              <a:gs pos="100000">
                <a:srgbClr val="E7B5A1">
                  <a:alpha val="0"/>
                </a:srgbClr>
              </a:gs>
              <a:gs pos="25000">
                <a:srgbClr val="CE6A42">
                  <a:alpha val="15000"/>
                </a:srgbClr>
              </a:gs>
            </a:gsLst>
            <a:lin ang="0" scaled="1"/>
            <a:tileRect/>
          </a:gradFill>
          <a:ln w="62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7" name="矩形 236"/>
          <p:cNvSpPr/>
          <p:nvPr/>
        </p:nvSpPr>
        <p:spPr>
          <a:xfrm rot="5400000">
            <a:off x="7956499" y="1722736"/>
            <a:ext cx="2554314" cy="3776122"/>
          </a:xfrm>
          <a:prstGeom prst="rect">
            <a:avLst/>
          </a:prstGeom>
          <a:solidFill>
            <a:srgbClr val="99794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390860" y="2030348"/>
            <a:ext cx="494995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    优秀的工匠总是想把产品做得更好。他们通过不断提高技术，用自己的双手把产品越做越好。追求完美已经成了工匠工作的一种目标。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17" name="图形 12"/>
          <p:cNvSpPr/>
          <p:nvPr/>
        </p:nvSpPr>
        <p:spPr>
          <a:xfrm>
            <a:off x="1220517" y="1914323"/>
            <a:ext cx="5290642" cy="3149587"/>
          </a:xfrm>
          <a:custGeom>
            <a:avLst/>
            <a:gdLst>
              <a:gd name="connsiteX0" fmla="*/ 2290091 w 2300776"/>
              <a:gd name="connsiteY0" fmla="*/ 655902 h 796545"/>
              <a:gd name="connsiteX1" fmla="*/ 2265730 w 2300776"/>
              <a:gd name="connsiteY1" fmla="*/ 656778 h 796545"/>
              <a:gd name="connsiteX2" fmla="*/ 2255429 w 2300776"/>
              <a:gd name="connsiteY2" fmla="*/ 667748 h 796545"/>
              <a:gd name="connsiteX3" fmla="*/ 2255892 w 2300776"/>
              <a:gd name="connsiteY3" fmla="*/ 674959 h 796545"/>
              <a:gd name="connsiteX4" fmla="*/ 2256356 w 2300776"/>
              <a:gd name="connsiteY4" fmla="*/ 695715 h 796545"/>
              <a:gd name="connsiteX5" fmla="*/ 2249300 w 2300776"/>
              <a:gd name="connsiteY5" fmla="*/ 701432 h 796545"/>
              <a:gd name="connsiteX6" fmla="*/ 2244304 w 2300776"/>
              <a:gd name="connsiteY6" fmla="*/ 694324 h 796545"/>
              <a:gd name="connsiteX7" fmla="*/ 2244304 w 2300776"/>
              <a:gd name="connsiteY7" fmla="*/ 647404 h 796545"/>
              <a:gd name="connsiteX8" fmla="*/ 2252339 w 2300776"/>
              <a:gd name="connsiteY8" fmla="*/ 639524 h 796545"/>
              <a:gd name="connsiteX9" fmla="*/ 2264957 w 2300776"/>
              <a:gd name="connsiteY9" fmla="*/ 639472 h 796545"/>
              <a:gd name="connsiteX10" fmla="*/ 2287516 w 2300776"/>
              <a:gd name="connsiteY10" fmla="*/ 639369 h 796545"/>
              <a:gd name="connsiteX11" fmla="*/ 2298898 w 2300776"/>
              <a:gd name="connsiteY11" fmla="*/ 627781 h 796545"/>
              <a:gd name="connsiteX12" fmla="*/ 2298950 w 2300776"/>
              <a:gd name="connsiteY12" fmla="*/ 625051 h 796545"/>
              <a:gd name="connsiteX13" fmla="*/ 2299825 w 2300776"/>
              <a:gd name="connsiteY13" fmla="*/ 415687 h 796545"/>
              <a:gd name="connsiteX14" fmla="*/ 2299877 w 2300776"/>
              <a:gd name="connsiteY14" fmla="*/ 401729 h 796545"/>
              <a:gd name="connsiteX15" fmla="*/ 2299877 w 2300776"/>
              <a:gd name="connsiteY15" fmla="*/ 401729 h 796545"/>
              <a:gd name="connsiteX16" fmla="*/ 2299877 w 2300776"/>
              <a:gd name="connsiteY16" fmla="*/ 398175 h 796545"/>
              <a:gd name="connsiteX17" fmla="*/ 2299877 w 2300776"/>
              <a:gd name="connsiteY17" fmla="*/ 394621 h 796545"/>
              <a:gd name="connsiteX18" fmla="*/ 2299877 w 2300776"/>
              <a:gd name="connsiteY18" fmla="*/ 394621 h 796545"/>
              <a:gd name="connsiteX19" fmla="*/ 2299825 w 2300776"/>
              <a:gd name="connsiteY19" fmla="*/ 380664 h 796545"/>
              <a:gd name="connsiteX20" fmla="*/ 2298950 w 2300776"/>
              <a:gd name="connsiteY20" fmla="*/ 171299 h 796545"/>
              <a:gd name="connsiteX21" fmla="*/ 2298898 w 2300776"/>
              <a:gd name="connsiteY21" fmla="*/ 168570 h 796545"/>
              <a:gd name="connsiteX22" fmla="*/ 2287516 w 2300776"/>
              <a:gd name="connsiteY22" fmla="*/ 156981 h 796545"/>
              <a:gd name="connsiteX23" fmla="*/ 2264957 w 2300776"/>
              <a:gd name="connsiteY23" fmla="*/ 156878 h 796545"/>
              <a:gd name="connsiteX24" fmla="*/ 2252339 w 2300776"/>
              <a:gd name="connsiteY24" fmla="*/ 156827 h 796545"/>
              <a:gd name="connsiteX25" fmla="*/ 2244304 w 2300776"/>
              <a:gd name="connsiteY25" fmla="*/ 148946 h 796545"/>
              <a:gd name="connsiteX26" fmla="*/ 2244304 w 2300776"/>
              <a:gd name="connsiteY26" fmla="*/ 102026 h 796545"/>
              <a:gd name="connsiteX27" fmla="*/ 2249300 w 2300776"/>
              <a:gd name="connsiteY27" fmla="*/ 94919 h 796545"/>
              <a:gd name="connsiteX28" fmla="*/ 2256356 w 2300776"/>
              <a:gd name="connsiteY28" fmla="*/ 100635 h 796545"/>
              <a:gd name="connsiteX29" fmla="*/ 2255892 w 2300776"/>
              <a:gd name="connsiteY29" fmla="*/ 121392 h 796545"/>
              <a:gd name="connsiteX30" fmla="*/ 2255429 w 2300776"/>
              <a:gd name="connsiteY30" fmla="*/ 128602 h 796545"/>
              <a:gd name="connsiteX31" fmla="*/ 2265730 w 2300776"/>
              <a:gd name="connsiteY31" fmla="*/ 139573 h 796545"/>
              <a:gd name="connsiteX32" fmla="*/ 2290091 w 2300776"/>
              <a:gd name="connsiteY32" fmla="*/ 140448 h 796545"/>
              <a:gd name="connsiteX33" fmla="*/ 2300186 w 2300776"/>
              <a:gd name="connsiteY33" fmla="*/ 129169 h 796545"/>
              <a:gd name="connsiteX34" fmla="*/ 2300289 w 2300776"/>
              <a:gd name="connsiteY34" fmla="*/ 100275 h 796545"/>
              <a:gd name="connsiteX35" fmla="*/ 2299929 w 2300776"/>
              <a:gd name="connsiteY35" fmla="*/ 92189 h 796545"/>
              <a:gd name="connsiteX36" fmla="*/ 2289834 w 2300776"/>
              <a:gd name="connsiteY36" fmla="*/ 82918 h 796545"/>
              <a:gd name="connsiteX37" fmla="*/ 2275464 w 2300776"/>
              <a:gd name="connsiteY37" fmla="*/ 81888 h 796545"/>
              <a:gd name="connsiteX38" fmla="*/ 2270365 w 2300776"/>
              <a:gd name="connsiteY38" fmla="*/ 74832 h 796545"/>
              <a:gd name="connsiteX39" fmla="*/ 2276752 w 2300776"/>
              <a:gd name="connsiteY39" fmla="*/ 70506 h 796545"/>
              <a:gd name="connsiteX40" fmla="*/ 2288443 w 2300776"/>
              <a:gd name="connsiteY40" fmla="*/ 70351 h 796545"/>
              <a:gd name="connsiteX41" fmla="*/ 2298332 w 2300776"/>
              <a:gd name="connsiteY41" fmla="*/ 59793 h 796545"/>
              <a:gd name="connsiteX42" fmla="*/ 2298538 w 2300776"/>
              <a:gd name="connsiteY42" fmla="*/ 43569 h 796545"/>
              <a:gd name="connsiteX43" fmla="*/ 2298692 w 2300776"/>
              <a:gd name="connsiteY43" fmla="*/ 15602 h 796545"/>
              <a:gd name="connsiteX44" fmla="*/ 2287001 w 2300776"/>
              <a:gd name="connsiteY44" fmla="*/ 3447 h 796545"/>
              <a:gd name="connsiteX45" fmla="*/ 2245540 w 2300776"/>
              <a:gd name="connsiteY45" fmla="*/ 2005 h 796545"/>
              <a:gd name="connsiteX46" fmla="*/ 2232922 w 2300776"/>
              <a:gd name="connsiteY46" fmla="*/ 14829 h 796545"/>
              <a:gd name="connsiteX47" fmla="*/ 2232819 w 2300776"/>
              <a:gd name="connsiteY47" fmla="*/ 25645 h 796545"/>
              <a:gd name="connsiteX48" fmla="*/ 2225865 w 2300776"/>
              <a:gd name="connsiteY48" fmla="*/ 32598 h 796545"/>
              <a:gd name="connsiteX49" fmla="*/ 2217728 w 2300776"/>
              <a:gd name="connsiteY49" fmla="*/ 25903 h 796545"/>
              <a:gd name="connsiteX50" fmla="*/ 2217625 w 2300776"/>
              <a:gd name="connsiteY50" fmla="*/ 12357 h 796545"/>
              <a:gd name="connsiteX51" fmla="*/ 2207736 w 2300776"/>
              <a:gd name="connsiteY51" fmla="*/ 2108 h 796545"/>
              <a:gd name="connsiteX52" fmla="*/ 2171632 w 2300776"/>
              <a:gd name="connsiteY52" fmla="*/ 2211 h 796545"/>
              <a:gd name="connsiteX53" fmla="*/ 2161382 w 2300776"/>
              <a:gd name="connsiteY53" fmla="*/ 12357 h 796545"/>
              <a:gd name="connsiteX54" fmla="*/ 2161073 w 2300776"/>
              <a:gd name="connsiteY54" fmla="*/ 36719 h 796545"/>
              <a:gd name="connsiteX55" fmla="*/ 2170189 w 2300776"/>
              <a:gd name="connsiteY55" fmla="*/ 45732 h 796545"/>
              <a:gd name="connsiteX56" fmla="*/ 2190019 w 2300776"/>
              <a:gd name="connsiteY56" fmla="*/ 46041 h 796545"/>
              <a:gd name="connsiteX57" fmla="*/ 2197075 w 2300776"/>
              <a:gd name="connsiteY57" fmla="*/ 40530 h 796545"/>
              <a:gd name="connsiteX58" fmla="*/ 2191255 w 2300776"/>
              <a:gd name="connsiteY58" fmla="*/ 33680 h 796545"/>
              <a:gd name="connsiteX59" fmla="*/ 2180542 w 2300776"/>
              <a:gd name="connsiteY59" fmla="*/ 32598 h 796545"/>
              <a:gd name="connsiteX60" fmla="*/ 2174361 w 2300776"/>
              <a:gd name="connsiteY60" fmla="*/ 26572 h 796545"/>
              <a:gd name="connsiteX61" fmla="*/ 2184611 w 2300776"/>
              <a:gd name="connsiteY61" fmla="*/ 15345 h 796545"/>
              <a:gd name="connsiteX62" fmla="*/ 2198156 w 2300776"/>
              <a:gd name="connsiteY62" fmla="*/ 15345 h 796545"/>
              <a:gd name="connsiteX63" fmla="*/ 2204079 w 2300776"/>
              <a:gd name="connsiteY63" fmla="*/ 21474 h 796545"/>
              <a:gd name="connsiteX64" fmla="*/ 2203925 w 2300776"/>
              <a:gd name="connsiteY64" fmla="*/ 53973 h 796545"/>
              <a:gd name="connsiteX65" fmla="*/ 2198362 w 2300776"/>
              <a:gd name="connsiteY65" fmla="*/ 59587 h 796545"/>
              <a:gd name="connsiteX66" fmla="*/ 2154223 w 2300776"/>
              <a:gd name="connsiteY66" fmla="*/ 57939 h 796545"/>
              <a:gd name="connsiteX67" fmla="*/ 2148867 w 2300776"/>
              <a:gd name="connsiteY67" fmla="*/ 51037 h 796545"/>
              <a:gd name="connsiteX68" fmla="*/ 2148506 w 2300776"/>
              <a:gd name="connsiteY68" fmla="*/ 23946 h 796545"/>
              <a:gd name="connsiteX69" fmla="*/ 2148043 w 2300776"/>
              <a:gd name="connsiteY69" fmla="*/ 15860 h 796545"/>
              <a:gd name="connsiteX70" fmla="*/ 2138463 w 2300776"/>
              <a:gd name="connsiteY70" fmla="*/ 7052 h 796545"/>
              <a:gd name="connsiteX71" fmla="*/ 2133055 w 2300776"/>
              <a:gd name="connsiteY71" fmla="*/ 6949 h 796545"/>
              <a:gd name="connsiteX72" fmla="*/ 1790964 w 2300776"/>
              <a:gd name="connsiteY72" fmla="*/ 5610 h 796545"/>
              <a:gd name="connsiteX73" fmla="*/ 1116671 w 2300776"/>
              <a:gd name="connsiteY73" fmla="*/ 4889 h 796545"/>
              <a:gd name="connsiteX74" fmla="*/ 180891 w 2300776"/>
              <a:gd name="connsiteY74" fmla="*/ 3447 h 796545"/>
              <a:gd name="connsiteX75" fmla="*/ 170951 w 2300776"/>
              <a:gd name="connsiteY75" fmla="*/ 3447 h 796545"/>
              <a:gd name="connsiteX76" fmla="*/ 158332 w 2300776"/>
              <a:gd name="connsiteY76" fmla="*/ 16220 h 796545"/>
              <a:gd name="connsiteX77" fmla="*/ 158693 w 2300776"/>
              <a:gd name="connsiteY77" fmla="*/ 48719 h 796545"/>
              <a:gd name="connsiteX78" fmla="*/ 158693 w 2300776"/>
              <a:gd name="connsiteY78" fmla="*/ 54127 h 796545"/>
              <a:gd name="connsiteX79" fmla="*/ 151842 w 2300776"/>
              <a:gd name="connsiteY79" fmla="*/ 61132 h 796545"/>
              <a:gd name="connsiteX80" fmla="*/ 140100 w 2300776"/>
              <a:gd name="connsiteY80" fmla="*/ 61235 h 796545"/>
              <a:gd name="connsiteX81" fmla="*/ 102192 w 2300776"/>
              <a:gd name="connsiteY81" fmla="*/ 61286 h 796545"/>
              <a:gd name="connsiteX82" fmla="*/ 94621 w 2300776"/>
              <a:gd name="connsiteY82" fmla="*/ 53149 h 796545"/>
              <a:gd name="connsiteX83" fmla="*/ 102450 w 2300776"/>
              <a:gd name="connsiteY83" fmla="*/ 44444 h 796545"/>
              <a:gd name="connsiteX84" fmla="*/ 129490 w 2300776"/>
              <a:gd name="connsiteY84" fmla="*/ 45011 h 796545"/>
              <a:gd name="connsiteX85" fmla="*/ 144786 w 2300776"/>
              <a:gd name="connsiteY85" fmla="*/ 30796 h 796545"/>
              <a:gd name="connsiteX86" fmla="*/ 144117 w 2300776"/>
              <a:gd name="connsiteY86" fmla="*/ 11894 h 796545"/>
              <a:gd name="connsiteX87" fmla="*/ 132477 w 2300776"/>
              <a:gd name="connsiteY87" fmla="*/ 1129 h 796545"/>
              <a:gd name="connsiteX88" fmla="*/ 90964 w 2300776"/>
              <a:gd name="connsiteY88" fmla="*/ 2056 h 796545"/>
              <a:gd name="connsiteX89" fmla="*/ 81282 w 2300776"/>
              <a:gd name="connsiteY89" fmla="*/ 11585 h 796545"/>
              <a:gd name="connsiteX90" fmla="*/ 81024 w 2300776"/>
              <a:gd name="connsiteY90" fmla="*/ 25130 h 796545"/>
              <a:gd name="connsiteX91" fmla="*/ 75565 w 2300776"/>
              <a:gd name="connsiteY91" fmla="*/ 30693 h 796545"/>
              <a:gd name="connsiteX92" fmla="*/ 71084 w 2300776"/>
              <a:gd name="connsiteY92" fmla="*/ 25130 h 796545"/>
              <a:gd name="connsiteX93" fmla="*/ 71187 w 2300776"/>
              <a:gd name="connsiteY93" fmla="*/ 12512 h 796545"/>
              <a:gd name="connsiteX94" fmla="*/ 60629 w 2300776"/>
              <a:gd name="connsiteY94" fmla="*/ 872 h 796545"/>
              <a:gd name="connsiteX95" fmla="*/ 38070 w 2300776"/>
              <a:gd name="connsiteY95" fmla="*/ 202 h 796545"/>
              <a:gd name="connsiteX96" fmla="*/ 12833 w 2300776"/>
              <a:gd name="connsiteY96" fmla="*/ 99 h 796545"/>
              <a:gd name="connsiteX97" fmla="*/ 1141 w 2300776"/>
              <a:gd name="connsiteY97" fmla="*/ 9988 h 796545"/>
              <a:gd name="connsiteX98" fmla="*/ 369 w 2300776"/>
              <a:gd name="connsiteY98" fmla="*/ 17147 h 796545"/>
              <a:gd name="connsiteX99" fmla="*/ 60 w 2300776"/>
              <a:gd name="connsiteY99" fmla="*/ 55054 h 796545"/>
              <a:gd name="connsiteX100" fmla="*/ 14172 w 2300776"/>
              <a:gd name="connsiteY100" fmla="*/ 69218 h 796545"/>
              <a:gd name="connsiteX101" fmla="*/ 24988 w 2300776"/>
              <a:gd name="connsiteY101" fmla="*/ 69527 h 796545"/>
              <a:gd name="connsiteX102" fmla="*/ 30808 w 2300776"/>
              <a:gd name="connsiteY102" fmla="*/ 77716 h 796545"/>
              <a:gd name="connsiteX103" fmla="*/ 25091 w 2300776"/>
              <a:gd name="connsiteY103" fmla="*/ 85184 h 796545"/>
              <a:gd name="connsiteX104" fmla="*/ 11545 w 2300776"/>
              <a:gd name="connsiteY104" fmla="*/ 85596 h 796545"/>
              <a:gd name="connsiteX105" fmla="*/ 678 w 2300776"/>
              <a:gd name="connsiteY105" fmla="*/ 96412 h 796545"/>
              <a:gd name="connsiteX106" fmla="*/ 317 w 2300776"/>
              <a:gd name="connsiteY106" fmla="*/ 132414 h 796545"/>
              <a:gd name="connsiteX107" fmla="*/ 10154 w 2300776"/>
              <a:gd name="connsiteY107" fmla="*/ 141736 h 796545"/>
              <a:gd name="connsiteX108" fmla="*/ 35443 w 2300776"/>
              <a:gd name="connsiteY108" fmla="*/ 141684 h 796545"/>
              <a:gd name="connsiteX109" fmla="*/ 44971 w 2300776"/>
              <a:gd name="connsiteY109" fmla="*/ 132105 h 796545"/>
              <a:gd name="connsiteX110" fmla="*/ 43632 w 2300776"/>
              <a:gd name="connsiteY110" fmla="*/ 115057 h 796545"/>
              <a:gd name="connsiteX111" fmla="*/ 36473 w 2300776"/>
              <a:gd name="connsiteY111" fmla="*/ 108567 h 796545"/>
              <a:gd name="connsiteX112" fmla="*/ 30653 w 2300776"/>
              <a:gd name="connsiteY112" fmla="*/ 115469 h 796545"/>
              <a:gd name="connsiteX113" fmla="*/ 30550 w 2300776"/>
              <a:gd name="connsiteY113" fmla="*/ 119950 h 796545"/>
              <a:gd name="connsiteX114" fmla="*/ 19580 w 2300776"/>
              <a:gd name="connsiteY114" fmla="*/ 128242 h 796545"/>
              <a:gd name="connsiteX115" fmla="*/ 14893 w 2300776"/>
              <a:gd name="connsiteY115" fmla="*/ 123658 h 796545"/>
              <a:gd name="connsiteX116" fmla="*/ 14944 w 2300776"/>
              <a:gd name="connsiteY116" fmla="*/ 104756 h 796545"/>
              <a:gd name="connsiteX117" fmla="*/ 19425 w 2300776"/>
              <a:gd name="connsiteY117" fmla="*/ 99914 h 796545"/>
              <a:gd name="connsiteX118" fmla="*/ 50997 w 2300776"/>
              <a:gd name="connsiteY118" fmla="*/ 99811 h 796545"/>
              <a:gd name="connsiteX119" fmla="*/ 56096 w 2300776"/>
              <a:gd name="connsiteY119" fmla="*/ 106043 h 796545"/>
              <a:gd name="connsiteX120" fmla="*/ 55993 w 2300776"/>
              <a:gd name="connsiteY120" fmla="*/ 147556 h 796545"/>
              <a:gd name="connsiteX121" fmla="*/ 48731 w 2300776"/>
              <a:gd name="connsiteY121" fmla="*/ 153479 h 796545"/>
              <a:gd name="connsiteX122" fmla="*/ 18138 w 2300776"/>
              <a:gd name="connsiteY122" fmla="*/ 153479 h 796545"/>
              <a:gd name="connsiteX123" fmla="*/ 10000 w 2300776"/>
              <a:gd name="connsiteY123" fmla="*/ 153736 h 796545"/>
              <a:gd name="connsiteX124" fmla="*/ 1759 w 2300776"/>
              <a:gd name="connsiteY124" fmla="*/ 161822 h 796545"/>
              <a:gd name="connsiteX125" fmla="*/ 1502 w 2300776"/>
              <a:gd name="connsiteY125" fmla="*/ 169033 h 796545"/>
              <a:gd name="connsiteX126" fmla="*/ 1450 w 2300776"/>
              <a:gd name="connsiteY126" fmla="*/ 211473 h 796545"/>
              <a:gd name="connsiteX127" fmla="*/ 420 w 2300776"/>
              <a:gd name="connsiteY127" fmla="*/ 394724 h 796545"/>
              <a:gd name="connsiteX128" fmla="*/ 420 w 2300776"/>
              <a:gd name="connsiteY128" fmla="*/ 394724 h 796545"/>
              <a:gd name="connsiteX129" fmla="*/ 420 w 2300776"/>
              <a:gd name="connsiteY129" fmla="*/ 398278 h 796545"/>
              <a:gd name="connsiteX130" fmla="*/ 420 w 2300776"/>
              <a:gd name="connsiteY130" fmla="*/ 401832 h 796545"/>
              <a:gd name="connsiteX131" fmla="*/ 420 w 2300776"/>
              <a:gd name="connsiteY131" fmla="*/ 401832 h 796545"/>
              <a:gd name="connsiteX132" fmla="*/ 1450 w 2300776"/>
              <a:gd name="connsiteY132" fmla="*/ 585084 h 796545"/>
              <a:gd name="connsiteX133" fmla="*/ 1502 w 2300776"/>
              <a:gd name="connsiteY133" fmla="*/ 627523 h 796545"/>
              <a:gd name="connsiteX134" fmla="*/ 1759 w 2300776"/>
              <a:gd name="connsiteY134" fmla="*/ 634734 h 796545"/>
              <a:gd name="connsiteX135" fmla="*/ 10000 w 2300776"/>
              <a:gd name="connsiteY135" fmla="*/ 642820 h 796545"/>
              <a:gd name="connsiteX136" fmla="*/ 18138 w 2300776"/>
              <a:gd name="connsiteY136" fmla="*/ 643078 h 796545"/>
              <a:gd name="connsiteX137" fmla="*/ 48834 w 2300776"/>
              <a:gd name="connsiteY137" fmla="*/ 643026 h 796545"/>
              <a:gd name="connsiteX138" fmla="*/ 56096 w 2300776"/>
              <a:gd name="connsiteY138" fmla="*/ 648949 h 796545"/>
              <a:gd name="connsiteX139" fmla="*/ 56199 w 2300776"/>
              <a:gd name="connsiteY139" fmla="*/ 690462 h 796545"/>
              <a:gd name="connsiteX140" fmla="*/ 51100 w 2300776"/>
              <a:gd name="connsiteY140" fmla="*/ 696694 h 796545"/>
              <a:gd name="connsiteX141" fmla="*/ 19528 w 2300776"/>
              <a:gd name="connsiteY141" fmla="*/ 696591 h 796545"/>
              <a:gd name="connsiteX142" fmla="*/ 15047 w 2300776"/>
              <a:gd name="connsiteY142" fmla="*/ 691749 h 796545"/>
              <a:gd name="connsiteX143" fmla="*/ 14996 w 2300776"/>
              <a:gd name="connsiteY143" fmla="*/ 672847 h 796545"/>
              <a:gd name="connsiteX144" fmla="*/ 19683 w 2300776"/>
              <a:gd name="connsiteY144" fmla="*/ 668263 h 796545"/>
              <a:gd name="connsiteX145" fmla="*/ 30653 w 2300776"/>
              <a:gd name="connsiteY145" fmla="*/ 676555 h 796545"/>
              <a:gd name="connsiteX146" fmla="*/ 30756 w 2300776"/>
              <a:gd name="connsiteY146" fmla="*/ 681036 h 796545"/>
              <a:gd name="connsiteX147" fmla="*/ 36576 w 2300776"/>
              <a:gd name="connsiteY147" fmla="*/ 687938 h 796545"/>
              <a:gd name="connsiteX148" fmla="*/ 43735 w 2300776"/>
              <a:gd name="connsiteY148" fmla="*/ 681448 h 796545"/>
              <a:gd name="connsiteX149" fmla="*/ 45074 w 2300776"/>
              <a:gd name="connsiteY149" fmla="*/ 664400 h 796545"/>
              <a:gd name="connsiteX150" fmla="*/ 35546 w 2300776"/>
              <a:gd name="connsiteY150" fmla="*/ 654821 h 796545"/>
              <a:gd name="connsiteX151" fmla="*/ 10257 w 2300776"/>
              <a:gd name="connsiteY151" fmla="*/ 654769 h 796545"/>
              <a:gd name="connsiteX152" fmla="*/ 420 w 2300776"/>
              <a:gd name="connsiteY152" fmla="*/ 664091 h 796545"/>
              <a:gd name="connsiteX153" fmla="*/ 626 w 2300776"/>
              <a:gd name="connsiteY153" fmla="*/ 700144 h 796545"/>
              <a:gd name="connsiteX154" fmla="*/ 11494 w 2300776"/>
              <a:gd name="connsiteY154" fmla="*/ 710960 h 796545"/>
              <a:gd name="connsiteX155" fmla="*/ 25039 w 2300776"/>
              <a:gd name="connsiteY155" fmla="*/ 711372 h 796545"/>
              <a:gd name="connsiteX156" fmla="*/ 30756 w 2300776"/>
              <a:gd name="connsiteY156" fmla="*/ 718840 h 796545"/>
              <a:gd name="connsiteX157" fmla="*/ 24936 w 2300776"/>
              <a:gd name="connsiteY157" fmla="*/ 727030 h 796545"/>
              <a:gd name="connsiteX158" fmla="*/ 14120 w 2300776"/>
              <a:gd name="connsiteY158" fmla="*/ 727339 h 796545"/>
              <a:gd name="connsiteX159" fmla="*/ 8 w 2300776"/>
              <a:gd name="connsiteY159" fmla="*/ 741502 h 796545"/>
              <a:gd name="connsiteX160" fmla="*/ 317 w 2300776"/>
              <a:gd name="connsiteY160" fmla="*/ 779409 h 796545"/>
              <a:gd name="connsiteX161" fmla="*/ 1090 w 2300776"/>
              <a:gd name="connsiteY161" fmla="*/ 786568 h 796545"/>
              <a:gd name="connsiteX162" fmla="*/ 12781 w 2300776"/>
              <a:gd name="connsiteY162" fmla="*/ 796457 h 796545"/>
              <a:gd name="connsiteX163" fmla="*/ 38070 w 2300776"/>
              <a:gd name="connsiteY163" fmla="*/ 796354 h 796545"/>
              <a:gd name="connsiteX164" fmla="*/ 60629 w 2300776"/>
              <a:gd name="connsiteY164" fmla="*/ 795685 h 796545"/>
              <a:gd name="connsiteX165" fmla="*/ 71187 w 2300776"/>
              <a:gd name="connsiteY165" fmla="*/ 784045 h 796545"/>
              <a:gd name="connsiteX166" fmla="*/ 71084 w 2300776"/>
              <a:gd name="connsiteY166" fmla="*/ 771426 h 796545"/>
              <a:gd name="connsiteX167" fmla="*/ 75668 w 2300776"/>
              <a:gd name="connsiteY167" fmla="*/ 765967 h 796545"/>
              <a:gd name="connsiteX168" fmla="*/ 81127 w 2300776"/>
              <a:gd name="connsiteY168" fmla="*/ 771529 h 796545"/>
              <a:gd name="connsiteX169" fmla="*/ 81385 w 2300776"/>
              <a:gd name="connsiteY169" fmla="*/ 785075 h 796545"/>
              <a:gd name="connsiteX170" fmla="*/ 91068 w 2300776"/>
              <a:gd name="connsiteY170" fmla="*/ 794603 h 796545"/>
              <a:gd name="connsiteX171" fmla="*/ 132580 w 2300776"/>
              <a:gd name="connsiteY171" fmla="*/ 795530 h 796545"/>
              <a:gd name="connsiteX172" fmla="*/ 144220 w 2300776"/>
              <a:gd name="connsiteY172" fmla="*/ 784766 h 796545"/>
              <a:gd name="connsiteX173" fmla="*/ 144889 w 2300776"/>
              <a:gd name="connsiteY173" fmla="*/ 765864 h 796545"/>
              <a:gd name="connsiteX174" fmla="*/ 129593 w 2300776"/>
              <a:gd name="connsiteY174" fmla="*/ 751649 h 796545"/>
              <a:gd name="connsiteX175" fmla="*/ 102553 w 2300776"/>
              <a:gd name="connsiteY175" fmla="*/ 752215 h 796545"/>
              <a:gd name="connsiteX176" fmla="*/ 94724 w 2300776"/>
              <a:gd name="connsiteY176" fmla="*/ 743511 h 796545"/>
              <a:gd name="connsiteX177" fmla="*/ 102295 w 2300776"/>
              <a:gd name="connsiteY177" fmla="*/ 735373 h 796545"/>
              <a:gd name="connsiteX178" fmla="*/ 140203 w 2300776"/>
              <a:gd name="connsiteY178" fmla="*/ 735425 h 796545"/>
              <a:gd name="connsiteX179" fmla="*/ 151945 w 2300776"/>
              <a:gd name="connsiteY179" fmla="*/ 735528 h 796545"/>
              <a:gd name="connsiteX180" fmla="*/ 158796 w 2300776"/>
              <a:gd name="connsiteY180" fmla="*/ 742532 h 796545"/>
              <a:gd name="connsiteX181" fmla="*/ 158796 w 2300776"/>
              <a:gd name="connsiteY181" fmla="*/ 747940 h 796545"/>
              <a:gd name="connsiteX182" fmla="*/ 158435 w 2300776"/>
              <a:gd name="connsiteY182" fmla="*/ 780439 h 796545"/>
              <a:gd name="connsiteX183" fmla="*/ 171054 w 2300776"/>
              <a:gd name="connsiteY183" fmla="*/ 793212 h 796545"/>
              <a:gd name="connsiteX184" fmla="*/ 180994 w 2300776"/>
              <a:gd name="connsiteY184" fmla="*/ 793212 h 796545"/>
              <a:gd name="connsiteX185" fmla="*/ 1117031 w 2300776"/>
              <a:gd name="connsiteY185" fmla="*/ 791667 h 796545"/>
              <a:gd name="connsiteX186" fmla="*/ 1791324 w 2300776"/>
              <a:gd name="connsiteY186" fmla="*/ 790946 h 796545"/>
              <a:gd name="connsiteX187" fmla="*/ 2133415 w 2300776"/>
              <a:gd name="connsiteY187" fmla="*/ 789607 h 796545"/>
              <a:gd name="connsiteX188" fmla="*/ 2138823 w 2300776"/>
              <a:gd name="connsiteY188" fmla="*/ 789504 h 796545"/>
              <a:gd name="connsiteX189" fmla="*/ 2148403 w 2300776"/>
              <a:gd name="connsiteY189" fmla="*/ 780697 h 796545"/>
              <a:gd name="connsiteX190" fmla="*/ 2148867 w 2300776"/>
              <a:gd name="connsiteY190" fmla="*/ 772611 h 796545"/>
              <a:gd name="connsiteX191" fmla="*/ 2149227 w 2300776"/>
              <a:gd name="connsiteY191" fmla="*/ 745520 h 796545"/>
              <a:gd name="connsiteX192" fmla="*/ 2154584 w 2300776"/>
              <a:gd name="connsiteY192" fmla="*/ 738618 h 796545"/>
              <a:gd name="connsiteX193" fmla="*/ 2198723 w 2300776"/>
              <a:gd name="connsiteY193" fmla="*/ 736970 h 796545"/>
              <a:gd name="connsiteX194" fmla="*/ 2204285 w 2300776"/>
              <a:gd name="connsiteY194" fmla="*/ 742584 h 796545"/>
              <a:gd name="connsiteX195" fmla="*/ 2204440 w 2300776"/>
              <a:gd name="connsiteY195" fmla="*/ 775083 h 796545"/>
              <a:gd name="connsiteX196" fmla="*/ 2198517 w 2300776"/>
              <a:gd name="connsiteY196" fmla="*/ 781212 h 796545"/>
              <a:gd name="connsiteX197" fmla="*/ 2184971 w 2300776"/>
              <a:gd name="connsiteY197" fmla="*/ 781212 h 796545"/>
              <a:gd name="connsiteX198" fmla="*/ 2174722 w 2300776"/>
              <a:gd name="connsiteY198" fmla="*/ 769984 h 796545"/>
              <a:gd name="connsiteX199" fmla="*/ 2180902 w 2300776"/>
              <a:gd name="connsiteY199" fmla="*/ 763958 h 796545"/>
              <a:gd name="connsiteX200" fmla="*/ 2191615 w 2300776"/>
              <a:gd name="connsiteY200" fmla="*/ 762876 h 796545"/>
              <a:gd name="connsiteX201" fmla="*/ 2197435 w 2300776"/>
              <a:gd name="connsiteY201" fmla="*/ 756026 h 796545"/>
              <a:gd name="connsiteX202" fmla="*/ 2190379 w 2300776"/>
              <a:gd name="connsiteY202" fmla="*/ 750515 h 796545"/>
              <a:gd name="connsiteX203" fmla="*/ 2170550 w 2300776"/>
              <a:gd name="connsiteY203" fmla="*/ 750824 h 796545"/>
              <a:gd name="connsiteX204" fmla="*/ 2161434 w 2300776"/>
              <a:gd name="connsiteY204" fmla="*/ 759838 h 796545"/>
              <a:gd name="connsiteX205" fmla="*/ 2161743 w 2300776"/>
              <a:gd name="connsiteY205" fmla="*/ 784199 h 796545"/>
              <a:gd name="connsiteX206" fmla="*/ 2171992 w 2300776"/>
              <a:gd name="connsiteY206" fmla="*/ 794345 h 796545"/>
              <a:gd name="connsiteX207" fmla="*/ 2208096 w 2300776"/>
              <a:gd name="connsiteY207" fmla="*/ 794449 h 796545"/>
              <a:gd name="connsiteX208" fmla="*/ 2217985 w 2300776"/>
              <a:gd name="connsiteY208" fmla="*/ 784199 h 796545"/>
              <a:gd name="connsiteX209" fmla="*/ 2218088 w 2300776"/>
              <a:gd name="connsiteY209" fmla="*/ 770654 h 796545"/>
              <a:gd name="connsiteX210" fmla="*/ 2226226 w 2300776"/>
              <a:gd name="connsiteY210" fmla="*/ 763958 h 796545"/>
              <a:gd name="connsiteX211" fmla="*/ 2233179 w 2300776"/>
              <a:gd name="connsiteY211" fmla="*/ 770911 h 796545"/>
              <a:gd name="connsiteX212" fmla="*/ 2233282 w 2300776"/>
              <a:gd name="connsiteY212" fmla="*/ 781727 h 796545"/>
              <a:gd name="connsiteX213" fmla="*/ 2245901 w 2300776"/>
              <a:gd name="connsiteY213" fmla="*/ 794552 h 796545"/>
              <a:gd name="connsiteX214" fmla="*/ 2287362 w 2300776"/>
              <a:gd name="connsiteY214" fmla="*/ 793109 h 796545"/>
              <a:gd name="connsiteX215" fmla="*/ 2299053 w 2300776"/>
              <a:gd name="connsiteY215" fmla="*/ 780954 h 796545"/>
              <a:gd name="connsiteX216" fmla="*/ 2298898 w 2300776"/>
              <a:gd name="connsiteY216" fmla="*/ 752988 h 796545"/>
              <a:gd name="connsiteX217" fmla="*/ 2298692 w 2300776"/>
              <a:gd name="connsiteY217" fmla="*/ 736764 h 796545"/>
              <a:gd name="connsiteX218" fmla="*/ 2288804 w 2300776"/>
              <a:gd name="connsiteY218" fmla="*/ 726205 h 796545"/>
              <a:gd name="connsiteX219" fmla="*/ 2277112 w 2300776"/>
              <a:gd name="connsiteY219" fmla="*/ 726051 h 796545"/>
              <a:gd name="connsiteX220" fmla="*/ 2270726 w 2300776"/>
              <a:gd name="connsiteY220" fmla="*/ 721725 h 796545"/>
              <a:gd name="connsiteX221" fmla="*/ 2275824 w 2300776"/>
              <a:gd name="connsiteY221" fmla="*/ 714668 h 796545"/>
              <a:gd name="connsiteX222" fmla="*/ 2290194 w 2300776"/>
              <a:gd name="connsiteY222" fmla="*/ 713638 h 796545"/>
              <a:gd name="connsiteX223" fmla="*/ 2300289 w 2300776"/>
              <a:gd name="connsiteY223" fmla="*/ 704368 h 796545"/>
              <a:gd name="connsiteX224" fmla="*/ 2300650 w 2300776"/>
              <a:gd name="connsiteY224" fmla="*/ 696282 h 796545"/>
              <a:gd name="connsiteX225" fmla="*/ 2300547 w 2300776"/>
              <a:gd name="connsiteY225" fmla="*/ 667388 h 796545"/>
              <a:gd name="connsiteX226" fmla="*/ 2290091 w 2300776"/>
              <a:gd name="connsiteY226" fmla="*/ 655902 h 796545"/>
              <a:gd name="connsiteX227" fmla="*/ 101008 w 2300776"/>
              <a:gd name="connsiteY227" fmla="*/ 15345 h 796545"/>
              <a:gd name="connsiteX228" fmla="*/ 111772 w 2300776"/>
              <a:gd name="connsiteY228" fmla="*/ 15293 h 796545"/>
              <a:gd name="connsiteX229" fmla="*/ 111772 w 2300776"/>
              <a:gd name="connsiteY229" fmla="*/ 15087 h 796545"/>
              <a:gd name="connsiteX230" fmla="*/ 123464 w 2300776"/>
              <a:gd name="connsiteY230" fmla="*/ 15139 h 796545"/>
              <a:gd name="connsiteX231" fmla="*/ 130211 w 2300776"/>
              <a:gd name="connsiteY231" fmla="*/ 23379 h 796545"/>
              <a:gd name="connsiteX232" fmla="*/ 123773 w 2300776"/>
              <a:gd name="connsiteY232" fmla="*/ 30899 h 796545"/>
              <a:gd name="connsiteX233" fmla="*/ 100441 w 2300776"/>
              <a:gd name="connsiteY233" fmla="*/ 30796 h 796545"/>
              <a:gd name="connsiteX234" fmla="*/ 94621 w 2300776"/>
              <a:gd name="connsiteY234" fmla="*/ 22813 h 796545"/>
              <a:gd name="connsiteX235" fmla="*/ 101008 w 2300776"/>
              <a:gd name="connsiteY235" fmla="*/ 15345 h 796545"/>
              <a:gd name="connsiteX236" fmla="*/ 100441 w 2300776"/>
              <a:gd name="connsiteY236" fmla="*/ 765658 h 796545"/>
              <a:gd name="connsiteX237" fmla="*/ 123773 w 2300776"/>
              <a:gd name="connsiteY237" fmla="*/ 765503 h 796545"/>
              <a:gd name="connsiteX238" fmla="*/ 130211 w 2300776"/>
              <a:gd name="connsiteY238" fmla="*/ 773074 h 796545"/>
              <a:gd name="connsiteX239" fmla="*/ 123464 w 2300776"/>
              <a:gd name="connsiteY239" fmla="*/ 781315 h 796545"/>
              <a:gd name="connsiteX240" fmla="*/ 111772 w 2300776"/>
              <a:gd name="connsiteY240" fmla="*/ 781366 h 796545"/>
              <a:gd name="connsiteX241" fmla="*/ 111772 w 2300776"/>
              <a:gd name="connsiteY241" fmla="*/ 781160 h 796545"/>
              <a:gd name="connsiteX242" fmla="*/ 101008 w 2300776"/>
              <a:gd name="connsiteY242" fmla="*/ 781109 h 796545"/>
              <a:gd name="connsiteX243" fmla="*/ 94621 w 2300776"/>
              <a:gd name="connsiteY243" fmla="*/ 773641 h 796545"/>
              <a:gd name="connsiteX244" fmla="*/ 100441 w 2300776"/>
              <a:gd name="connsiteY244" fmla="*/ 765658 h 796545"/>
              <a:gd name="connsiteX245" fmla="*/ 2277009 w 2300776"/>
              <a:gd name="connsiteY245" fmla="*/ 96206 h 796545"/>
              <a:gd name="connsiteX246" fmla="*/ 2285559 w 2300776"/>
              <a:gd name="connsiteY246" fmla="*/ 101666 h 796545"/>
              <a:gd name="connsiteX247" fmla="*/ 2285713 w 2300776"/>
              <a:gd name="connsiteY247" fmla="*/ 121443 h 796545"/>
              <a:gd name="connsiteX248" fmla="*/ 2282262 w 2300776"/>
              <a:gd name="connsiteY248" fmla="*/ 126182 h 796545"/>
              <a:gd name="connsiteX249" fmla="*/ 2269850 w 2300776"/>
              <a:gd name="connsiteY249" fmla="*/ 117735 h 796545"/>
              <a:gd name="connsiteX250" fmla="*/ 2269850 w 2300776"/>
              <a:gd name="connsiteY250" fmla="*/ 112327 h 796545"/>
              <a:gd name="connsiteX251" fmla="*/ 2270056 w 2300776"/>
              <a:gd name="connsiteY251" fmla="*/ 112327 h 796545"/>
              <a:gd name="connsiteX252" fmla="*/ 2270056 w 2300776"/>
              <a:gd name="connsiteY252" fmla="*/ 102438 h 796545"/>
              <a:gd name="connsiteX253" fmla="*/ 2277009 w 2300776"/>
              <a:gd name="connsiteY253" fmla="*/ 96206 h 796545"/>
              <a:gd name="connsiteX254" fmla="*/ 2270417 w 2300776"/>
              <a:gd name="connsiteY254" fmla="*/ 739957 h 796545"/>
              <a:gd name="connsiteX255" fmla="*/ 2284271 w 2300776"/>
              <a:gd name="connsiteY255" fmla="*/ 754224 h 796545"/>
              <a:gd name="connsiteX256" fmla="*/ 2285250 w 2300776"/>
              <a:gd name="connsiteY256" fmla="*/ 773126 h 796545"/>
              <a:gd name="connsiteX257" fmla="*/ 2279533 w 2300776"/>
              <a:gd name="connsiteY257" fmla="*/ 779564 h 796545"/>
              <a:gd name="connsiteX258" fmla="*/ 2253420 w 2300776"/>
              <a:gd name="connsiteY258" fmla="*/ 780851 h 796545"/>
              <a:gd name="connsiteX259" fmla="*/ 2246519 w 2300776"/>
              <a:gd name="connsiteY259" fmla="*/ 773950 h 796545"/>
              <a:gd name="connsiteX260" fmla="*/ 2246313 w 2300776"/>
              <a:gd name="connsiteY260" fmla="*/ 760404 h 796545"/>
              <a:gd name="connsiteX261" fmla="*/ 2236166 w 2300776"/>
              <a:gd name="connsiteY261" fmla="*/ 750361 h 796545"/>
              <a:gd name="connsiteX262" fmla="*/ 2225350 w 2300776"/>
              <a:gd name="connsiteY262" fmla="*/ 750309 h 796545"/>
              <a:gd name="connsiteX263" fmla="*/ 2217728 w 2300776"/>
              <a:gd name="connsiteY263" fmla="*/ 743099 h 796545"/>
              <a:gd name="connsiteX264" fmla="*/ 2217522 w 2300776"/>
              <a:gd name="connsiteY264" fmla="*/ 733159 h 796545"/>
              <a:gd name="connsiteX265" fmla="*/ 2205727 w 2300776"/>
              <a:gd name="connsiteY265" fmla="*/ 722755 h 796545"/>
              <a:gd name="connsiteX266" fmla="*/ 2147115 w 2300776"/>
              <a:gd name="connsiteY266" fmla="*/ 724969 h 796545"/>
              <a:gd name="connsiteX267" fmla="*/ 2135733 w 2300776"/>
              <a:gd name="connsiteY267" fmla="*/ 736712 h 796545"/>
              <a:gd name="connsiteX268" fmla="*/ 2134497 w 2300776"/>
              <a:gd name="connsiteY268" fmla="*/ 766430 h 796545"/>
              <a:gd name="connsiteX269" fmla="*/ 2124196 w 2300776"/>
              <a:gd name="connsiteY269" fmla="*/ 776010 h 796545"/>
              <a:gd name="connsiteX270" fmla="*/ 1996929 w 2300776"/>
              <a:gd name="connsiteY270" fmla="*/ 776216 h 796545"/>
              <a:gd name="connsiteX271" fmla="*/ 976064 w 2300776"/>
              <a:gd name="connsiteY271" fmla="*/ 778225 h 796545"/>
              <a:gd name="connsiteX272" fmla="*/ 188101 w 2300776"/>
              <a:gd name="connsiteY272" fmla="*/ 779564 h 796545"/>
              <a:gd name="connsiteX273" fmla="*/ 172135 w 2300776"/>
              <a:gd name="connsiteY273" fmla="*/ 763288 h 796545"/>
              <a:gd name="connsiteX274" fmla="*/ 172238 w 2300776"/>
              <a:gd name="connsiteY274" fmla="*/ 734395 h 796545"/>
              <a:gd name="connsiteX275" fmla="*/ 160701 w 2300776"/>
              <a:gd name="connsiteY275" fmla="*/ 721931 h 796545"/>
              <a:gd name="connsiteX276" fmla="*/ 93025 w 2300776"/>
              <a:gd name="connsiteY276" fmla="*/ 721725 h 796545"/>
              <a:gd name="connsiteX277" fmla="*/ 81282 w 2300776"/>
              <a:gd name="connsiteY277" fmla="*/ 734137 h 796545"/>
              <a:gd name="connsiteX278" fmla="*/ 81179 w 2300776"/>
              <a:gd name="connsiteY278" fmla="*/ 745880 h 796545"/>
              <a:gd name="connsiteX279" fmla="*/ 75204 w 2300776"/>
              <a:gd name="connsiteY279" fmla="*/ 752009 h 796545"/>
              <a:gd name="connsiteX280" fmla="*/ 67067 w 2300776"/>
              <a:gd name="connsiteY280" fmla="*/ 752164 h 796545"/>
              <a:gd name="connsiteX281" fmla="*/ 56508 w 2300776"/>
              <a:gd name="connsiteY281" fmla="*/ 763649 h 796545"/>
              <a:gd name="connsiteX282" fmla="*/ 57538 w 2300776"/>
              <a:gd name="connsiteY282" fmla="*/ 776216 h 796545"/>
              <a:gd name="connsiteX283" fmla="*/ 51718 w 2300776"/>
              <a:gd name="connsiteY283" fmla="*/ 782551 h 796545"/>
              <a:gd name="connsiteX284" fmla="*/ 21022 w 2300776"/>
              <a:gd name="connsiteY284" fmla="*/ 782809 h 796545"/>
              <a:gd name="connsiteX285" fmla="*/ 14893 w 2300776"/>
              <a:gd name="connsiteY285" fmla="*/ 776731 h 796545"/>
              <a:gd name="connsiteX286" fmla="*/ 13760 w 2300776"/>
              <a:gd name="connsiteY286" fmla="*/ 746086 h 796545"/>
              <a:gd name="connsiteX287" fmla="*/ 19219 w 2300776"/>
              <a:gd name="connsiteY287" fmla="*/ 740575 h 796545"/>
              <a:gd name="connsiteX288" fmla="*/ 33640 w 2300776"/>
              <a:gd name="connsiteY288" fmla="*/ 740318 h 796545"/>
              <a:gd name="connsiteX289" fmla="*/ 44199 w 2300776"/>
              <a:gd name="connsiteY289" fmla="*/ 729708 h 796545"/>
              <a:gd name="connsiteX290" fmla="*/ 45332 w 2300776"/>
              <a:gd name="connsiteY290" fmla="*/ 717141 h 796545"/>
              <a:gd name="connsiteX291" fmla="*/ 51821 w 2300776"/>
              <a:gd name="connsiteY291" fmla="*/ 711166 h 796545"/>
              <a:gd name="connsiteX292" fmla="*/ 60835 w 2300776"/>
              <a:gd name="connsiteY292" fmla="*/ 710703 h 796545"/>
              <a:gd name="connsiteX293" fmla="*/ 70723 w 2300776"/>
              <a:gd name="connsiteY293" fmla="*/ 700196 h 796545"/>
              <a:gd name="connsiteX294" fmla="*/ 70826 w 2300776"/>
              <a:gd name="connsiteY294" fmla="*/ 694788 h 796545"/>
              <a:gd name="connsiteX295" fmla="*/ 70672 w 2300776"/>
              <a:gd name="connsiteY295" fmla="*/ 647868 h 796545"/>
              <a:gd name="connsiteX296" fmla="*/ 70157 w 2300776"/>
              <a:gd name="connsiteY296" fmla="*/ 638854 h 796545"/>
              <a:gd name="connsiteX297" fmla="*/ 59444 w 2300776"/>
              <a:gd name="connsiteY297" fmla="*/ 629429 h 796545"/>
              <a:gd name="connsiteX298" fmla="*/ 28747 w 2300776"/>
              <a:gd name="connsiteY298" fmla="*/ 629429 h 796545"/>
              <a:gd name="connsiteX299" fmla="*/ 21537 w 2300776"/>
              <a:gd name="connsiteY299" fmla="*/ 629378 h 796545"/>
              <a:gd name="connsiteX300" fmla="*/ 15099 w 2300776"/>
              <a:gd name="connsiteY300" fmla="*/ 622682 h 796545"/>
              <a:gd name="connsiteX301" fmla="*/ 15047 w 2300776"/>
              <a:gd name="connsiteY301" fmla="*/ 612742 h 796545"/>
              <a:gd name="connsiteX302" fmla="*/ 14841 w 2300776"/>
              <a:gd name="connsiteY302" fmla="*/ 398227 h 796545"/>
              <a:gd name="connsiteX303" fmla="*/ 14944 w 2300776"/>
              <a:gd name="connsiteY303" fmla="*/ 183609 h 796545"/>
              <a:gd name="connsiteX304" fmla="*/ 14996 w 2300776"/>
              <a:gd name="connsiteY304" fmla="*/ 173668 h 796545"/>
              <a:gd name="connsiteX305" fmla="*/ 21434 w 2300776"/>
              <a:gd name="connsiteY305" fmla="*/ 166973 h 796545"/>
              <a:gd name="connsiteX306" fmla="*/ 28644 w 2300776"/>
              <a:gd name="connsiteY306" fmla="*/ 166921 h 796545"/>
              <a:gd name="connsiteX307" fmla="*/ 59341 w 2300776"/>
              <a:gd name="connsiteY307" fmla="*/ 166921 h 796545"/>
              <a:gd name="connsiteX308" fmla="*/ 70054 w 2300776"/>
              <a:gd name="connsiteY308" fmla="*/ 157496 h 796545"/>
              <a:gd name="connsiteX309" fmla="*/ 70569 w 2300776"/>
              <a:gd name="connsiteY309" fmla="*/ 148483 h 796545"/>
              <a:gd name="connsiteX310" fmla="*/ 70723 w 2300776"/>
              <a:gd name="connsiteY310" fmla="*/ 101563 h 796545"/>
              <a:gd name="connsiteX311" fmla="*/ 70620 w 2300776"/>
              <a:gd name="connsiteY311" fmla="*/ 96155 h 796545"/>
              <a:gd name="connsiteX312" fmla="*/ 60732 w 2300776"/>
              <a:gd name="connsiteY312" fmla="*/ 85648 h 796545"/>
              <a:gd name="connsiteX313" fmla="*/ 51718 w 2300776"/>
              <a:gd name="connsiteY313" fmla="*/ 85184 h 796545"/>
              <a:gd name="connsiteX314" fmla="*/ 45229 w 2300776"/>
              <a:gd name="connsiteY314" fmla="*/ 79210 h 796545"/>
              <a:gd name="connsiteX315" fmla="*/ 44096 w 2300776"/>
              <a:gd name="connsiteY315" fmla="*/ 66643 h 796545"/>
              <a:gd name="connsiteX316" fmla="*/ 33537 w 2300776"/>
              <a:gd name="connsiteY316" fmla="*/ 56033 h 796545"/>
              <a:gd name="connsiteX317" fmla="*/ 19116 w 2300776"/>
              <a:gd name="connsiteY317" fmla="*/ 55775 h 796545"/>
              <a:gd name="connsiteX318" fmla="*/ 13657 w 2300776"/>
              <a:gd name="connsiteY318" fmla="*/ 50264 h 796545"/>
              <a:gd name="connsiteX319" fmla="*/ 14841 w 2300776"/>
              <a:gd name="connsiteY319" fmla="*/ 19619 h 796545"/>
              <a:gd name="connsiteX320" fmla="*/ 20970 w 2300776"/>
              <a:gd name="connsiteY320" fmla="*/ 13542 h 796545"/>
              <a:gd name="connsiteX321" fmla="*/ 51667 w 2300776"/>
              <a:gd name="connsiteY321" fmla="*/ 13799 h 796545"/>
              <a:gd name="connsiteX322" fmla="*/ 57487 w 2300776"/>
              <a:gd name="connsiteY322" fmla="*/ 20134 h 796545"/>
              <a:gd name="connsiteX323" fmla="*/ 56457 w 2300776"/>
              <a:gd name="connsiteY323" fmla="*/ 32701 h 796545"/>
              <a:gd name="connsiteX324" fmla="*/ 67015 w 2300776"/>
              <a:gd name="connsiteY324" fmla="*/ 44187 h 796545"/>
              <a:gd name="connsiteX325" fmla="*/ 75153 w 2300776"/>
              <a:gd name="connsiteY325" fmla="*/ 44341 h 796545"/>
              <a:gd name="connsiteX326" fmla="*/ 81127 w 2300776"/>
              <a:gd name="connsiteY326" fmla="*/ 50470 h 796545"/>
              <a:gd name="connsiteX327" fmla="*/ 81230 w 2300776"/>
              <a:gd name="connsiteY327" fmla="*/ 62213 h 796545"/>
              <a:gd name="connsiteX328" fmla="*/ 92973 w 2300776"/>
              <a:gd name="connsiteY328" fmla="*/ 74626 h 796545"/>
              <a:gd name="connsiteX329" fmla="*/ 160650 w 2300776"/>
              <a:gd name="connsiteY329" fmla="*/ 74420 h 796545"/>
              <a:gd name="connsiteX330" fmla="*/ 172187 w 2300776"/>
              <a:gd name="connsiteY330" fmla="*/ 61956 h 796545"/>
              <a:gd name="connsiteX331" fmla="*/ 172084 w 2300776"/>
              <a:gd name="connsiteY331" fmla="*/ 33062 h 796545"/>
              <a:gd name="connsiteX332" fmla="*/ 188050 w 2300776"/>
              <a:gd name="connsiteY332" fmla="*/ 16787 h 796545"/>
              <a:gd name="connsiteX333" fmla="*/ 976013 w 2300776"/>
              <a:gd name="connsiteY333" fmla="*/ 18126 h 796545"/>
              <a:gd name="connsiteX334" fmla="*/ 1996878 w 2300776"/>
              <a:gd name="connsiteY334" fmla="*/ 20186 h 796545"/>
              <a:gd name="connsiteX335" fmla="*/ 2124145 w 2300776"/>
              <a:gd name="connsiteY335" fmla="*/ 20392 h 796545"/>
              <a:gd name="connsiteX336" fmla="*/ 2134446 w 2300776"/>
              <a:gd name="connsiteY336" fmla="*/ 29972 h 796545"/>
              <a:gd name="connsiteX337" fmla="*/ 2135682 w 2300776"/>
              <a:gd name="connsiteY337" fmla="*/ 59690 h 796545"/>
              <a:gd name="connsiteX338" fmla="*/ 2147064 w 2300776"/>
              <a:gd name="connsiteY338" fmla="*/ 71433 h 796545"/>
              <a:gd name="connsiteX339" fmla="*/ 2205676 w 2300776"/>
              <a:gd name="connsiteY339" fmla="*/ 73647 h 796545"/>
              <a:gd name="connsiteX340" fmla="*/ 2217470 w 2300776"/>
              <a:gd name="connsiteY340" fmla="*/ 63243 h 796545"/>
              <a:gd name="connsiteX341" fmla="*/ 2217676 w 2300776"/>
              <a:gd name="connsiteY341" fmla="*/ 53303 h 796545"/>
              <a:gd name="connsiteX342" fmla="*/ 2225299 w 2300776"/>
              <a:gd name="connsiteY342" fmla="*/ 46093 h 796545"/>
              <a:gd name="connsiteX343" fmla="*/ 2236115 w 2300776"/>
              <a:gd name="connsiteY343" fmla="*/ 46041 h 796545"/>
              <a:gd name="connsiteX344" fmla="*/ 2246261 w 2300776"/>
              <a:gd name="connsiteY344" fmla="*/ 35998 h 796545"/>
              <a:gd name="connsiteX345" fmla="*/ 2246467 w 2300776"/>
              <a:gd name="connsiteY345" fmla="*/ 22452 h 796545"/>
              <a:gd name="connsiteX346" fmla="*/ 2253369 w 2300776"/>
              <a:gd name="connsiteY346" fmla="*/ 15551 h 796545"/>
              <a:gd name="connsiteX347" fmla="*/ 2279481 w 2300776"/>
              <a:gd name="connsiteY347" fmla="*/ 16838 h 796545"/>
              <a:gd name="connsiteX348" fmla="*/ 2285198 w 2300776"/>
              <a:gd name="connsiteY348" fmla="*/ 23276 h 796545"/>
              <a:gd name="connsiteX349" fmla="*/ 2284220 w 2300776"/>
              <a:gd name="connsiteY349" fmla="*/ 42178 h 796545"/>
              <a:gd name="connsiteX350" fmla="*/ 2270365 w 2300776"/>
              <a:gd name="connsiteY350" fmla="*/ 56445 h 796545"/>
              <a:gd name="connsiteX351" fmla="*/ 2256974 w 2300776"/>
              <a:gd name="connsiteY351" fmla="*/ 69166 h 796545"/>
              <a:gd name="connsiteX352" fmla="*/ 2244098 w 2300776"/>
              <a:gd name="connsiteY352" fmla="*/ 81527 h 796545"/>
              <a:gd name="connsiteX353" fmla="*/ 2229934 w 2300776"/>
              <a:gd name="connsiteY353" fmla="*/ 95434 h 796545"/>
              <a:gd name="connsiteX354" fmla="*/ 2229883 w 2300776"/>
              <a:gd name="connsiteY354" fmla="*/ 156827 h 796545"/>
              <a:gd name="connsiteX355" fmla="*/ 2243634 w 2300776"/>
              <a:gd name="connsiteY355" fmla="*/ 170321 h 796545"/>
              <a:gd name="connsiteX356" fmla="*/ 2276134 w 2300776"/>
              <a:gd name="connsiteY356" fmla="*/ 170475 h 796545"/>
              <a:gd name="connsiteX357" fmla="*/ 2285507 w 2300776"/>
              <a:gd name="connsiteY357" fmla="*/ 179643 h 796545"/>
              <a:gd name="connsiteX358" fmla="*/ 2285507 w 2300776"/>
              <a:gd name="connsiteY358" fmla="*/ 183248 h 796545"/>
              <a:gd name="connsiteX359" fmla="*/ 2285816 w 2300776"/>
              <a:gd name="connsiteY359" fmla="*/ 398175 h 796545"/>
              <a:gd name="connsiteX360" fmla="*/ 2285507 w 2300776"/>
              <a:gd name="connsiteY360" fmla="*/ 613102 h 796545"/>
              <a:gd name="connsiteX361" fmla="*/ 2285507 w 2300776"/>
              <a:gd name="connsiteY361" fmla="*/ 616708 h 796545"/>
              <a:gd name="connsiteX362" fmla="*/ 2276134 w 2300776"/>
              <a:gd name="connsiteY362" fmla="*/ 625875 h 796545"/>
              <a:gd name="connsiteX363" fmla="*/ 2243634 w 2300776"/>
              <a:gd name="connsiteY363" fmla="*/ 626030 h 796545"/>
              <a:gd name="connsiteX364" fmla="*/ 2229883 w 2300776"/>
              <a:gd name="connsiteY364" fmla="*/ 639524 h 796545"/>
              <a:gd name="connsiteX365" fmla="*/ 2229934 w 2300776"/>
              <a:gd name="connsiteY365" fmla="*/ 700917 h 796545"/>
              <a:gd name="connsiteX366" fmla="*/ 2244098 w 2300776"/>
              <a:gd name="connsiteY366" fmla="*/ 714823 h 796545"/>
              <a:gd name="connsiteX367" fmla="*/ 2256974 w 2300776"/>
              <a:gd name="connsiteY367" fmla="*/ 727184 h 796545"/>
              <a:gd name="connsiteX368" fmla="*/ 2270417 w 2300776"/>
              <a:gd name="connsiteY368" fmla="*/ 739957 h 796545"/>
              <a:gd name="connsiteX369" fmla="*/ 2285559 w 2300776"/>
              <a:gd name="connsiteY369" fmla="*/ 694788 h 796545"/>
              <a:gd name="connsiteX370" fmla="*/ 2277009 w 2300776"/>
              <a:gd name="connsiteY370" fmla="*/ 700247 h 796545"/>
              <a:gd name="connsiteX371" fmla="*/ 2270056 w 2300776"/>
              <a:gd name="connsiteY371" fmla="*/ 694015 h 796545"/>
              <a:gd name="connsiteX372" fmla="*/ 2270056 w 2300776"/>
              <a:gd name="connsiteY372" fmla="*/ 684127 h 796545"/>
              <a:gd name="connsiteX373" fmla="*/ 2269850 w 2300776"/>
              <a:gd name="connsiteY373" fmla="*/ 684127 h 796545"/>
              <a:gd name="connsiteX374" fmla="*/ 2269850 w 2300776"/>
              <a:gd name="connsiteY374" fmla="*/ 678719 h 796545"/>
              <a:gd name="connsiteX375" fmla="*/ 2282262 w 2300776"/>
              <a:gd name="connsiteY375" fmla="*/ 670272 h 796545"/>
              <a:gd name="connsiteX376" fmla="*/ 2285713 w 2300776"/>
              <a:gd name="connsiteY376" fmla="*/ 675010 h 796545"/>
              <a:gd name="connsiteX377" fmla="*/ 2285559 w 2300776"/>
              <a:gd name="connsiteY377" fmla="*/ 694788 h 79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2300776" h="796545">
                <a:moveTo>
                  <a:pt x="2290091" y="655902"/>
                </a:moveTo>
                <a:cubicBezTo>
                  <a:pt x="2281953" y="655902"/>
                  <a:pt x="2273867" y="656211"/>
                  <a:pt x="2265730" y="656778"/>
                </a:cubicBezTo>
                <a:cubicBezTo>
                  <a:pt x="2258365" y="657293"/>
                  <a:pt x="2255686" y="660280"/>
                  <a:pt x="2255429" y="667748"/>
                </a:cubicBezTo>
                <a:cubicBezTo>
                  <a:pt x="2255326" y="670117"/>
                  <a:pt x="2255841" y="672538"/>
                  <a:pt x="2255892" y="674959"/>
                </a:cubicBezTo>
                <a:cubicBezTo>
                  <a:pt x="2256098" y="681860"/>
                  <a:pt x="2256510" y="688813"/>
                  <a:pt x="2256356" y="695715"/>
                </a:cubicBezTo>
                <a:cubicBezTo>
                  <a:pt x="2256253" y="700453"/>
                  <a:pt x="2253987" y="701895"/>
                  <a:pt x="2249300" y="701432"/>
                </a:cubicBezTo>
                <a:cubicBezTo>
                  <a:pt x="2244716" y="700968"/>
                  <a:pt x="2244304" y="697775"/>
                  <a:pt x="2244304" y="694324"/>
                </a:cubicBezTo>
                <a:cubicBezTo>
                  <a:pt x="2244253" y="678667"/>
                  <a:pt x="2244149" y="663061"/>
                  <a:pt x="2244304" y="647404"/>
                </a:cubicBezTo>
                <a:cubicBezTo>
                  <a:pt x="2244355" y="640554"/>
                  <a:pt x="2245386" y="639781"/>
                  <a:pt x="2252339" y="639524"/>
                </a:cubicBezTo>
                <a:cubicBezTo>
                  <a:pt x="2256562" y="639369"/>
                  <a:pt x="2260785" y="639472"/>
                  <a:pt x="2264957" y="639472"/>
                </a:cubicBezTo>
                <a:cubicBezTo>
                  <a:pt x="2272477" y="639472"/>
                  <a:pt x="2279996" y="639575"/>
                  <a:pt x="2287516" y="639369"/>
                </a:cubicBezTo>
                <a:cubicBezTo>
                  <a:pt x="2296169" y="639112"/>
                  <a:pt x="2298486" y="636588"/>
                  <a:pt x="2298898" y="627781"/>
                </a:cubicBezTo>
                <a:cubicBezTo>
                  <a:pt x="2298950" y="626905"/>
                  <a:pt x="2298898" y="625978"/>
                  <a:pt x="2298950" y="625051"/>
                </a:cubicBezTo>
                <a:cubicBezTo>
                  <a:pt x="2299516" y="555263"/>
                  <a:pt x="2299620" y="485475"/>
                  <a:pt x="2299825" y="415687"/>
                </a:cubicBezTo>
                <a:cubicBezTo>
                  <a:pt x="2299825" y="411051"/>
                  <a:pt x="2299825" y="406416"/>
                  <a:pt x="2299877" y="401729"/>
                </a:cubicBezTo>
                <a:lnTo>
                  <a:pt x="2299877" y="401729"/>
                </a:lnTo>
                <a:cubicBezTo>
                  <a:pt x="2299877" y="400544"/>
                  <a:pt x="2299877" y="399360"/>
                  <a:pt x="2299877" y="398175"/>
                </a:cubicBezTo>
                <a:cubicBezTo>
                  <a:pt x="2299877" y="396991"/>
                  <a:pt x="2299877" y="395806"/>
                  <a:pt x="2299877" y="394621"/>
                </a:cubicBezTo>
                <a:lnTo>
                  <a:pt x="2299877" y="394621"/>
                </a:lnTo>
                <a:cubicBezTo>
                  <a:pt x="2299877" y="389986"/>
                  <a:pt x="2299877" y="385351"/>
                  <a:pt x="2299825" y="380664"/>
                </a:cubicBezTo>
                <a:cubicBezTo>
                  <a:pt x="2299620" y="310876"/>
                  <a:pt x="2299516" y="241087"/>
                  <a:pt x="2298950" y="171299"/>
                </a:cubicBezTo>
                <a:cubicBezTo>
                  <a:pt x="2298950" y="170372"/>
                  <a:pt x="2298950" y="169497"/>
                  <a:pt x="2298898" y="168570"/>
                </a:cubicBezTo>
                <a:cubicBezTo>
                  <a:pt x="2298486" y="159762"/>
                  <a:pt x="2296169" y="157239"/>
                  <a:pt x="2287516" y="156981"/>
                </a:cubicBezTo>
                <a:cubicBezTo>
                  <a:pt x="2279996" y="156775"/>
                  <a:pt x="2272477" y="156878"/>
                  <a:pt x="2264957" y="156878"/>
                </a:cubicBezTo>
                <a:cubicBezTo>
                  <a:pt x="2260734" y="156878"/>
                  <a:pt x="2256510" y="156981"/>
                  <a:pt x="2252339" y="156827"/>
                </a:cubicBezTo>
                <a:cubicBezTo>
                  <a:pt x="2245386" y="156569"/>
                  <a:pt x="2244355" y="155796"/>
                  <a:pt x="2244304" y="148946"/>
                </a:cubicBezTo>
                <a:cubicBezTo>
                  <a:pt x="2244149" y="133289"/>
                  <a:pt x="2244253" y="117683"/>
                  <a:pt x="2244304" y="102026"/>
                </a:cubicBezTo>
                <a:cubicBezTo>
                  <a:pt x="2244304" y="98524"/>
                  <a:pt x="2244767" y="95331"/>
                  <a:pt x="2249300" y="94919"/>
                </a:cubicBezTo>
                <a:cubicBezTo>
                  <a:pt x="2253987" y="94455"/>
                  <a:pt x="2256253" y="95897"/>
                  <a:pt x="2256356" y="100635"/>
                </a:cubicBezTo>
                <a:cubicBezTo>
                  <a:pt x="2256510" y="107537"/>
                  <a:pt x="2256098" y="114439"/>
                  <a:pt x="2255892" y="121392"/>
                </a:cubicBezTo>
                <a:cubicBezTo>
                  <a:pt x="2255841" y="123812"/>
                  <a:pt x="2255326" y="126182"/>
                  <a:pt x="2255429" y="128602"/>
                </a:cubicBezTo>
                <a:cubicBezTo>
                  <a:pt x="2255686" y="136070"/>
                  <a:pt x="2258313" y="139058"/>
                  <a:pt x="2265730" y="139573"/>
                </a:cubicBezTo>
                <a:cubicBezTo>
                  <a:pt x="2273816" y="140139"/>
                  <a:pt x="2281953" y="140397"/>
                  <a:pt x="2290091" y="140448"/>
                </a:cubicBezTo>
                <a:cubicBezTo>
                  <a:pt x="2296632" y="140448"/>
                  <a:pt x="2299877" y="136997"/>
                  <a:pt x="2300186" y="129169"/>
                </a:cubicBezTo>
                <a:cubicBezTo>
                  <a:pt x="2300547" y="119538"/>
                  <a:pt x="2300289" y="109906"/>
                  <a:pt x="2300289" y="100275"/>
                </a:cubicBezTo>
                <a:cubicBezTo>
                  <a:pt x="2300289" y="97597"/>
                  <a:pt x="2300289" y="94816"/>
                  <a:pt x="2299929" y="92189"/>
                </a:cubicBezTo>
                <a:cubicBezTo>
                  <a:pt x="2299001" y="85699"/>
                  <a:pt x="2296478" y="83382"/>
                  <a:pt x="2289834" y="82918"/>
                </a:cubicBezTo>
                <a:cubicBezTo>
                  <a:pt x="2285044" y="82558"/>
                  <a:pt x="2280202" y="82764"/>
                  <a:pt x="2275464" y="81888"/>
                </a:cubicBezTo>
                <a:cubicBezTo>
                  <a:pt x="2271292" y="81115"/>
                  <a:pt x="2270108" y="78643"/>
                  <a:pt x="2270365" y="74832"/>
                </a:cubicBezTo>
                <a:cubicBezTo>
                  <a:pt x="2270674" y="70557"/>
                  <a:pt x="2273507" y="70403"/>
                  <a:pt x="2276752" y="70506"/>
                </a:cubicBezTo>
                <a:cubicBezTo>
                  <a:pt x="2280666" y="70609"/>
                  <a:pt x="2284580" y="70815"/>
                  <a:pt x="2288443" y="70351"/>
                </a:cubicBezTo>
                <a:cubicBezTo>
                  <a:pt x="2295396" y="69527"/>
                  <a:pt x="2297868" y="66900"/>
                  <a:pt x="2298332" y="59793"/>
                </a:cubicBezTo>
                <a:cubicBezTo>
                  <a:pt x="2298692" y="54385"/>
                  <a:pt x="2298486" y="48977"/>
                  <a:pt x="2298538" y="43569"/>
                </a:cubicBezTo>
                <a:cubicBezTo>
                  <a:pt x="2298589" y="34247"/>
                  <a:pt x="2298795" y="24924"/>
                  <a:pt x="2298692" y="15602"/>
                </a:cubicBezTo>
                <a:cubicBezTo>
                  <a:pt x="2298538" y="6177"/>
                  <a:pt x="2296169" y="3911"/>
                  <a:pt x="2287001" y="3447"/>
                </a:cubicBezTo>
                <a:cubicBezTo>
                  <a:pt x="2273198" y="2726"/>
                  <a:pt x="2259395" y="1747"/>
                  <a:pt x="2245540" y="2005"/>
                </a:cubicBezTo>
                <a:cubicBezTo>
                  <a:pt x="2234982" y="2211"/>
                  <a:pt x="2233076" y="4168"/>
                  <a:pt x="2232922" y="14829"/>
                </a:cubicBezTo>
                <a:cubicBezTo>
                  <a:pt x="2232870" y="18435"/>
                  <a:pt x="2233024" y="22040"/>
                  <a:pt x="2232819" y="25645"/>
                </a:cubicBezTo>
                <a:cubicBezTo>
                  <a:pt x="2232510" y="31568"/>
                  <a:pt x="2231531" y="32444"/>
                  <a:pt x="2225865" y="32598"/>
                </a:cubicBezTo>
                <a:cubicBezTo>
                  <a:pt x="2219530" y="32753"/>
                  <a:pt x="2217985" y="31671"/>
                  <a:pt x="2217728" y="25903"/>
                </a:cubicBezTo>
                <a:cubicBezTo>
                  <a:pt x="2217522" y="21422"/>
                  <a:pt x="2217831" y="16890"/>
                  <a:pt x="2217625" y="12357"/>
                </a:cubicBezTo>
                <a:cubicBezTo>
                  <a:pt x="2217264" y="5353"/>
                  <a:pt x="2214689" y="2314"/>
                  <a:pt x="2207736" y="2108"/>
                </a:cubicBezTo>
                <a:cubicBezTo>
                  <a:pt x="2195735" y="1747"/>
                  <a:pt x="2183684" y="1799"/>
                  <a:pt x="2171632" y="2211"/>
                </a:cubicBezTo>
                <a:cubicBezTo>
                  <a:pt x="2164678" y="2468"/>
                  <a:pt x="2161846" y="5353"/>
                  <a:pt x="2161382" y="12357"/>
                </a:cubicBezTo>
                <a:cubicBezTo>
                  <a:pt x="2160867" y="20443"/>
                  <a:pt x="2160816" y="28581"/>
                  <a:pt x="2161073" y="36719"/>
                </a:cubicBezTo>
                <a:cubicBezTo>
                  <a:pt x="2161279" y="42745"/>
                  <a:pt x="2163957" y="45320"/>
                  <a:pt x="2170189" y="45732"/>
                </a:cubicBezTo>
                <a:cubicBezTo>
                  <a:pt x="2176782" y="46196"/>
                  <a:pt x="2183426" y="46093"/>
                  <a:pt x="2190019" y="46041"/>
                </a:cubicBezTo>
                <a:cubicBezTo>
                  <a:pt x="2193624" y="45990"/>
                  <a:pt x="2196663" y="44547"/>
                  <a:pt x="2197075" y="40530"/>
                </a:cubicBezTo>
                <a:cubicBezTo>
                  <a:pt x="2197487" y="36513"/>
                  <a:pt x="2194757" y="34401"/>
                  <a:pt x="2191255" y="33680"/>
                </a:cubicBezTo>
                <a:cubicBezTo>
                  <a:pt x="2187752" y="32959"/>
                  <a:pt x="2184095" y="32753"/>
                  <a:pt x="2180542" y="32598"/>
                </a:cubicBezTo>
                <a:cubicBezTo>
                  <a:pt x="2176524" y="32444"/>
                  <a:pt x="2174670" y="30744"/>
                  <a:pt x="2174361" y="26572"/>
                </a:cubicBezTo>
                <a:cubicBezTo>
                  <a:pt x="2173743" y="17302"/>
                  <a:pt x="2175185" y="15499"/>
                  <a:pt x="2184611" y="15345"/>
                </a:cubicBezTo>
                <a:cubicBezTo>
                  <a:pt x="2189143" y="15293"/>
                  <a:pt x="2193624" y="15396"/>
                  <a:pt x="2198156" y="15345"/>
                </a:cubicBezTo>
                <a:cubicBezTo>
                  <a:pt x="2202328" y="15293"/>
                  <a:pt x="2204131" y="17456"/>
                  <a:pt x="2204079" y="21474"/>
                </a:cubicBezTo>
                <a:cubicBezTo>
                  <a:pt x="2204028" y="32289"/>
                  <a:pt x="2203976" y="43157"/>
                  <a:pt x="2203925" y="53973"/>
                </a:cubicBezTo>
                <a:cubicBezTo>
                  <a:pt x="2203925" y="57629"/>
                  <a:pt x="2202071" y="59587"/>
                  <a:pt x="2198362" y="59587"/>
                </a:cubicBezTo>
                <a:cubicBezTo>
                  <a:pt x="2183632" y="59484"/>
                  <a:pt x="2168902" y="59844"/>
                  <a:pt x="2154223" y="57939"/>
                </a:cubicBezTo>
                <a:cubicBezTo>
                  <a:pt x="2149897" y="57372"/>
                  <a:pt x="2148918" y="54694"/>
                  <a:pt x="2148867" y="51037"/>
                </a:cubicBezTo>
                <a:cubicBezTo>
                  <a:pt x="2148764" y="42024"/>
                  <a:pt x="2148661" y="33010"/>
                  <a:pt x="2148506" y="23946"/>
                </a:cubicBezTo>
                <a:cubicBezTo>
                  <a:pt x="2148455" y="21268"/>
                  <a:pt x="2148506" y="18486"/>
                  <a:pt x="2148043" y="15860"/>
                </a:cubicBezTo>
                <a:cubicBezTo>
                  <a:pt x="2147013" y="9834"/>
                  <a:pt x="2144489" y="7619"/>
                  <a:pt x="2138463" y="7052"/>
                </a:cubicBezTo>
                <a:cubicBezTo>
                  <a:pt x="2136660" y="6898"/>
                  <a:pt x="2134857" y="6949"/>
                  <a:pt x="2133055" y="6949"/>
                </a:cubicBezTo>
                <a:cubicBezTo>
                  <a:pt x="2019025" y="5198"/>
                  <a:pt x="1904994" y="5713"/>
                  <a:pt x="1790964" y="5610"/>
                </a:cubicBezTo>
                <a:cubicBezTo>
                  <a:pt x="1566199" y="5353"/>
                  <a:pt x="1341435" y="6177"/>
                  <a:pt x="1116671" y="4889"/>
                </a:cubicBezTo>
                <a:cubicBezTo>
                  <a:pt x="804916" y="3190"/>
                  <a:pt x="492903" y="4220"/>
                  <a:pt x="180891" y="3447"/>
                </a:cubicBezTo>
                <a:cubicBezTo>
                  <a:pt x="177595" y="3447"/>
                  <a:pt x="174247" y="3396"/>
                  <a:pt x="170951" y="3447"/>
                </a:cubicBezTo>
                <a:cubicBezTo>
                  <a:pt x="160341" y="3653"/>
                  <a:pt x="158177" y="5868"/>
                  <a:pt x="158332" y="16220"/>
                </a:cubicBezTo>
                <a:cubicBezTo>
                  <a:pt x="158487" y="27036"/>
                  <a:pt x="158590" y="37903"/>
                  <a:pt x="158693" y="48719"/>
                </a:cubicBezTo>
                <a:cubicBezTo>
                  <a:pt x="158693" y="50522"/>
                  <a:pt x="158796" y="52325"/>
                  <a:pt x="158693" y="54127"/>
                </a:cubicBezTo>
                <a:cubicBezTo>
                  <a:pt x="158332" y="60102"/>
                  <a:pt x="157714" y="60823"/>
                  <a:pt x="151842" y="61132"/>
                </a:cubicBezTo>
                <a:cubicBezTo>
                  <a:pt x="147928" y="61338"/>
                  <a:pt x="144014" y="61183"/>
                  <a:pt x="140100" y="61235"/>
                </a:cubicBezTo>
                <a:cubicBezTo>
                  <a:pt x="127481" y="61286"/>
                  <a:pt x="114811" y="61389"/>
                  <a:pt x="102192" y="61286"/>
                </a:cubicBezTo>
                <a:cubicBezTo>
                  <a:pt x="95342" y="61235"/>
                  <a:pt x="94724" y="60308"/>
                  <a:pt x="94621" y="53149"/>
                </a:cubicBezTo>
                <a:cubicBezTo>
                  <a:pt x="94518" y="45526"/>
                  <a:pt x="95291" y="44444"/>
                  <a:pt x="102450" y="44444"/>
                </a:cubicBezTo>
                <a:cubicBezTo>
                  <a:pt x="111463" y="44393"/>
                  <a:pt x="120476" y="44547"/>
                  <a:pt x="129490" y="45011"/>
                </a:cubicBezTo>
                <a:cubicBezTo>
                  <a:pt x="141284" y="45629"/>
                  <a:pt x="144838" y="42539"/>
                  <a:pt x="144786" y="30796"/>
                </a:cubicBezTo>
                <a:cubicBezTo>
                  <a:pt x="144735" y="24461"/>
                  <a:pt x="144735" y="18126"/>
                  <a:pt x="144117" y="11894"/>
                </a:cubicBezTo>
                <a:cubicBezTo>
                  <a:pt x="143293" y="3962"/>
                  <a:pt x="140100" y="717"/>
                  <a:pt x="132477" y="1129"/>
                </a:cubicBezTo>
                <a:cubicBezTo>
                  <a:pt x="118622" y="1902"/>
                  <a:pt x="104819" y="1335"/>
                  <a:pt x="90964" y="2056"/>
                </a:cubicBezTo>
                <a:cubicBezTo>
                  <a:pt x="84320" y="2365"/>
                  <a:pt x="81848" y="4992"/>
                  <a:pt x="81282" y="11585"/>
                </a:cubicBezTo>
                <a:cubicBezTo>
                  <a:pt x="80921" y="16066"/>
                  <a:pt x="81076" y="20598"/>
                  <a:pt x="81024" y="25130"/>
                </a:cubicBezTo>
                <a:cubicBezTo>
                  <a:pt x="80973" y="28684"/>
                  <a:pt x="79479" y="30847"/>
                  <a:pt x="75565" y="30693"/>
                </a:cubicBezTo>
                <a:cubicBezTo>
                  <a:pt x="72165" y="30435"/>
                  <a:pt x="71084" y="28169"/>
                  <a:pt x="71084" y="25130"/>
                </a:cubicBezTo>
                <a:cubicBezTo>
                  <a:pt x="71084" y="20907"/>
                  <a:pt x="71290" y="16684"/>
                  <a:pt x="71187" y="12512"/>
                </a:cubicBezTo>
                <a:cubicBezTo>
                  <a:pt x="71032" y="4426"/>
                  <a:pt x="68818" y="1644"/>
                  <a:pt x="60629" y="872"/>
                </a:cubicBezTo>
                <a:cubicBezTo>
                  <a:pt x="53160" y="202"/>
                  <a:pt x="45589" y="305"/>
                  <a:pt x="38070" y="202"/>
                </a:cubicBezTo>
                <a:cubicBezTo>
                  <a:pt x="29674" y="48"/>
                  <a:pt x="21228" y="-107"/>
                  <a:pt x="12833" y="99"/>
                </a:cubicBezTo>
                <a:cubicBezTo>
                  <a:pt x="5261" y="254"/>
                  <a:pt x="2635" y="2623"/>
                  <a:pt x="1141" y="9988"/>
                </a:cubicBezTo>
                <a:cubicBezTo>
                  <a:pt x="678" y="12306"/>
                  <a:pt x="420" y="14726"/>
                  <a:pt x="369" y="17147"/>
                </a:cubicBezTo>
                <a:cubicBezTo>
                  <a:pt x="214" y="29766"/>
                  <a:pt x="8" y="42384"/>
                  <a:pt x="60" y="55054"/>
                </a:cubicBezTo>
                <a:cubicBezTo>
                  <a:pt x="111" y="65819"/>
                  <a:pt x="3253" y="68806"/>
                  <a:pt x="14172" y="69218"/>
                </a:cubicBezTo>
                <a:cubicBezTo>
                  <a:pt x="17777" y="69372"/>
                  <a:pt x="21434" y="69166"/>
                  <a:pt x="24988" y="69527"/>
                </a:cubicBezTo>
                <a:cubicBezTo>
                  <a:pt x="29829" y="69990"/>
                  <a:pt x="30808" y="71742"/>
                  <a:pt x="30808" y="77716"/>
                </a:cubicBezTo>
                <a:cubicBezTo>
                  <a:pt x="30808" y="81733"/>
                  <a:pt x="29932" y="84978"/>
                  <a:pt x="25091" y="85184"/>
                </a:cubicBezTo>
                <a:cubicBezTo>
                  <a:pt x="20558" y="85339"/>
                  <a:pt x="16026" y="85184"/>
                  <a:pt x="11545" y="85596"/>
                </a:cubicBezTo>
                <a:cubicBezTo>
                  <a:pt x="4334" y="86266"/>
                  <a:pt x="987" y="89202"/>
                  <a:pt x="678" y="96412"/>
                </a:cubicBezTo>
                <a:cubicBezTo>
                  <a:pt x="60" y="108310"/>
                  <a:pt x="60" y="120362"/>
                  <a:pt x="317" y="132414"/>
                </a:cubicBezTo>
                <a:cubicBezTo>
                  <a:pt x="472" y="138800"/>
                  <a:pt x="3510" y="141478"/>
                  <a:pt x="10154" y="141736"/>
                </a:cubicBezTo>
                <a:cubicBezTo>
                  <a:pt x="18550" y="142045"/>
                  <a:pt x="26996" y="142045"/>
                  <a:pt x="35443" y="141684"/>
                </a:cubicBezTo>
                <a:cubicBezTo>
                  <a:pt x="41829" y="141427"/>
                  <a:pt x="44971" y="138285"/>
                  <a:pt x="44971" y="132105"/>
                </a:cubicBezTo>
                <a:cubicBezTo>
                  <a:pt x="44971" y="126388"/>
                  <a:pt x="44405" y="120671"/>
                  <a:pt x="43632" y="115057"/>
                </a:cubicBezTo>
                <a:cubicBezTo>
                  <a:pt x="43014" y="110473"/>
                  <a:pt x="40130" y="108104"/>
                  <a:pt x="36473" y="108567"/>
                </a:cubicBezTo>
                <a:cubicBezTo>
                  <a:pt x="32456" y="109082"/>
                  <a:pt x="31014" y="111863"/>
                  <a:pt x="30653" y="115469"/>
                </a:cubicBezTo>
                <a:cubicBezTo>
                  <a:pt x="30499" y="116962"/>
                  <a:pt x="30396" y="118507"/>
                  <a:pt x="30550" y="119950"/>
                </a:cubicBezTo>
                <a:cubicBezTo>
                  <a:pt x="31426" y="128345"/>
                  <a:pt x="27202" y="128911"/>
                  <a:pt x="19580" y="128242"/>
                </a:cubicBezTo>
                <a:cubicBezTo>
                  <a:pt x="16850" y="127984"/>
                  <a:pt x="14944" y="126439"/>
                  <a:pt x="14893" y="123658"/>
                </a:cubicBezTo>
                <a:cubicBezTo>
                  <a:pt x="14738" y="117374"/>
                  <a:pt x="14790" y="111039"/>
                  <a:pt x="14944" y="104756"/>
                </a:cubicBezTo>
                <a:cubicBezTo>
                  <a:pt x="15047" y="102078"/>
                  <a:pt x="16644" y="100120"/>
                  <a:pt x="19425" y="99914"/>
                </a:cubicBezTo>
                <a:cubicBezTo>
                  <a:pt x="29932" y="99193"/>
                  <a:pt x="40490" y="99296"/>
                  <a:pt x="50997" y="99811"/>
                </a:cubicBezTo>
                <a:cubicBezTo>
                  <a:pt x="54654" y="100017"/>
                  <a:pt x="56096" y="102644"/>
                  <a:pt x="56096" y="106043"/>
                </a:cubicBezTo>
                <a:cubicBezTo>
                  <a:pt x="56096" y="119898"/>
                  <a:pt x="56045" y="133701"/>
                  <a:pt x="55993" y="147556"/>
                </a:cubicBezTo>
                <a:cubicBezTo>
                  <a:pt x="55942" y="152397"/>
                  <a:pt x="52851" y="153479"/>
                  <a:pt x="48731" y="153479"/>
                </a:cubicBezTo>
                <a:cubicBezTo>
                  <a:pt x="38585" y="153479"/>
                  <a:pt x="28335" y="153479"/>
                  <a:pt x="18138" y="153479"/>
                </a:cubicBezTo>
                <a:cubicBezTo>
                  <a:pt x="15408" y="153479"/>
                  <a:pt x="12730" y="153427"/>
                  <a:pt x="10000" y="153736"/>
                </a:cubicBezTo>
                <a:cubicBezTo>
                  <a:pt x="5210" y="154251"/>
                  <a:pt x="2326" y="157033"/>
                  <a:pt x="1759" y="161822"/>
                </a:cubicBezTo>
                <a:cubicBezTo>
                  <a:pt x="1450" y="164192"/>
                  <a:pt x="1502" y="166612"/>
                  <a:pt x="1502" y="169033"/>
                </a:cubicBezTo>
                <a:cubicBezTo>
                  <a:pt x="1450" y="183197"/>
                  <a:pt x="1605" y="197309"/>
                  <a:pt x="1450" y="211473"/>
                </a:cubicBezTo>
                <a:cubicBezTo>
                  <a:pt x="832" y="272144"/>
                  <a:pt x="575" y="332919"/>
                  <a:pt x="420" y="394724"/>
                </a:cubicBezTo>
                <a:lnTo>
                  <a:pt x="420" y="394724"/>
                </a:lnTo>
                <a:cubicBezTo>
                  <a:pt x="420" y="395909"/>
                  <a:pt x="420" y="397094"/>
                  <a:pt x="420" y="398278"/>
                </a:cubicBezTo>
                <a:cubicBezTo>
                  <a:pt x="420" y="399463"/>
                  <a:pt x="420" y="400647"/>
                  <a:pt x="420" y="401832"/>
                </a:cubicBezTo>
                <a:lnTo>
                  <a:pt x="420" y="401832"/>
                </a:lnTo>
                <a:cubicBezTo>
                  <a:pt x="575" y="463637"/>
                  <a:pt x="832" y="524361"/>
                  <a:pt x="1450" y="585084"/>
                </a:cubicBezTo>
                <a:cubicBezTo>
                  <a:pt x="1605" y="599248"/>
                  <a:pt x="1450" y="613360"/>
                  <a:pt x="1502" y="627523"/>
                </a:cubicBezTo>
                <a:cubicBezTo>
                  <a:pt x="1502" y="629944"/>
                  <a:pt x="1450" y="632365"/>
                  <a:pt x="1759" y="634734"/>
                </a:cubicBezTo>
                <a:cubicBezTo>
                  <a:pt x="2326" y="639575"/>
                  <a:pt x="5261" y="642305"/>
                  <a:pt x="10000" y="642820"/>
                </a:cubicBezTo>
                <a:cubicBezTo>
                  <a:pt x="12678" y="643129"/>
                  <a:pt x="15408" y="643078"/>
                  <a:pt x="18138" y="643078"/>
                </a:cubicBezTo>
                <a:cubicBezTo>
                  <a:pt x="28387" y="643078"/>
                  <a:pt x="38585" y="643078"/>
                  <a:pt x="48834" y="643026"/>
                </a:cubicBezTo>
                <a:cubicBezTo>
                  <a:pt x="52954" y="643026"/>
                  <a:pt x="56045" y="644108"/>
                  <a:pt x="56096" y="648949"/>
                </a:cubicBezTo>
                <a:cubicBezTo>
                  <a:pt x="56148" y="662804"/>
                  <a:pt x="56199" y="676607"/>
                  <a:pt x="56199" y="690462"/>
                </a:cubicBezTo>
                <a:cubicBezTo>
                  <a:pt x="56199" y="693861"/>
                  <a:pt x="54757" y="696539"/>
                  <a:pt x="51100" y="696694"/>
                </a:cubicBezTo>
                <a:cubicBezTo>
                  <a:pt x="40593" y="697209"/>
                  <a:pt x="30035" y="697312"/>
                  <a:pt x="19528" y="696591"/>
                </a:cubicBezTo>
                <a:cubicBezTo>
                  <a:pt x="16747" y="696385"/>
                  <a:pt x="15099" y="694427"/>
                  <a:pt x="15047" y="691749"/>
                </a:cubicBezTo>
                <a:cubicBezTo>
                  <a:pt x="14841" y="685466"/>
                  <a:pt x="14841" y="679131"/>
                  <a:pt x="14996" y="672847"/>
                </a:cubicBezTo>
                <a:cubicBezTo>
                  <a:pt x="15047" y="670066"/>
                  <a:pt x="17004" y="668521"/>
                  <a:pt x="19683" y="668263"/>
                </a:cubicBezTo>
                <a:cubicBezTo>
                  <a:pt x="27254" y="667594"/>
                  <a:pt x="31529" y="668160"/>
                  <a:pt x="30653" y="676555"/>
                </a:cubicBezTo>
                <a:cubicBezTo>
                  <a:pt x="30499" y="678049"/>
                  <a:pt x="30602" y="679543"/>
                  <a:pt x="30756" y="681036"/>
                </a:cubicBezTo>
                <a:cubicBezTo>
                  <a:pt x="31065" y="684642"/>
                  <a:pt x="32559" y="687423"/>
                  <a:pt x="36576" y="687938"/>
                </a:cubicBezTo>
                <a:cubicBezTo>
                  <a:pt x="40233" y="688401"/>
                  <a:pt x="43117" y="686032"/>
                  <a:pt x="43735" y="681448"/>
                </a:cubicBezTo>
                <a:cubicBezTo>
                  <a:pt x="44508" y="675783"/>
                  <a:pt x="45074" y="670066"/>
                  <a:pt x="45074" y="664400"/>
                </a:cubicBezTo>
                <a:cubicBezTo>
                  <a:pt x="45074" y="658220"/>
                  <a:pt x="41932" y="655027"/>
                  <a:pt x="35546" y="654821"/>
                </a:cubicBezTo>
                <a:cubicBezTo>
                  <a:pt x="27151" y="654512"/>
                  <a:pt x="18704" y="654460"/>
                  <a:pt x="10257" y="654769"/>
                </a:cubicBezTo>
                <a:cubicBezTo>
                  <a:pt x="3613" y="655027"/>
                  <a:pt x="575" y="657756"/>
                  <a:pt x="420" y="664091"/>
                </a:cubicBezTo>
                <a:cubicBezTo>
                  <a:pt x="60" y="676040"/>
                  <a:pt x="60" y="688092"/>
                  <a:pt x="626" y="700144"/>
                </a:cubicBezTo>
                <a:cubicBezTo>
                  <a:pt x="935" y="707355"/>
                  <a:pt x="4283" y="710291"/>
                  <a:pt x="11494" y="710960"/>
                </a:cubicBezTo>
                <a:cubicBezTo>
                  <a:pt x="15974" y="711372"/>
                  <a:pt x="20507" y="711218"/>
                  <a:pt x="25039" y="711372"/>
                </a:cubicBezTo>
                <a:cubicBezTo>
                  <a:pt x="29932" y="711527"/>
                  <a:pt x="30756" y="714772"/>
                  <a:pt x="30756" y="718840"/>
                </a:cubicBezTo>
                <a:cubicBezTo>
                  <a:pt x="30756" y="724866"/>
                  <a:pt x="29777" y="726566"/>
                  <a:pt x="24936" y="727030"/>
                </a:cubicBezTo>
                <a:cubicBezTo>
                  <a:pt x="21331" y="727390"/>
                  <a:pt x="17726" y="727184"/>
                  <a:pt x="14120" y="727339"/>
                </a:cubicBezTo>
                <a:cubicBezTo>
                  <a:pt x="3201" y="727751"/>
                  <a:pt x="111" y="730738"/>
                  <a:pt x="8" y="741502"/>
                </a:cubicBezTo>
                <a:cubicBezTo>
                  <a:pt x="-43" y="754121"/>
                  <a:pt x="163" y="766791"/>
                  <a:pt x="317" y="779409"/>
                </a:cubicBezTo>
                <a:cubicBezTo>
                  <a:pt x="369" y="781778"/>
                  <a:pt x="626" y="784251"/>
                  <a:pt x="1090" y="786568"/>
                </a:cubicBezTo>
                <a:cubicBezTo>
                  <a:pt x="2583" y="793933"/>
                  <a:pt x="5210" y="796303"/>
                  <a:pt x="12781" y="796457"/>
                </a:cubicBezTo>
                <a:cubicBezTo>
                  <a:pt x="21176" y="796663"/>
                  <a:pt x="29623" y="796457"/>
                  <a:pt x="38070" y="796354"/>
                </a:cubicBezTo>
                <a:cubicBezTo>
                  <a:pt x="45589" y="796251"/>
                  <a:pt x="53160" y="796354"/>
                  <a:pt x="60629" y="795685"/>
                </a:cubicBezTo>
                <a:cubicBezTo>
                  <a:pt x="68818" y="794964"/>
                  <a:pt x="71032" y="792182"/>
                  <a:pt x="71187" y="784045"/>
                </a:cubicBezTo>
                <a:cubicBezTo>
                  <a:pt x="71238" y="779821"/>
                  <a:pt x="71084" y="775598"/>
                  <a:pt x="71084" y="771426"/>
                </a:cubicBezTo>
                <a:cubicBezTo>
                  <a:pt x="71084" y="768387"/>
                  <a:pt x="72165" y="766121"/>
                  <a:pt x="75668" y="765967"/>
                </a:cubicBezTo>
                <a:cubicBezTo>
                  <a:pt x="79582" y="765761"/>
                  <a:pt x="81024" y="767924"/>
                  <a:pt x="81127" y="771529"/>
                </a:cubicBezTo>
                <a:cubicBezTo>
                  <a:pt x="81179" y="776061"/>
                  <a:pt x="81024" y="780594"/>
                  <a:pt x="81385" y="785075"/>
                </a:cubicBezTo>
                <a:cubicBezTo>
                  <a:pt x="81900" y="791667"/>
                  <a:pt x="84423" y="794243"/>
                  <a:pt x="91068" y="794603"/>
                </a:cubicBezTo>
                <a:cubicBezTo>
                  <a:pt x="104871" y="795273"/>
                  <a:pt x="118725" y="794758"/>
                  <a:pt x="132580" y="795530"/>
                </a:cubicBezTo>
                <a:cubicBezTo>
                  <a:pt x="140203" y="795942"/>
                  <a:pt x="143396" y="792697"/>
                  <a:pt x="144220" y="784766"/>
                </a:cubicBezTo>
                <a:cubicBezTo>
                  <a:pt x="144889" y="778482"/>
                  <a:pt x="144838" y="772147"/>
                  <a:pt x="144889" y="765864"/>
                </a:cubicBezTo>
                <a:cubicBezTo>
                  <a:pt x="144941" y="754121"/>
                  <a:pt x="141387" y="751031"/>
                  <a:pt x="129593" y="751649"/>
                </a:cubicBezTo>
                <a:cubicBezTo>
                  <a:pt x="120579" y="752112"/>
                  <a:pt x="111566" y="752267"/>
                  <a:pt x="102553" y="752215"/>
                </a:cubicBezTo>
                <a:cubicBezTo>
                  <a:pt x="95394" y="752215"/>
                  <a:pt x="94621" y="751133"/>
                  <a:pt x="94724" y="743511"/>
                </a:cubicBezTo>
                <a:cubicBezTo>
                  <a:pt x="94827" y="736352"/>
                  <a:pt x="95445" y="735476"/>
                  <a:pt x="102295" y="735373"/>
                </a:cubicBezTo>
                <a:cubicBezTo>
                  <a:pt x="114914" y="735219"/>
                  <a:pt x="127584" y="735373"/>
                  <a:pt x="140203" y="735425"/>
                </a:cubicBezTo>
                <a:cubicBezTo>
                  <a:pt x="144117" y="735425"/>
                  <a:pt x="148031" y="735322"/>
                  <a:pt x="151945" y="735528"/>
                </a:cubicBezTo>
                <a:cubicBezTo>
                  <a:pt x="157817" y="735837"/>
                  <a:pt x="158487" y="736558"/>
                  <a:pt x="158796" y="742532"/>
                </a:cubicBezTo>
                <a:cubicBezTo>
                  <a:pt x="158899" y="744335"/>
                  <a:pt x="158847" y="746138"/>
                  <a:pt x="158796" y="747940"/>
                </a:cubicBezTo>
                <a:cubicBezTo>
                  <a:pt x="158693" y="758756"/>
                  <a:pt x="158590" y="769623"/>
                  <a:pt x="158435" y="780439"/>
                </a:cubicBezTo>
                <a:cubicBezTo>
                  <a:pt x="158280" y="790792"/>
                  <a:pt x="160444" y="793058"/>
                  <a:pt x="171054" y="793212"/>
                </a:cubicBezTo>
                <a:cubicBezTo>
                  <a:pt x="174350" y="793264"/>
                  <a:pt x="177698" y="793212"/>
                  <a:pt x="180994" y="793212"/>
                </a:cubicBezTo>
                <a:cubicBezTo>
                  <a:pt x="493006" y="792440"/>
                  <a:pt x="805019" y="793470"/>
                  <a:pt x="1117031" y="791667"/>
                </a:cubicBezTo>
                <a:cubicBezTo>
                  <a:pt x="1341796" y="790380"/>
                  <a:pt x="1566560" y="791204"/>
                  <a:pt x="1791324" y="790946"/>
                </a:cubicBezTo>
                <a:cubicBezTo>
                  <a:pt x="1905355" y="790792"/>
                  <a:pt x="2019385" y="791358"/>
                  <a:pt x="2133415" y="789607"/>
                </a:cubicBezTo>
                <a:cubicBezTo>
                  <a:pt x="2135218" y="789556"/>
                  <a:pt x="2137021" y="789659"/>
                  <a:pt x="2138823" y="789504"/>
                </a:cubicBezTo>
                <a:cubicBezTo>
                  <a:pt x="2144849" y="788938"/>
                  <a:pt x="2147373" y="786723"/>
                  <a:pt x="2148403" y="780697"/>
                </a:cubicBezTo>
                <a:cubicBezTo>
                  <a:pt x="2148867" y="778070"/>
                  <a:pt x="2148815" y="775289"/>
                  <a:pt x="2148867" y="772611"/>
                </a:cubicBezTo>
                <a:cubicBezTo>
                  <a:pt x="2149021" y="763597"/>
                  <a:pt x="2149124" y="754584"/>
                  <a:pt x="2149227" y="745520"/>
                </a:cubicBezTo>
                <a:cubicBezTo>
                  <a:pt x="2149279" y="741863"/>
                  <a:pt x="2150257" y="739185"/>
                  <a:pt x="2154584" y="738618"/>
                </a:cubicBezTo>
                <a:cubicBezTo>
                  <a:pt x="2169262" y="736712"/>
                  <a:pt x="2183993" y="737073"/>
                  <a:pt x="2198723" y="736970"/>
                </a:cubicBezTo>
                <a:cubicBezTo>
                  <a:pt x="2202380" y="736970"/>
                  <a:pt x="2204234" y="738927"/>
                  <a:pt x="2204285" y="742584"/>
                </a:cubicBezTo>
                <a:cubicBezTo>
                  <a:pt x="2204337" y="753400"/>
                  <a:pt x="2204388" y="764267"/>
                  <a:pt x="2204440" y="775083"/>
                </a:cubicBezTo>
                <a:cubicBezTo>
                  <a:pt x="2204491" y="779100"/>
                  <a:pt x="2202689" y="781263"/>
                  <a:pt x="2198517" y="781212"/>
                </a:cubicBezTo>
                <a:cubicBezTo>
                  <a:pt x="2193984" y="781160"/>
                  <a:pt x="2189504" y="781263"/>
                  <a:pt x="2184971" y="781212"/>
                </a:cubicBezTo>
                <a:cubicBezTo>
                  <a:pt x="2175546" y="781057"/>
                  <a:pt x="2174052" y="779306"/>
                  <a:pt x="2174722" y="769984"/>
                </a:cubicBezTo>
                <a:cubicBezTo>
                  <a:pt x="2175031" y="765812"/>
                  <a:pt x="2176885" y="764113"/>
                  <a:pt x="2180902" y="763958"/>
                </a:cubicBezTo>
                <a:cubicBezTo>
                  <a:pt x="2184508" y="763804"/>
                  <a:pt x="2188113" y="763597"/>
                  <a:pt x="2191615" y="762876"/>
                </a:cubicBezTo>
                <a:cubicBezTo>
                  <a:pt x="2195117" y="762155"/>
                  <a:pt x="2197847" y="760044"/>
                  <a:pt x="2197435" y="756026"/>
                </a:cubicBezTo>
                <a:cubicBezTo>
                  <a:pt x="2197023" y="752009"/>
                  <a:pt x="2193984" y="750567"/>
                  <a:pt x="2190379" y="750515"/>
                </a:cubicBezTo>
                <a:cubicBezTo>
                  <a:pt x="2183786" y="750464"/>
                  <a:pt x="2177143" y="750361"/>
                  <a:pt x="2170550" y="750824"/>
                </a:cubicBezTo>
                <a:cubicBezTo>
                  <a:pt x="2164318" y="751236"/>
                  <a:pt x="2161640" y="753812"/>
                  <a:pt x="2161434" y="759838"/>
                </a:cubicBezTo>
                <a:cubicBezTo>
                  <a:pt x="2161125" y="767924"/>
                  <a:pt x="2161176" y="776113"/>
                  <a:pt x="2161743" y="784199"/>
                </a:cubicBezTo>
                <a:cubicBezTo>
                  <a:pt x="2162206" y="791204"/>
                  <a:pt x="2165039" y="794139"/>
                  <a:pt x="2171992" y="794345"/>
                </a:cubicBezTo>
                <a:cubicBezTo>
                  <a:pt x="2183993" y="794758"/>
                  <a:pt x="2196044" y="794809"/>
                  <a:pt x="2208096" y="794449"/>
                </a:cubicBezTo>
                <a:cubicBezTo>
                  <a:pt x="2215050" y="794243"/>
                  <a:pt x="2217625" y="791204"/>
                  <a:pt x="2217985" y="784199"/>
                </a:cubicBezTo>
                <a:cubicBezTo>
                  <a:pt x="2218191" y="779718"/>
                  <a:pt x="2217882" y="775186"/>
                  <a:pt x="2218088" y="770654"/>
                </a:cubicBezTo>
                <a:cubicBezTo>
                  <a:pt x="2218346" y="764937"/>
                  <a:pt x="2219891" y="763804"/>
                  <a:pt x="2226226" y="763958"/>
                </a:cubicBezTo>
                <a:cubicBezTo>
                  <a:pt x="2231891" y="764113"/>
                  <a:pt x="2232870" y="764988"/>
                  <a:pt x="2233179" y="770911"/>
                </a:cubicBezTo>
                <a:cubicBezTo>
                  <a:pt x="2233385" y="774516"/>
                  <a:pt x="2233231" y="778122"/>
                  <a:pt x="2233282" y="781727"/>
                </a:cubicBezTo>
                <a:cubicBezTo>
                  <a:pt x="2233437" y="792440"/>
                  <a:pt x="2235342" y="794397"/>
                  <a:pt x="2245901" y="794552"/>
                </a:cubicBezTo>
                <a:cubicBezTo>
                  <a:pt x="2259755" y="794809"/>
                  <a:pt x="2273558" y="793830"/>
                  <a:pt x="2287362" y="793109"/>
                </a:cubicBezTo>
                <a:cubicBezTo>
                  <a:pt x="2296478" y="792646"/>
                  <a:pt x="2298898" y="790380"/>
                  <a:pt x="2299053" y="780954"/>
                </a:cubicBezTo>
                <a:cubicBezTo>
                  <a:pt x="2299207" y="771632"/>
                  <a:pt x="2299001" y="762310"/>
                  <a:pt x="2298898" y="752988"/>
                </a:cubicBezTo>
                <a:cubicBezTo>
                  <a:pt x="2298847" y="747580"/>
                  <a:pt x="2299053" y="742120"/>
                  <a:pt x="2298692" y="736764"/>
                </a:cubicBezTo>
                <a:cubicBezTo>
                  <a:pt x="2298229" y="729656"/>
                  <a:pt x="2295757" y="727030"/>
                  <a:pt x="2288804" y="726205"/>
                </a:cubicBezTo>
                <a:cubicBezTo>
                  <a:pt x="2284941" y="725742"/>
                  <a:pt x="2280975" y="725948"/>
                  <a:pt x="2277112" y="726051"/>
                </a:cubicBezTo>
                <a:cubicBezTo>
                  <a:pt x="2273867" y="726154"/>
                  <a:pt x="2271035" y="725999"/>
                  <a:pt x="2270726" y="721725"/>
                </a:cubicBezTo>
                <a:cubicBezTo>
                  <a:pt x="2270468" y="717862"/>
                  <a:pt x="2271653" y="715390"/>
                  <a:pt x="2275824" y="714668"/>
                </a:cubicBezTo>
                <a:cubicBezTo>
                  <a:pt x="2280614" y="713793"/>
                  <a:pt x="2285404" y="713999"/>
                  <a:pt x="2290194" y="713638"/>
                </a:cubicBezTo>
                <a:cubicBezTo>
                  <a:pt x="2296838" y="713175"/>
                  <a:pt x="2299311" y="710857"/>
                  <a:pt x="2300289" y="704368"/>
                </a:cubicBezTo>
                <a:cubicBezTo>
                  <a:pt x="2300650" y="701689"/>
                  <a:pt x="2300650" y="698960"/>
                  <a:pt x="2300650" y="696282"/>
                </a:cubicBezTo>
                <a:cubicBezTo>
                  <a:pt x="2300701" y="686650"/>
                  <a:pt x="2300959" y="677019"/>
                  <a:pt x="2300547" y="667388"/>
                </a:cubicBezTo>
                <a:cubicBezTo>
                  <a:pt x="2299877" y="659353"/>
                  <a:pt x="2296632" y="655902"/>
                  <a:pt x="2290091" y="655902"/>
                </a:cubicBezTo>
                <a:close/>
                <a:moveTo>
                  <a:pt x="101008" y="15345"/>
                </a:moveTo>
                <a:cubicBezTo>
                  <a:pt x="104613" y="15087"/>
                  <a:pt x="108218" y="15293"/>
                  <a:pt x="111772" y="15293"/>
                </a:cubicBezTo>
                <a:cubicBezTo>
                  <a:pt x="111772" y="15242"/>
                  <a:pt x="111772" y="15139"/>
                  <a:pt x="111772" y="15087"/>
                </a:cubicBezTo>
                <a:cubicBezTo>
                  <a:pt x="115687" y="15087"/>
                  <a:pt x="119549" y="14881"/>
                  <a:pt x="123464" y="15139"/>
                </a:cubicBezTo>
                <a:cubicBezTo>
                  <a:pt x="128975" y="15499"/>
                  <a:pt x="130314" y="17199"/>
                  <a:pt x="130211" y="23379"/>
                </a:cubicBezTo>
                <a:cubicBezTo>
                  <a:pt x="130159" y="28942"/>
                  <a:pt x="128975" y="30744"/>
                  <a:pt x="123773" y="30899"/>
                </a:cubicBezTo>
                <a:cubicBezTo>
                  <a:pt x="115996" y="31208"/>
                  <a:pt x="108218" y="31156"/>
                  <a:pt x="100441" y="30796"/>
                </a:cubicBezTo>
                <a:cubicBezTo>
                  <a:pt x="95445" y="30538"/>
                  <a:pt x="94570" y="28890"/>
                  <a:pt x="94621" y="22813"/>
                </a:cubicBezTo>
                <a:cubicBezTo>
                  <a:pt x="94724" y="16787"/>
                  <a:pt x="95548" y="15705"/>
                  <a:pt x="101008" y="15345"/>
                </a:cubicBezTo>
                <a:close/>
                <a:moveTo>
                  <a:pt x="100441" y="765658"/>
                </a:moveTo>
                <a:cubicBezTo>
                  <a:pt x="108218" y="765297"/>
                  <a:pt x="115996" y="765246"/>
                  <a:pt x="123773" y="765503"/>
                </a:cubicBezTo>
                <a:cubicBezTo>
                  <a:pt x="128975" y="765709"/>
                  <a:pt x="130159" y="767460"/>
                  <a:pt x="130211" y="773074"/>
                </a:cubicBezTo>
                <a:cubicBezTo>
                  <a:pt x="130262" y="779203"/>
                  <a:pt x="128975" y="780954"/>
                  <a:pt x="123464" y="781315"/>
                </a:cubicBezTo>
                <a:cubicBezTo>
                  <a:pt x="119601" y="781572"/>
                  <a:pt x="115687" y="781366"/>
                  <a:pt x="111772" y="781366"/>
                </a:cubicBezTo>
                <a:cubicBezTo>
                  <a:pt x="111772" y="781315"/>
                  <a:pt x="111772" y="781212"/>
                  <a:pt x="111772" y="781160"/>
                </a:cubicBezTo>
                <a:cubicBezTo>
                  <a:pt x="108167" y="781160"/>
                  <a:pt x="104562" y="781366"/>
                  <a:pt x="101008" y="781109"/>
                </a:cubicBezTo>
                <a:cubicBezTo>
                  <a:pt x="95497" y="780748"/>
                  <a:pt x="94673" y="779615"/>
                  <a:pt x="94621" y="773641"/>
                </a:cubicBezTo>
                <a:cubicBezTo>
                  <a:pt x="94570" y="767563"/>
                  <a:pt x="95445" y="765915"/>
                  <a:pt x="100441" y="765658"/>
                </a:cubicBezTo>
                <a:close/>
                <a:moveTo>
                  <a:pt x="2277009" y="96206"/>
                </a:moveTo>
                <a:cubicBezTo>
                  <a:pt x="2282881" y="96103"/>
                  <a:pt x="2285301" y="97185"/>
                  <a:pt x="2285559" y="101666"/>
                </a:cubicBezTo>
                <a:cubicBezTo>
                  <a:pt x="2285971" y="108258"/>
                  <a:pt x="2285765" y="114851"/>
                  <a:pt x="2285713" y="121443"/>
                </a:cubicBezTo>
                <a:cubicBezTo>
                  <a:pt x="2285662" y="123658"/>
                  <a:pt x="2284580" y="125357"/>
                  <a:pt x="2282262" y="126182"/>
                </a:cubicBezTo>
                <a:cubicBezTo>
                  <a:pt x="2274897" y="128808"/>
                  <a:pt x="2270056" y="125564"/>
                  <a:pt x="2269850" y="117735"/>
                </a:cubicBezTo>
                <a:cubicBezTo>
                  <a:pt x="2269799" y="115932"/>
                  <a:pt x="2269850" y="114130"/>
                  <a:pt x="2269850" y="112327"/>
                </a:cubicBezTo>
                <a:cubicBezTo>
                  <a:pt x="2269902" y="112327"/>
                  <a:pt x="2270005" y="112327"/>
                  <a:pt x="2270056" y="112327"/>
                </a:cubicBezTo>
                <a:cubicBezTo>
                  <a:pt x="2270056" y="109031"/>
                  <a:pt x="2270056" y="105734"/>
                  <a:pt x="2270056" y="102438"/>
                </a:cubicBezTo>
                <a:cubicBezTo>
                  <a:pt x="2270056" y="97700"/>
                  <a:pt x="2272734" y="96258"/>
                  <a:pt x="2277009" y="96206"/>
                </a:cubicBezTo>
                <a:close/>
                <a:moveTo>
                  <a:pt x="2270417" y="739957"/>
                </a:moveTo>
                <a:cubicBezTo>
                  <a:pt x="2284838" y="739751"/>
                  <a:pt x="2284065" y="741090"/>
                  <a:pt x="2284271" y="754224"/>
                </a:cubicBezTo>
                <a:cubicBezTo>
                  <a:pt x="2284374" y="760507"/>
                  <a:pt x="2284941" y="766842"/>
                  <a:pt x="2285250" y="773126"/>
                </a:cubicBezTo>
                <a:cubicBezTo>
                  <a:pt x="2285456" y="777040"/>
                  <a:pt x="2283756" y="779358"/>
                  <a:pt x="2279533" y="779564"/>
                </a:cubicBezTo>
                <a:cubicBezTo>
                  <a:pt x="2270829" y="779976"/>
                  <a:pt x="2262124" y="780697"/>
                  <a:pt x="2253420" y="780851"/>
                </a:cubicBezTo>
                <a:cubicBezTo>
                  <a:pt x="2247600" y="780954"/>
                  <a:pt x="2246828" y="779924"/>
                  <a:pt x="2246519" y="773950"/>
                </a:cubicBezTo>
                <a:cubicBezTo>
                  <a:pt x="2246313" y="769469"/>
                  <a:pt x="2246622" y="764937"/>
                  <a:pt x="2246313" y="760404"/>
                </a:cubicBezTo>
                <a:cubicBezTo>
                  <a:pt x="2245798" y="753348"/>
                  <a:pt x="2243119" y="750773"/>
                  <a:pt x="2236166" y="750361"/>
                </a:cubicBezTo>
                <a:cubicBezTo>
                  <a:pt x="2232561" y="750155"/>
                  <a:pt x="2228956" y="750412"/>
                  <a:pt x="2225350" y="750309"/>
                </a:cubicBezTo>
                <a:cubicBezTo>
                  <a:pt x="2218706" y="750103"/>
                  <a:pt x="2218088" y="749537"/>
                  <a:pt x="2217728" y="743099"/>
                </a:cubicBezTo>
                <a:cubicBezTo>
                  <a:pt x="2217522" y="739803"/>
                  <a:pt x="2217779" y="736455"/>
                  <a:pt x="2217522" y="733159"/>
                </a:cubicBezTo>
                <a:cubicBezTo>
                  <a:pt x="2216904" y="725536"/>
                  <a:pt x="2213453" y="722343"/>
                  <a:pt x="2205727" y="722755"/>
                </a:cubicBezTo>
                <a:cubicBezTo>
                  <a:pt x="2186207" y="723785"/>
                  <a:pt x="2166636" y="722909"/>
                  <a:pt x="2147115" y="724969"/>
                </a:cubicBezTo>
                <a:cubicBezTo>
                  <a:pt x="2138566" y="725896"/>
                  <a:pt x="2135991" y="728008"/>
                  <a:pt x="2135733" y="736712"/>
                </a:cubicBezTo>
                <a:cubicBezTo>
                  <a:pt x="2135424" y="746653"/>
                  <a:pt x="2135527" y="756541"/>
                  <a:pt x="2134497" y="766430"/>
                </a:cubicBezTo>
                <a:cubicBezTo>
                  <a:pt x="2133518" y="775495"/>
                  <a:pt x="2133415" y="775959"/>
                  <a:pt x="2124196" y="776010"/>
                </a:cubicBezTo>
                <a:cubicBezTo>
                  <a:pt x="2081757" y="776113"/>
                  <a:pt x="2039369" y="775907"/>
                  <a:pt x="1996929" y="776216"/>
                </a:cubicBezTo>
                <a:cubicBezTo>
                  <a:pt x="1656641" y="778637"/>
                  <a:pt x="1316353" y="776319"/>
                  <a:pt x="976064" y="778225"/>
                </a:cubicBezTo>
                <a:cubicBezTo>
                  <a:pt x="713393" y="779718"/>
                  <a:pt x="450773" y="778688"/>
                  <a:pt x="188101" y="779564"/>
                </a:cubicBezTo>
                <a:cubicBezTo>
                  <a:pt x="170693" y="779615"/>
                  <a:pt x="172084" y="780388"/>
                  <a:pt x="172135" y="763288"/>
                </a:cubicBezTo>
                <a:cubicBezTo>
                  <a:pt x="172187" y="753657"/>
                  <a:pt x="172341" y="744026"/>
                  <a:pt x="172238" y="734395"/>
                </a:cubicBezTo>
                <a:cubicBezTo>
                  <a:pt x="172135" y="725072"/>
                  <a:pt x="169663" y="722085"/>
                  <a:pt x="160701" y="721931"/>
                </a:cubicBezTo>
                <a:cubicBezTo>
                  <a:pt x="138142" y="721570"/>
                  <a:pt x="115584" y="721519"/>
                  <a:pt x="93025" y="721725"/>
                </a:cubicBezTo>
                <a:cubicBezTo>
                  <a:pt x="84217" y="721776"/>
                  <a:pt x="81591" y="725072"/>
                  <a:pt x="81282" y="734137"/>
                </a:cubicBezTo>
                <a:cubicBezTo>
                  <a:pt x="81179" y="738051"/>
                  <a:pt x="81179" y="741966"/>
                  <a:pt x="81179" y="745880"/>
                </a:cubicBezTo>
                <a:cubicBezTo>
                  <a:pt x="81179" y="749897"/>
                  <a:pt x="79376" y="752061"/>
                  <a:pt x="75204" y="752009"/>
                </a:cubicBezTo>
                <a:cubicBezTo>
                  <a:pt x="72474" y="751958"/>
                  <a:pt x="69796" y="751958"/>
                  <a:pt x="67067" y="752164"/>
                </a:cubicBezTo>
                <a:cubicBezTo>
                  <a:pt x="59289" y="752679"/>
                  <a:pt x="56302" y="755820"/>
                  <a:pt x="56508" y="763649"/>
                </a:cubicBezTo>
                <a:cubicBezTo>
                  <a:pt x="56611" y="767872"/>
                  <a:pt x="57281" y="772044"/>
                  <a:pt x="57538" y="776216"/>
                </a:cubicBezTo>
                <a:cubicBezTo>
                  <a:pt x="57744" y="780233"/>
                  <a:pt x="55787" y="782499"/>
                  <a:pt x="51718" y="782551"/>
                </a:cubicBezTo>
                <a:cubicBezTo>
                  <a:pt x="41469" y="782654"/>
                  <a:pt x="31271" y="782706"/>
                  <a:pt x="21022" y="782809"/>
                </a:cubicBezTo>
                <a:cubicBezTo>
                  <a:pt x="16901" y="782860"/>
                  <a:pt x="14996" y="780748"/>
                  <a:pt x="14893" y="776731"/>
                </a:cubicBezTo>
                <a:cubicBezTo>
                  <a:pt x="14687" y="766533"/>
                  <a:pt x="14738" y="756284"/>
                  <a:pt x="13760" y="746086"/>
                </a:cubicBezTo>
                <a:cubicBezTo>
                  <a:pt x="13399" y="742326"/>
                  <a:pt x="15562" y="740627"/>
                  <a:pt x="19219" y="740575"/>
                </a:cubicBezTo>
                <a:cubicBezTo>
                  <a:pt x="24009" y="740524"/>
                  <a:pt x="28850" y="740627"/>
                  <a:pt x="33640" y="740318"/>
                </a:cubicBezTo>
                <a:cubicBezTo>
                  <a:pt x="41211" y="739803"/>
                  <a:pt x="43581" y="737330"/>
                  <a:pt x="44199" y="729708"/>
                </a:cubicBezTo>
                <a:cubicBezTo>
                  <a:pt x="44559" y="725536"/>
                  <a:pt x="44971" y="721313"/>
                  <a:pt x="45332" y="717141"/>
                </a:cubicBezTo>
                <a:cubicBezTo>
                  <a:pt x="45692" y="713175"/>
                  <a:pt x="47855" y="711269"/>
                  <a:pt x="51821" y="711166"/>
                </a:cubicBezTo>
                <a:cubicBezTo>
                  <a:pt x="54809" y="711115"/>
                  <a:pt x="57847" y="711115"/>
                  <a:pt x="60835" y="710703"/>
                </a:cubicBezTo>
                <a:cubicBezTo>
                  <a:pt x="68045" y="709673"/>
                  <a:pt x="70105" y="707355"/>
                  <a:pt x="70723" y="700196"/>
                </a:cubicBezTo>
                <a:cubicBezTo>
                  <a:pt x="70878" y="698393"/>
                  <a:pt x="70826" y="696591"/>
                  <a:pt x="70826" y="694788"/>
                </a:cubicBezTo>
                <a:cubicBezTo>
                  <a:pt x="70775" y="679131"/>
                  <a:pt x="70723" y="663525"/>
                  <a:pt x="70672" y="647868"/>
                </a:cubicBezTo>
                <a:cubicBezTo>
                  <a:pt x="70672" y="644880"/>
                  <a:pt x="70620" y="641842"/>
                  <a:pt x="70157" y="638854"/>
                </a:cubicBezTo>
                <a:cubicBezTo>
                  <a:pt x="69024" y="631592"/>
                  <a:pt x="66861" y="629532"/>
                  <a:pt x="59444" y="629429"/>
                </a:cubicBezTo>
                <a:cubicBezTo>
                  <a:pt x="49195" y="629223"/>
                  <a:pt x="38997" y="629429"/>
                  <a:pt x="28747" y="629429"/>
                </a:cubicBezTo>
                <a:cubicBezTo>
                  <a:pt x="26327" y="629429"/>
                  <a:pt x="23958" y="629326"/>
                  <a:pt x="21537" y="629378"/>
                </a:cubicBezTo>
                <a:cubicBezTo>
                  <a:pt x="16901" y="629481"/>
                  <a:pt x="15047" y="627060"/>
                  <a:pt x="15099" y="622682"/>
                </a:cubicBezTo>
                <a:cubicBezTo>
                  <a:pt x="15150" y="619386"/>
                  <a:pt x="15047" y="616089"/>
                  <a:pt x="15047" y="612742"/>
                </a:cubicBezTo>
                <a:cubicBezTo>
                  <a:pt x="14893" y="541305"/>
                  <a:pt x="14893" y="469766"/>
                  <a:pt x="14841" y="398227"/>
                </a:cubicBezTo>
                <a:cubicBezTo>
                  <a:pt x="14841" y="326687"/>
                  <a:pt x="14893" y="255148"/>
                  <a:pt x="14944" y="183609"/>
                </a:cubicBezTo>
                <a:cubicBezTo>
                  <a:pt x="14944" y="180312"/>
                  <a:pt x="15047" y="176965"/>
                  <a:pt x="14996" y="173668"/>
                </a:cubicBezTo>
                <a:cubicBezTo>
                  <a:pt x="14944" y="169291"/>
                  <a:pt x="16798" y="166870"/>
                  <a:pt x="21434" y="166973"/>
                </a:cubicBezTo>
                <a:cubicBezTo>
                  <a:pt x="23855" y="167024"/>
                  <a:pt x="26224" y="166921"/>
                  <a:pt x="28644" y="166921"/>
                </a:cubicBezTo>
                <a:cubicBezTo>
                  <a:pt x="38894" y="166921"/>
                  <a:pt x="49092" y="167076"/>
                  <a:pt x="59341" y="166921"/>
                </a:cubicBezTo>
                <a:cubicBezTo>
                  <a:pt x="66758" y="166767"/>
                  <a:pt x="68921" y="164758"/>
                  <a:pt x="70054" y="157496"/>
                </a:cubicBezTo>
                <a:cubicBezTo>
                  <a:pt x="70517" y="154560"/>
                  <a:pt x="70569" y="151522"/>
                  <a:pt x="70569" y="148483"/>
                </a:cubicBezTo>
                <a:cubicBezTo>
                  <a:pt x="70672" y="132826"/>
                  <a:pt x="70723" y="117220"/>
                  <a:pt x="70723" y="101563"/>
                </a:cubicBezTo>
                <a:cubicBezTo>
                  <a:pt x="70723" y="99760"/>
                  <a:pt x="70775" y="97957"/>
                  <a:pt x="70620" y="96155"/>
                </a:cubicBezTo>
                <a:cubicBezTo>
                  <a:pt x="70054" y="88996"/>
                  <a:pt x="67942" y="86678"/>
                  <a:pt x="60732" y="85648"/>
                </a:cubicBezTo>
                <a:cubicBezTo>
                  <a:pt x="57744" y="85236"/>
                  <a:pt x="54757" y="85236"/>
                  <a:pt x="51718" y="85184"/>
                </a:cubicBezTo>
                <a:cubicBezTo>
                  <a:pt x="47752" y="85081"/>
                  <a:pt x="45538" y="83227"/>
                  <a:pt x="45229" y="79210"/>
                </a:cubicBezTo>
                <a:cubicBezTo>
                  <a:pt x="44868" y="75038"/>
                  <a:pt x="44456" y="70815"/>
                  <a:pt x="44096" y="66643"/>
                </a:cubicBezTo>
                <a:cubicBezTo>
                  <a:pt x="43426" y="59020"/>
                  <a:pt x="41108" y="56496"/>
                  <a:pt x="33537" y="56033"/>
                </a:cubicBezTo>
                <a:cubicBezTo>
                  <a:pt x="28747" y="55724"/>
                  <a:pt x="23906" y="55827"/>
                  <a:pt x="19116" y="55775"/>
                </a:cubicBezTo>
                <a:cubicBezTo>
                  <a:pt x="15408" y="55724"/>
                  <a:pt x="13296" y="54024"/>
                  <a:pt x="13657" y="50264"/>
                </a:cubicBezTo>
                <a:cubicBezTo>
                  <a:pt x="14687" y="40067"/>
                  <a:pt x="14635" y="29869"/>
                  <a:pt x="14841" y="19619"/>
                </a:cubicBezTo>
                <a:cubicBezTo>
                  <a:pt x="14944" y="15602"/>
                  <a:pt x="16850" y="13490"/>
                  <a:pt x="20970" y="13542"/>
                </a:cubicBezTo>
                <a:cubicBezTo>
                  <a:pt x="31220" y="13645"/>
                  <a:pt x="41417" y="13696"/>
                  <a:pt x="51667" y="13799"/>
                </a:cubicBezTo>
                <a:cubicBezTo>
                  <a:pt x="55787" y="13851"/>
                  <a:pt x="57744" y="16117"/>
                  <a:pt x="57487" y="20134"/>
                </a:cubicBezTo>
                <a:cubicBezTo>
                  <a:pt x="57229" y="24358"/>
                  <a:pt x="56611" y="28530"/>
                  <a:pt x="56457" y="32701"/>
                </a:cubicBezTo>
                <a:cubicBezTo>
                  <a:pt x="56302" y="40530"/>
                  <a:pt x="59238" y="43672"/>
                  <a:pt x="67015" y="44187"/>
                </a:cubicBezTo>
                <a:cubicBezTo>
                  <a:pt x="69693" y="44341"/>
                  <a:pt x="72423" y="44341"/>
                  <a:pt x="75153" y="44341"/>
                </a:cubicBezTo>
                <a:cubicBezTo>
                  <a:pt x="79325" y="44290"/>
                  <a:pt x="81127" y="46453"/>
                  <a:pt x="81127" y="50470"/>
                </a:cubicBezTo>
                <a:cubicBezTo>
                  <a:pt x="81127" y="54385"/>
                  <a:pt x="81076" y="58299"/>
                  <a:pt x="81230" y="62213"/>
                </a:cubicBezTo>
                <a:cubicBezTo>
                  <a:pt x="81488" y="71278"/>
                  <a:pt x="84166" y="74523"/>
                  <a:pt x="92973" y="74626"/>
                </a:cubicBezTo>
                <a:cubicBezTo>
                  <a:pt x="115532" y="74832"/>
                  <a:pt x="138091" y="74780"/>
                  <a:pt x="160650" y="74420"/>
                </a:cubicBezTo>
                <a:cubicBezTo>
                  <a:pt x="169611" y="74265"/>
                  <a:pt x="172084" y="71278"/>
                  <a:pt x="172187" y="61956"/>
                </a:cubicBezTo>
                <a:cubicBezTo>
                  <a:pt x="172290" y="52325"/>
                  <a:pt x="172135" y="42693"/>
                  <a:pt x="172084" y="33062"/>
                </a:cubicBezTo>
                <a:cubicBezTo>
                  <a:pt x="172032" y="15963"/>
                  <a:pt x="170590" y="16735"/>
                  <a:pt x="188050" y="16787"/>
                </a:cubicBezTo>
                <a:cubicBezTo>
                  <a:pt x="450721" y="17714"/>
                  <a:pt x="713341" y="16684"/>
                  <a:pt x="976013" y="18126"/>
                </a:cubicBezTo>
                <a:cubicBezTo>
                  <a:pt x="1316250" y="20083"/>
                  <a:pt x="1656589" y="17765"/>
                  <a:pt x="1996878" y="20186"/>
                </a:cubicBezTo>
                <a:cubicBezTo>
                  <a:pt x="2039317" y="20495"/>
                  <a:pt x="2081705" y="20289"/>
                  <a:pt x="2124145" y="20392"/>
                </a:cubicBezTo>
                <a:cubicBezTo>
                  <a:pt x="2133364" y="20392"/>
                  <a:pt x="2133518" y="20907"/>
                  <a:pt x="2134446" y="29972"/>
                </a:cubicBezTo>
                <a:cubicBezTo>
                  <a:pt x="2135475" y="39861"/>
                  <a:pt x="2135424" y="49801"/>
                  <a:pt x="2135682" y="59690"/>
                </a:cubicBezTo>
                <a:cubicBezTo>
                  <a:pt x="2135939" y="68394"/>
                  <a:pt x="2138514" y="70506"/>
                  <a:pt x="2147064" y="71433"/>
                </a:cubicBezTo>
                <a:cubicBezTo>
                  <a:pt x="2166533" y="73493"/>
                  <a:pt x="2186156" y="72617"/>
                  <a:pt x="2205676" y="73647"/>
                </a:cubicBezTo>
                <a:cubicBezTo>
                  <a:pt x="2213401" y="74059"/>
                  <a:pt x="2216801" y="70866"/>
                  <a:pt x="2217470" y="63243"/>
                </a:cubicBezTo>
                <a:cubicBezTo>
                  <a:pt x="2217728" y="59947"/>
                  <a:pt x="2217522" y="56599"/>
                  <a:pt x="2217676" y="53303"/>
                </a:cubicBezTo>
                <a:cubicBezTo>
                  <a:pt x="2218037" y="46865"/>
                  <a:pt x="2218603" y="46350"/>
                  <a:pt x="2225299" y="46093"/>
                </a:cubicBezTo>
                <a:cubicBezTo>
                  <a:pt x="2228904" y="45990"/>
                  <a:pt x="2232510" y="46247"/>
                  <a:pt x="2236115" y="46041"/>
                </a:cubicBezTo>
                <a:cubicBezTo>
                  <a:pt x="2243068" y="45629"/>
                  <a:pt x="2245746" y="43054"/>
                  <a:pt x="2246261" y="35998"/>
                </a:cubicBezTo>
                <a:cubicBezTo>
                  <a:pt x="2246570" y="31517"/>
                  <a:pt x="2246261" y="26984"/>
                  <a:pt x="2246467" y="22452"/>
                </a:cubicBezTo>
                <a:cubicBezTo>
                  <a:pt x="2246776" y="16478"/>
                  <a:pt x="2247497" y="15448"/>
                  <a:pt x="2253369" y="15551"/>
                </a:cubicBezTo>
                <a:cubicBezTo>
                  <a:pt x="2262073" y="15654"/>
                  <a:pt x="2270777" y="16426"/>
                  <a:pt x="2279481" y="16838"/>
                </a:cubicBezTo>
                <a:cubicBezTo>
                  <a:pt x="2283705" y="17044"/>
                  <a:pt x="2285353" y="19362"/>
                  <a:pt x="2285198" y="23276"/>
                </a:cubicBezTo>
                <a:cubicBezTo>
                  <a:pt x="2284889" y="29560"/>
                  <a:pt x="2284323" y="35895"/>
                  <a:pt x="2284220" y="42178"/>
                </a:cubicBezTo>
                <a:cubicBezTo>
                  <a:pt x="2284014" y="55260"/>
                  <a:pt x="2284786" y="56599"/>
                  <a:pt x="2270365" y="56445"/>
                </a:cubicBezTo>
                <a:cubicBezTo>
                  <a:pt x="2260322" y="56342"/>
                  <a:pt x="2257077" y="59329"/>
                  <a:pt x="2256974" y="69166"/>
                </a:cubicBezTo>
                <a:cubicBezTo>
                  <a:pt x="2256820" y="81939"/>
                  <a:pt x="2255480" y="81579"/>
                  <a:pt x="2244098" y="81527"/>
                </a:cubicBezTo>
                <a:cubicBezTo>
                  <a:pt x="2233231" y="81476"/>
                  <a:pt x="2230037" y="84618"/>
                  <a:pt x="2229934" y="95434"/>
                </a:cubicBezTo>
                <a:cubicBezTo>
                  <a:pt x="2229780" y="115881"/>
                  <a:pt x="2229728" y="136328"/>
                  <a:pt x="2229883" y="156827"/>
                </a:cubicBezTo>
                <a:cubicBezTo>
                  <a:pt x="2229934" y="166973"/>
                  <a:pt x="2233282" y="170115"/>
                  <a:pt x="2243634" y="170321"/>
                </a:cubicBezTo>
                <a:cubicBezTo>
                  <a:pt x="2254450" y="170527"/>
                  <a:pt x="2265318" y="170321"/>
                  <a:pt x="2276134" y="170475"/>
                </a:cubicBezTo>
                <a:cubicBezTo>
                  <a:pt x="2284889" y="170578"/>
                  <a:pt x="2285301" y="171093"/>
                  <a:pt x="2285507" y="179643"/>
                </a:cubicBezTo>
                <a:cubicBezTo>
                  <a:pt x="2285559" y="180828"/>
                  <a:pt x="2285507" y="182064"/>
                  <a:pt x="2285507" y="183248"/>
                </a:cubicBezTo>
                <a:cubicBezTo>
                  <a:pt x="2285765" y="254891"/>
                  <a:pt x="2285816" y="326533"/>
                  <a:pt x="2285816" y="398175"/>
                </a:cubicBezTo>
                <a:cubicBezTo>
                  <a:pt x="2285816" y="469818"/>
                  <a:pt x="2285765" y="541460"/>
                  <a:pt x="2285507" y="613102"/>
                </a:cubicBezTo>
                <a:cubicBezTo>
                  <a:pt x="2285507" y="614287"/>
                  <a:pt x="2285507" y="615523"/>
                  <a:pt x="2285507" y="616708"/>
                </a:cubicBezTo>
                <a:cubicBezTo>
                  <a:pt x="2285301" y="625257"/>
                  <a:pt x="2284838" y="625772"/>
                  <a:pt x="2276134" y="625875"/>
                </a:cubicBezTo>
                <a:cubicBezTo>
                  <a:pt x="2265318" y="626030"/>
                  <a:pt x="2254450" y="625824"/>
                  <a:pt x="2243634" y="626030"/>
                </a:cubicBezTo>
                <a:cubicBezTo>
                  <a:pt x="2233282" y="626236"/>
                  <a:pt x="2229934" y="629378"/>
                  <a:pt x="2229883" y="639524"/>
                </a:cubicBezTo>
                <a:cubicBezTo>
                  <a:pt x="2229728" y="659971"/>
                  <a:pt x="2229728" y="680418"/>
                  <a:pt x="2229934" y="700917"/>
                </a:cubicBezTo>
                <a:cubicBezTo>
                  <a:pt x="2230037" y="711733"/>
                  <a:pt x="2233231" y="714875"/>
                  <a:pt x="2244098" y="714823"/>
                </a:cubicBezTo>
                <a:cubicBezTo>
                  <a:pt x="2255480" y="714772"/>
                  <a:pt x="2256871" y="714411"/>
                  <a:pt x="2256974" y="727184"/>
                </a:cubicBezTo>
                <a:cubicBezTo>
                  <a:pt x="2257129" y="737073"/>
                  <a:pt x="2260373" y="740112"/>
                  <a:pt x="2270417" y="739957"/>
                </a:cubicBezTo>
                <a:close/>
                <a:moveTo>
                  <a:pt x="2285559" y="694788"/>
                </a:moveTo>
                <a:cubicBezTo>
                  <a:pt x="2285250" y="699269"/>
                  <a:pt x="2282881" y="700350"/>
                  <a:pt x="2277009" y="700247"/>
                </a:cubicBezTo>
                <a:cubicBezTo>
                  <a:pt x="2272734" y="700196"/>
                  <a:pt x="2270056" y="698754"/>
                  <a:pt x="2270056" y="694015"/>
                </a:cubicBezTo>
                <a:cubicBezTo>
                  <a:pt x="2270056" y="690719"/>
                  <a:pt x="2270056" y="687423"/>
                  <a:pt x="2270056" y="684127"/>
                </a:cubicBezTo>
                <a:cubicBezTo>
                  <a:pt x="2270005" y="684127"/>
                  <a:pt x="2269902" y="684127"/>
                  <a:pt x="2269850" y="684127"/>
                </a:cubicBezTo>
                <a:cubicBezTo>
                  <a:pt x="2269850" y="682324"/>
                  <a:pt x="2269799" y="680521"/>
                  <a:pt x="2269850" y="678719"/>
                </a:cubicBezTo>
                <a:cubicBezTo>
                  <a:pt x="2270005" y="670890"/>
                  <a:pt x="2274846" y="667594"/>
                  <a:pt x="2282262" y="670272"/>
                </a:cubicBezTo>
                <a:cubicBezTo>
                  <a:pt x="2284580" y="671096"/>
                  <a:pt x="2285662" y="672796"/>
                  <a:pt x="2285713" y="675010"/>
                </a:cubicBezTo>
                <a:cubicBezTo>
                  <a:pt x="2285816" y="681603"/>
                  <a:pt x="2286022" y="688247"/>
                  <a:pt x="2285559" y="694788"/>
                </a:cubicBezTo>
                <a:close/>
              </a:path>
            </a:pathLst>
          </a:custGeom>
          <a:solidFill>
            <a:srgbClr val="A94D41"/>
          </a:solidFill>
          <a:ln w="51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汉仪旗黑-55简" panose="00020600040101010101" pitchFamily="18" charset="-122"/>
              <a:ea typeface="汉仪颜楷W" panose="00020600040101010101" charset="-122"/>
              <a:sym typeface="汉仪旗黑-55简" panose="00020600040101010101" pitchFamily="18" charset="-122"/>
            </a:endParaRPr>
          </a:p>
        </p:txBody>
      </p:sp>
      <p:pic>
        <p:nvPicPr>
          <p:cNvPr id="204" name="图片 203" descr="卡通人物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07"/>
          <a:stretch>
            <a:fillRect/>
          </a:stretch>
        </p:blipFill>
        <p:spPr>
          <a:xfrm flipH="1">
            <a:off x="0" y="6439326"/>
            <a:ext cx="586704" cy="52072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08456" y="482312"/>
            <a:ext cx="3297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</a:rPr>
              <a:t>一、追 求 完 美</a:t>
            </a:r>
            <a:endParaRPr lang="zh-CN" altLang="en-US" sz="3200" dirty="0">
              <a:solidFill>
                <a:srgbClr val="A94D4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  <a:cs typeface="+mn-ea"/>
            </a:endParaRPr>
          </a:p>
          <a:p>
            <a:endParaRPr lang="zh-CN" altLang="en-US" sz="3200" dirty="0">
              <a:solidFill>
                <a:srgbClr val="A94D4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  <a:cs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09600" y="723900"/>
            <a:ext cx="197684" cy="197684"/>
          </a:xfrm>
          <a:prstGeom prst="ellipse">
            <a:avLst/>
          </a:prstGeom>
          <a:solidFill>
            <a:srgbClr val="A94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" r="2174" b="2275"/>
          <a:stretch>
            <a:fillRect/>
          </a:stretch>
        </p:blipFill>
        <p:spPr>
          <a:xfrm>
            <a:off x="7652551" y="1962020"/>
            <a:ext cx="3148590" cy="3222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997252" y="1869543"/>
            <a:ext cx="2143069" cy="2056877"/>
            <a:chOff x="2290419" y="1930215"/>
            <a:chExt cx="718968" cy="690052"/>
          </a:xfrm>
        </p:grpSpPr>
        <p:sp>
          <p:nvSpPr>
            <p:cNvPr id="15" name="图形 19"/>
            <p:cNvSpPr/>
            <p:nvPr/>
          </p:nvSpPr>
          <p:spPr>
            <a:xfrm rot="3804493">
              <a:off x="2284462" y="1936172"/>
              <a:ext cx="690052" cy="678137"/>
            </a:xfrm>
            <a:custGeom>
              <a:avLst/>
              <a:gdLst>
                <a:gd name="connsiteX0" fmla="*/ 571326 w 1224746"/>
                <a:gd name="connsiteY0" fmla="*/ 1201815 h 1203596"/>
                <a:gd name="connsiteX1" fmla="*/ 271574 w 1224746"/>
                <a:gd name="connsiteY1" fmla="*/ 1096754 h 1203596"/>
                <a:gd name="connsiteX2" fmla="*/ 63358 w 1224746"/>
                <a:gd name="connsiteY2" fmla="*/ 817291 h 1203596"/>
                <a:gd name="connsiteX3" fmla="*/ 51071 w 1224746"/>
                <a:gd name="connsiteY3" fmla="*/ 750997 h 1203596"/>
                <a:gd name="connsiteX4" fmla="*/ 18686 w 1224746"/>
                <a:gd name="connsiteY4" fmla="*/ 652223 h 1203596"/>
                <a:gd name="connsiteX5" fmla="*/ 5255 w 1224746"/>
                <a:gd name="connsiteY5" fmla="*/ 559640 h 1203596"/>
                <a:gd name="connsiteX6" fmla="*/ 319390 w 1224746"/>
                <a:gd name="connsiteY6" fmla="*/ 84628 h 1203596"/>
                <a:gd name="connsiteX7" fmla="*/ 1008619 w 1224746"/>
                <a:gd name="connsiteY7" fmla="*/ 140825 h 1203596"/>
                <a:gd name="connsiteX8" fmla="*/ 1217216 w 1224746"/>
                <a:gd name="connsiteY8" fmla="*/ 491060 h 1203596"/>
                <a:gd name="connsiteX9" fmla="*/ 1108060 w 1224746"/>
                <a:gd name="connsiteY9" fmla="*/ 928257 h 1203596"/>
                <a:gd name="connsiteX10" fmla="*/ 872697 w 1224746"/>
                <a:gd name="connsiteY10" fmla="*/ 1108184 h 1203596"/>
                <a:gd name="connsiteX11" fmla="*/ 844408 w 1224746"/>
                <a:gd name="connsiteY11" fmla="*/ 1128187 h 1203596"/>
                <a:gd name="connsiteX12" fmla="*/ 768113 w 1224746"/>
                <a:gd name="connsiteY12" fmla="*/ 1180193 h 1203596"/>
                <a:gd name="connsiteX13" fmla="*/ 571326 w 1224746"/>
                <a:gd name="connsiteY13" fmla="*/ 1201815 h 1203596"/>
                <a:gd name="connsiteX14" fmla="*/ 767636 w 1224746"/>
                <a:gd name="connsiteY14" fmla="*/ 1127234 h 1203596"/>
                <a:gd name="connsiteX15" fmla="*/ 916226 w 1224746"/>
                <a:gd name="connsiteY15" fmla="*/ 1070942 h 1203596"/>
                <a:gd name="connsiteX16" fmla="*/ 1149875 w 1224746"/>
                <a:gd name="connsiteY16" fmla="*/ 476010 h 1203596"/>
                <a:gd name="connsiteX17" fmla="*/ 594377 w 1224746"/>
                <a:gd name="connsiteY17" fmla="*/ 143588 h 1203596"/>
                <a:gd name="connsiteX18" fmla="*/ 285386 w 1224746"/>
                <a:gd name="connsiteY18" fmla="*/ 364187 h 1203596"/>
                <a:gd name="connsiteX19" fmla="*/ 224521 w 1224746"/>
                <a:gd name="connsiteY19" fmla="*/ 692799 h 1203596"/>
                <a:gd name="connsiteX20" fmla="*/ 225188 w 1224746"/>
                <a:gd name="connsiteY20" fmla="*/ 731661 h 1203596"/>
                <a:gd name="connsiteX21" fmla="*/ 253763 w 1224746"/>
                <a:gd name="connsiteY21" fmla="*/ 826340 h 1203596"/>
                <a:gd name="connsiteX22" fmla="*/ 322819 w 1224746"/>
                <a:gd name="connsiteY22" fmla="*/ 903206 h 1203596"/>
                <a:gd name="connsiteX23" fmla="*/ 345965 w 1224746"/>
                <a:gd name="connsiteY23" fmla="*/ 938068 h 1203596"/>
                <a:gd name="connsiteX24" fmla="*/ 374825 w 1224746"/>
                <a:gd name="connsiteY24" fmla="*/ 975596 h 1203596"/>
                <a:gd name="connsiteX25" fmla="*/ 523130 w 1224746"/>
                <a:gd name="connsiteY25" fmla="*/ 1044938 h 1203596"/>
                <a:gd name="connsiteX26" fmla="*/ 555324 w 1224746"/>
                <a:gd name="connsiteY26" fmla="*/ 1085039 h 1203596"/>
                <a:gd name="connsiteX27" fmla="*/ 604759 w 1224746"/>
                <a:gd name="connsiteY27" fmla="*/ 1117519 h 1203596"/>
                <a:gd name="connsiteX28" fmla="*/ 756968 w 1224746"/>
                <a:gd name="connsiteY28" fmla="*/ 1101707 h 1203596"/>
                <a:gd name="connsiteX29" fmla="*/ 767636 w 1224746"/>
                <a:gd name="connsiteY29" fmla="*/ 1127234 h 120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24746" h="1203596">
                  <a:moveTo>
                    <a:pt x="571326" y="1201815"/>
                  </a:moveTo>
                  <a:cubicBezTo>
                    <a:pt x="462170" y="1212388"/>
                    <a:pt x="353394" y="1175717"/>
                    <a:pt x="271574" y="1096754"/>
                  </a:cubicBezTo>
                  <a:cubicBezTo>
                    <a:pt x="188612" y="1016649"/>
                    <a:pt x="94505" y="938830"/>
                    <a:pt x="63358" y="817291"/>
                  </a:cubicBezTo>
                  <a:cubicBezTo>
                    <a:pt x="57738" y="795288"/>
                    <a:pt x="52880" y="773762"/>
                    <a:pt x="51071" y="750997"/>
                  </a:cubicBezTo>
                  <a:cubicBezTo>
                    <a:pt x="48308" y="716040"/>
                    <a:pt x="45451" y="682131"/>
                    <a:pt x="18686" y="652223"/>
                  </a:cubicBezTo>
                  <a:cubicBezTo>
                    <a:pt x="-3222" y="627839"/>
                    <a:pt x="-3222" y="590596"/>
                    <a:pt x="5255" y="559640"/>
                  </a:cubicBezTo>
                  <a:cubicBezTo>
                    <a:pt x="58119" y="367235"/>
                    <a:pt x="137653" y="188355"/>
                    <a:pt x="319390" y="84628"/>
                  </a:cubicBezTo>
                  <a:cubicBezTo>
                    <a:pt x="530178" y="-35768"/>
                    <a:pt x="801831" y="-36816"/>
                    <a:pt x="1008619" y="140825"/>
                  </a:cubicBezTo>
                  <a:cubicBezTo>
                    <a:pt x="1119014" y="235694"/>
                    <a:pt x="1195499" y="347232"/>
                    <a:pt x="1217216" y="491060"/>
                  </a:cubicBezTo>
                  <a:cubicBezTo>
                    <a:pt x="1241315" y="650794"/>
                    <a:pt x="1208263" y="798146"/>
                    <a:pt x="1108060" y="928257"/>
                  </a:cubicBezTo>
                  <a:cubicBezTo>
                    <a:pt x="1045481" y="1009410"/>
                    <a:pt x="967376" y="1069418"/>
                    <a:pt x="872697" y="1108184"/>
                  </a:cubicBezTo>
                  <a:cubicBezTo>
                    <a:pt x="861648" y="1112756"/>
                    <a:pt x="849551" y="1115995"/>
                    <a:pt x="844408" y="1128187"/>
                  </a:cubicBezTo>
                  <a:cubicBezTo>
                    <a:pt x="830120" y="1162191"/>
                    <a:pt x="800117" y="1172859"/>
                    <a:pt x="768113" y="1180193"/>
                  </a:cubicBezTo>
                  <a:cubicBezTo>
                    <a:pt x="706486" y="1194290"/>
                    <a:pt x="644383" y="1204863"/>
                    <a:pt x="571326" y="1201815"/>
                  </a:cubicBezTo>
                  <a:close/>
                  <a:moveTo>
                    <a:pt x="767636" y="1127234"/>
                  </a:moveTo>
                  <a:cubicBezTo>
                    <a:pt x="824691" y="1127520"/>
                    <a:pt x="870602" y="1097612"/>
                    <a:pt x="916226" y="1070942"/>
                  </a:cubicBezTo>
                  <a:cubicBezTo>
                    <a:pt x="1139683" y="940830"/>
                    <a:pt x="1219407" y="703562"/>
                    <a:pt x="1149875" y="476010"/>
                  </a:cubicBezTo>
                  <a:cubicBezTo>
                    <a:pt x="1080914" y="250268"/>
                    <a:pt x="844217" y="94058"/>
                    <a:pt x="594377" y="143588"/>
                  </a:cubicBezTo>
                  <a:cubicBezTo>
                    <a:pt x="455026" y="171210"/>
                    <a:pt x="353394" y="248934"/>
                    <a:pt x="285386" y="364187"/>
                  </a:cubicBezTo>
                  <a:cubicBezTo>
                    <a:pt x="227378" y="462485"/>
                    <a:pt x="191564" y="573356"/>
                    <a:pt x="224521" y="692799"/>
                  </a:cubicBezTo>
                  <a:cubicBezTo>
                    <a:pt x="227855" y="704991"/>
                    <a:pt x="228331" y="719564"/>
                    <a:pt x="225188" y="731661"/>
                  </a:cubicBezTo>
                  <a:cubicBezTo>
                    <a:pt x="215377" y="769666"/>
                    <a:pt x="232427" y="798146"/>
                    <a:pt x="253763" y="826340"/>
                  </a:cubicBezTo>
                  <a:cubicBezTo>
                    <a:pt x="274622" y="853962"/>
                    <a:pt x="298149" y="879013"/>
                    <a:pt x="322819" y="903206"/>
                  </a:cubicBezTo>
                  <a:cubicBezTo>
                    <a:pt x="333011" y="913208"/>
                    <a:pt x="345012" y="922828"/>
                    <a:pt x="345965" y="938068"/>
                  </a:cubicBezTo>
                  <a:cubicBezTo>
                    <a:pt x="347108" y="957785"/>
                    <a:pt x="360252" y="966643"/>
                    <a:pt x="374825" y="975596"/>
                  </a:cubicBezTo>
                  <a:cubicBezTo>
                    <a:pt x="421593" y="1004552"/>
                    <a:pt x="471695" y="1026079"/>
                    <a:pt x="523130" y="1044938"/>
                  </a:cubicBezTo>
                  <a:cubicBezTo>
                    <a:pt x="540179" y="1051225"/>
                    <a:pt x="562849" y="1052749"/>
                    <a:pt x="555324" y="1085039"/>
                  </a:cubicBezTo>
                  <a:cubicBezTo>
                    <a:pt x="550752" y="1104755"/>
                    <a:pt x="582851" y="1120757"/>
                    <a:pt x="604759" y="1117519"/>
                  </a:cubicBezTo>
                  <a:cubicBezTo>
                    <a:pt x="655146" y="1110089"/>
                    <a:pt x="706486" y="1110661"/>
                    <a:pt x="756968" y="1101707"/>
                  </a:cubicBezTo>
                  <a:cubicBezTo>
                    <a:pt x="780019" y="1097802"/>
                    <a:pt x="777257" y="1112947"/>
                    <a:pt x="767636" y="112723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9000">
                  <a:srgbClr val="E4AB97">
                    <a:alpha val="52000"/>
                  </a:srgbClr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图形 19"/>
            <p:cNvSpPr/>
            <p:nvPr/>
          </p:nvSpPr>
          <p:spPr>
            <a:xfrm rot="15300000">
              <a:off x="2325293" y="1936172"/>
              <a:ext cx="690052" cy="678137"/>
            </a:xfrm>
            <a:custGeom>
              <a:avLst/>
              <a:gdLst>
                <a:gd name="connsiteX0" fmla="*/ 571326 w 1224746"/>
                <a:gd name="connsiteY0" fmla="*/ 1201815 h 1203596"/>
                <a:gd name="connsiteX1" fmla="*/ 271574 w 1224746"/>
                <a:gd name="connsiteY1" fmla="*/ 1096754 h 1203596"/>
                <a:gd name="connsiteX2" fmla="*/ 63358 w 1224746"/>
                <a:gd name="connsiteY2" fmla="*/ 817291 h 1203596"/>
                <a:gd name="connsiteX3" fmla="*/ 51071 w 1224746"/>
                <a:gd name="connsiteY3" fmla="*/ 750997 h 1203596"/>
                <a:gd name="connsiteX4" fmla="*/ 18686 w 1224746"/>
                <a:gd name="connsiteY4" fmla="*/ 652223 h 1203596"/>
                <a:gd name="connsiteX5" fmla="*/ 5255 w 1224746"/>
                <a:gd name="connsiteY5" fmla="*/ 559640 h 1203596"/>
                <a:gd name="connsiteX6" fmla="*/ 319390 w 1224746"/>
                <a:gd name="connsiteY6" fmla="*/ 84628 h 1203596"/>
                <a:gd name="connsiteX7" fmla="*/ 1008619 w 1224746"/>
                <a:gd name="connsiteY7" fmla="*/ 140825 h 1203596"/>
                <a:gd name="connsiteX8" fmla="*/ 1217216 w 1224746"/>
                <a:gd name="connsiteY8" fmla="*/ 491060 h 1203596"/>
                <a:gd name="connsiteX9" fmla="*/ 1108060 w 1224746"/>
                <a:gd name="connsiteY9" fmla="*/ 928257 h 1203596"/>
                <a:gd name="connsiteX10" fmla="*/ 872697 w 1224746"/>
                <a:gd name="connsiteY10" fmla="*/ 1108184 h 1203596"/>
                <a:gd name="connsiteX11" fmla="*/ 844408 w 1224746"/>
                <a:gd name="connsiteY11" fmla="*/ 1128187 h 1203596"/>
                <a:gd name="connsiteX12" fmla="*/ 768113 w 1224746"/>
                <a:gd name="connsiteY12" fmla="*/ 1180193 h 1203596"/>
                <a:gd name="connsiteX13" fmla="*/ 571326 w 1224746"/>
                <a:gd name="connsiteY13" fmla="*/ 1201815 h 1203596"/>
                <a:gd name="connsiteX14" fmla="*/ 767636 w 1224746"/>
                <a:gd name="connsiteY14" fmla="*/ 1127234 h 1203596"/>
                <a:gd name="connsiteX15" fmla="*/ 916226 w 1224746"/>
                <a:gd name="connsiteY15" fmla="*/ 1070942 h 1203596"/>
                <a:gd name="connsiteX16" fmla="*/ 1149875 w 1224746"/>
                <a:gd name="connsiteY16" fmla="*/ 476010 h 1203596"/>
                <a:gd name="connsiteX17" fmla="*/ 594377 w 1224746"/>
                <a:gd name="connsiteY17" fmla="*/ 143588 h 1203596"/>
                <a:gd name="connsiteX18" fmla="*/ 285386 w 1224746"/>
                <a:gd name="connsiteY18" fmla="*/ 364187 h 1203596"/>
                <a:gd name="connsiteX19" fmla="*/ 224521 w 1224746"/>
                <a:gd name="connsiteY19" fmla="*/ 692799 h 1203596"/>
                <a:gd name="connsiteX20" fmla="*/ 225188 w 1224746"/>
                <a:gd name="connsiteY20" fmla="*/ 731661 h 1203596"/>
                <a:gd name="connsiteX21" fmla="*/ 253763 w 1224746"/>
                <a:gd name="connsiteY21" fmla="*/ 826340 h 1203596"/>
                <a:gd name="connsiteX22" fmla="*/ 322819 w 1224746"/>
                <a:gd name="connsiteY22" fmla="*/ 903206 h 1203596"/>
                <a:gd name="connsiteX23" fmla="*/ 345965 w 1224746"/>
                <a:gd name="connsiteY23" fmla="*/ 938068 h 1203596"/>
                <a:gd name="connsiteX24" fmla="*/ 374825 w 1224746"/>
                <a:gd name="connsiteY24" fmla="*/ 975596 h 1203596"/>
                <a:gd name="connsiteX25" fmla="*/ 523130 w 1224746"/>
                <a:gd name="connsiteY25" fmla="*/ 1044938 h 1203596"/>
                <a:gd name="connsiteX26" fmla="*/ 555324 w 1224746"/>
                <a:gd name="connsiteY26" fmla="*/ 1085039 h 1203596"/>
                <a:gd name="connsiteX27" fmla="*/ 604759 w 1224746"/>
                <a:gd name="connsiteY27" fmla="*/ 1117519 h 1203596"/>
                <a:gd name="connsiteX28" fmla="*/ 756968 w 1224746"/>
                <a:gd name="connsiteY28" fmla="*/ 1101707 h 1203596"/>
                <a:gd name="connsiteX29" fmla="*/ 767636 w 1224746"/>
                <a:gd name="connsiteY29" fmla="*/ 1127234 h 120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24746" h="1203596">
                  <a:moveTo>
                    <a:pt x="571326" y="1201815"/>
                  </a:moveTo>
                  <a:cubicBezTo>
                    <a:pt x="462170" y="1212388"/>
                    <a:pt x="353394" y="1175717"/>
                    <a:pt x="271574" y="1096754"/>
                  </a:cubicBezTo>
                  <a:cubicBezTo>
                    <a:pt x="188612" y="1016649"/>
                    <a:pt x="94505" y="938830"/>
                    <a:pt x="63358" y="817291"/>
                  </a:cubicBezTo>
                  <a:cubicBezTo>
                    <a:pt x="57738" y="795288"/>
                    <a:pt x="52880" y="773762"/>
                    <a:pt x="51071" y="750997"/>
                  </a:cubicBezTo>
                  <a:cubicBezTo>
                    <a:pt x="48308" y="716040"/>
                    <a:pt x="45451" y="682131"/>
                    <a:pt x="18686" y="652223"/>
                  </a:cubicBezTo>
                  <a:cubicBezTo>
                    <a:pt x="-3222" y="627839"/>
                    <a:pt x="-3222" y="590596"/>
                    <a:pt x="5255" y="559640"/>
                  </a:cubicBezTo>
                  <a:cubicBezTo>
                    <a:pt x="58119" y="367235"/>
                    <a:pt x="137653" y="188355"/>
                    <a:pt x="319390" y="84628"/>
                  </a:cubicBezTo>
                  <a:cubicBezTo>
                    <a:pt x="530178" y="-35768"/>
                    <a:pt x="801831" y="-36816"/>
                    <a:pt x="1008619" y="140825"/>
                  </a:cubicBezTo>
                  <a:cubicBezTo>
                    <a:pt x="1119014" y="235694"/>
                    <a:pt x="1195499" y="347232"/>
                    <a:pt x="1217216" y="491060"/>
                  </a:cubicBezTo>
                  <a:cubicBezTo>
                    <a:pt x="1241315" y="650794"/>
                    <a:pt x="1208263" y="798146"/>
                    <a:pt x="1108060" y="928257"/>
                  </a:cubicBezTo>
                  <a:cubicBezTo>
                    <a:pt x="1045481" y="1009410"/>
                    <a:pt x="967376" y="1069418"/>
                    <a:pt x="872697" y="1108184"/>
                  </a:cubicBezTo>
                  <a:cubicBezTo>
                    <a:pt x="861648" y="1112756"/>
                    <a:pt x="849551" y="1115995"/>
                    <a:pt x="844408" y="1128187"/>
                  </a:cubicBezTo>
                  <a:cubicBezTo>
                    <a:pt x="830120" y="1162191"/>
                    <a:pt x="800117" y="1172859"/>
                    <a:pt x="768113" y="1180193"/>
                  </a:cubicBezTo>
                  <a:cubicBezTo>
                    <a:pt x="706486" y="1194290"/>
                    <a:pt x="644383" y="1204863"/>
                    <a:pt x="571326" y="1201815"/>
                  </a:cubicBezTo>
                  <a:close/>
                  <a:moveTo>
                    <a:pt x="767636" y="1127234"/>
                  </a:moveTo>
                  <a:cubicBezTo>
                    <a:pt x="824691" y="1127520"/>
                    <a:pt x="870602" y="1097612"/>
                    <a:pt x="916226" y="1070942"/>
                  </a:cubicBezTo>
                  <a:cubicBezTo>
                    <a:pt x="1139683" y="940830"/>
                    <a:pt x="1219407" y="703562"/>
                    <a:pt x="1149875" y="476010"/>
                  </a:cubicBezTo>
                  <a:cubicBezTo>
                    <a:pt x="1080914" y="250268"/>
                    <a:pt x="844217" y="94058"/>
                    <a:pt x="594377" y="143588"/>
                  </a:cubicBezTo>
                  <a:cubicBezTo>
                    <a:pt x="455026" y="171210"/>
                    <a:pt x="353394" y="248934"/>
                    <a:pt x="285386" y="364187"/>
                  </a:cubicBezTo>
                  <a:cubicBezTo>
                    <a:pt x="227378" y="462485"/>
                    <a:pt x="191564" y="573356"/>
                    <a:pt x="224521" y="692799"/>
                  </a:cubicBezTo>
                  <a:cubicBezTo>
                    <a:pt x="227855" y="704991"/>
                    <a:pt x="228331" y="719564"/>
                    <a:pt x="225188" y="731661"/>
                  </a:cubicBezTo>
                  <a:cubicBezTo>
                    <a:pt x="215377" y="769666"/>
                    <a:pt x="232427" y="798146"/>
                    <a:pt x="253763" y="826340"/>
                  </a:cubicBezTo>
                  <a:cubicBezTo>
                    <a:pt x="274622" y="853962"/>
                    <a:pt x="298149" y="879013"/>
                    <a:pt x="322819" y="903206"/>
                  </a:cubicBezTo>
                  <a:cubicBezTo>
                    <a:pt x="333011" y="913208"/>
                    <a:pt x="345012" y="922828"/>
                    <a:pt x="345965" y="938068"/>
                  </a:cubicBezTo>
                  <a:cubicBezTo>
                    <a:pt x="347108" y="957785"/>
                    <a:pt x="360252" y="966643"/>
                    <a:pt x="374825" y="975596"/>
                  </a:cubicBezTo>
                  <a:cubicBezTo>
                    <a:pt x="421593" y="1004552"/>
                    <a:pt x="471695" y="1026079"/>
                    <a:pt x="523130" y="1044938"/>
                  </a:cubicBezTo>
                  <a:cubicBezTo>
                    <a:pt x="540179" y="1051225"/>
                    <a:pt x="562849" y="1052749"/>
                    <a:pt x="555324" y="1085039"/>
                  </a:cubicBezTo>
                  <a:cubicBezTo>
                    <a:pt x="550752" y="1104755"/>
                    <a:pt x="582851" y="1120757"/>
                    <a:pt x="604759" y="1117519"/>
                  </a:cubicBezTo>
                  <a:cubicBezTo>
                    <a:pt x="655146" y="1110089"/>
                    <a:pt x="706486" y="1110661"/>
                    <a:pt x="756968" y="1101707"/>
                  </a:cubicBezTo>
                  <a:cubicBezTo>
                    <a:pt x="780019" y="1097802"/>
                    <a:pt x="777257" y="1112947"/>
                    <a:pt x="767636" y="112723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9000">
                  <a:srgbClr val="E4AB97">
                    <a:alpha val="52000"/>
                  </a:srgbClr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任意多边形: 形状 1"/>
          <p:cNvSpPr/>
          <p:nvPr/>
        </p:nvSpPr>
        <p:spPr>
          <a:xfrm flipH="1">
            <a:off x="-36555" y="0"/>
            <a:ext cx="5546714" cy="1305616"/>
          </a:xfrm>
          <a:custGeom>
            <a:avLst/>
            <a:gdLst>
              <a:gd name="connsiteX0" fmla="*/ 5184791 w 5546714"/>
              <a:gd name="connsiteY0" fmla="*/ 0 h 1305616"/>
              <a:gd name="connsiteX1" fmla="*/ 4074819 w 5546714"/>
              <a:gd name="connsiteY1" fmla="*/ 0 h 1305616"/>
              <a:gd name="connsiteX2" fmla="*/ 4123648 w 5546714"/>
              <a:gd name="connsiteY2" fmla="*/ 8339 h 1305616"/>
              <a:gd name="connsiteX3" fmla="*/ 4787026 w 5546714"/>
              <a:gd name="connsiteY3" fmla="*/ 254450 h 1305616"/>
              <a:gd name="connsiteX4" fmla="*/ 1483126 w 5546714"/>
              <a:gd name="connsiteY4" fmla="*/ 503060 h 1305616"/>
              <a:gd name="connsiteX5" fmla="*/ 1666300 w 5546714"/>
              <a:gd name="connsiteY5" fmla="*/ 1144215 h 1305616"/>
              <a:gd name="connsiteX6" fmla="*/ 4540 w 5546714"/>
              <a:gd name="connsiteY6" fmla="*/ 1285373 h 1305616"/>
              <a:gd name="connsiteX7" fmla="*/ 2403822 w 5546714"/>
              <a:gd name="connsiteY7" fmla="*/ 1183999 h 1305616"/>
              <a:gd name="connsiteX8" fmla="*/ 1383733 w 5546714"/>
              <a:gd name="connsiteY8" fmla="*/ 854016 h 1305616"/>
              <a:gd name="connsiteX9" fmla="*/ 5513236 w 5546714"/>
              <a:gd name="connsiteY9" fmla="*/ 679715 h 1305616"/>
              <a:gd name="connsiteX10" fmla="*/ 5546714 w 5546714"/>
              <a:gd name="connsiteY10" fmla="*/ 669343 h 1305616"/>
              <a:gd name="connsiteX11" fmla="*/ 5546714 w 5546714"/>
              <a:gd name="connsiteY11" fmla="*/ 97007 h 1305616"/>
              <a:gd name="connsiteX12" fmla="*/ 5346652 w 5546714"/>
              <a:gd name="connsiteY12" fmla="*/ 39614 h 130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6714" h="1305616">
                <a:moveTo>
                  <a:pt x="5184791" y="0"/>
                </a:moveTo>
                <a:lnTo>
                  <a:pt x="4074819" y="0"/>
                </a:lnTo>
                <a:lnTo>
                  <a:pt x="4123648" y="8339"/>
                </a:lnTo>
                <a:cubicBezTo>
                  <a:pt x="4404194" y="41821"/>
                  <a:pt x="4770672" y="-35862"/>
                  <a:pt x="4787026" y="254450"/>
                </a:cubicBezTo>
                <a:cubicBezTo>
                  <a:pt x="4813194" y="718951"/>
                  <a:pt x="1751353" y="391839"/>
                  <a:pt x="1483126" y="503060"/>
                </a:cubicBezTo>
                <a:cubicBezTo>
                  <a:pt x="1214898" y="614280"/>
                  <a:pt x="1031693" y="1000277"/>
                  <a:pt x="1666300" y="1144215"/>
                </a:cubicBezTo>
                <a:cubicBezTo>
                  <a:pt x="2300906" y="1288153"/>
                  <a:pt x="-118381" y="1278742"/>
                  <a:pt x="4540" y="1285373"/>
                </a:cubicBezTo>
                <a:cubicBezTo>
                  <a:pt x="127460" y="1292004"/>
                  <a:pt x="2202531" y="1365430"/>
                  <a:pt x="2403822" y="1183999"/>
                </a:cubicBezTo>
                <a:cubicBezTo>
                  <a:pt x="2605113" y="1002569"/>
                  <a:pt x="1303647" y="1047600"/>
                  <a:pt x="1383733" y="854016"/>
                </a:cubicBezTo>
                <a:cubicBezTo>
                  <a:pt x="1463819" y="660432"/>
                  <a:pt x="4949290" y="837431"/>
                  <a:pt x="5513236" y="679715"/>
                </a:cubicBezTo>
                <a:lnTo>
                  <a:pt x="5546714" y="669343"/>
                </a:lnTo>
                <a:lnTo>
                  <a:pt x="5546714" y="97007"/>
                </a:lnTo>
                <a:lnTo>
                  <a:pt x="5346652" y="39614"/>
                </a:lnTo>
                <a:close/>
              </a:path>
            </a:pathLst>
          </a:custGeom>
          <a:gradFill flip="none" rotWithShape="1">
            <a:gsLst>
              <a:gs pos="100000">
                <a:srgbClr val="E7B5A1">
                  <a:alpha val="0"/>
                </a:srgbClr>
              </a:gs>
              <a:gs pos="25000">
                <a:srgbClr val="CE6A42">
                  <a:alpha val="22000"/>
                </a:srgbClr>
              </a:gs>
            </a:gsLst>
            <a:lin ang="0" scaled="1"/>
            <a:tileRect/>
          </a:gradFill>
          <a:ln w="62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878296" y="1659141"/>
            <a:ext cx="231345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600" dirty="0">
                <a:solidFill>
                  <a:srgbClr val="CE6A42"/>
                </a:solidFill>
                <a:latin typeface="方正魏碑简体" panose="02000000000000000000" pitchFamily="2" charset="-122"/>
                <a:ea typeface="方正魏碑简体" panose="02000000000000000000" pitchFamily="2" charset="-122"/>
              </a:rPr>
              <a:t>二</a:t>
            </a:r>
            <a:endParaRPr lang="zh-CN" altLang="en-US" sz="16600" dirty="0">
              <a:solidFill>
                <a:srgbClr val="CE6A42"/>
              </a:solidFill>
              <a:latin typeface="方正魏碑简体" panose="02000000000000000000" pitchFamily="2" charset="-122"/>
              <a:ea typeface="方正魏碑简体" panose="02000000000000000000" pitchFamily="2" charset="-122"/>
            </a:endParaRPr>
          </a:p>
        </p:txBody>
      </p:sp>
      <p:sp>
        <p:nvSpPr>
          <p:cNvPr id="13" name="任意多边形: 形状 12"/>
          <p:cNvSpPr/>
          <p:nvPr/>
        </p:nvSpPr>
        <p:spPr>
          <a:xfrm>
            <a:off x="6645285" y="15282"/>
            <a:ext cx="5546714" cy="1305616"/>
          </a:xfrm>
          <a:custGeom>
            <a:avLst/>
            <a:gdLst>
              <a:gd name="connsiteX0" fmla="*/ 5184791 w 5546714"/>
              <a:gd name="connsiteY0" fmla="*/ 0 h 1305616"/>
              <a:gd name="connsiteX1" fmla="*/ 4074819 w 5546714"/>
              <a:gd name="connsiteY1" fmla="*/ 0 h 1305616"/>
              <a:gd name="connsiteX2" fmla="*/ 4123648 w 5546714"/>
              <a:gd name="connsiteY2" fmla="*/ 8339 h 1305616"/>
              <a:gd name="connsiteX3" fmla="*/ 4787026 w 5546714"/>
              <a:gd name="connsiteY3" fmla="*/ 254450 h 1305616"/>
              <a:gd name="connsiteX4" fmla="*/ 1483126 w 5546714"/>
              <a:gd name="connsiteY4" fmla="*/ 503060 h 1305616"/>
              <a:gd name="connsiteX5" fmla="*/ 1666300 w 5546714"/>
              <a:gd name="connsiteY5" fmla="*/ 1144215 h 1305616"/>
              <a:gd name="connsiteX6" fmla="*/ 4540 w 5546714"/>
              <a:gd name="connsiteY6" fmla="*/ 1285373 h 1305616"/>
              <a:gd name="connsiteX7" fmla="*/ 2403822 w 5546714"/>
              <a:gd name="connsiteY7" fmla="*/ 1183999 h 1305616"/>
              <a:gd name="connsiteX8" fmla="*/ 1383733 w 5546714"/>
              <a:gd name="connsiteY8" fmla="*/ 854016 h 1305616"/>
              <a:gd name="connsiteX9" fmla="*/ 5513236 w 5546714"/>
              <a:gd name="connsiteY9" fmla="*/ 679715 h 1305616"/>
              <a:gd name="connsiteX10" fmla="*/ 5546714 w 5546714"/>
              <a:gd name="connsiteY10" fmla="*/ 669343 h 1305616"/>
              <a:gd name="connsiteX11" fmla="*/ 5546714 w 5546714"/>
              <a:gd name="connsiteY11" fmla="*/ 97007 h 1305616"/>
              <a:gd name="connsiteX12" fmla="*/ 5346652 w 5546714"/>
              <a:gd name="connsiteY12" fmla="*/ 39614 h 130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6714" h="1305616">
                <a:moveTo>
                  <a:pt x="5184791" y="0"/>
                </a:moveTo>
                <a:lnTo>
                  <a:pt x="4074819" y="0"/>
                </a:lnTo>
                <a:lnTo>
                  <a:pt x="4123648" y="8339"/>
                </a:lnTo>
                <a:cubicBezTo>
                  <a:pt x="4404194" y="41821"/>
                  <a:pt x="4770672" y="-35862"/>
                  <a:pt x="4787026" y="254450"/>
                </a:cubicBezTo>
                <a:cubicBezTo>
                  <a:pt x="4813194" y="718951"/>
                  <a:pt x="1751353" y="391839"/>
                  <a:pt x="1483126" y="503060"/>
                </a:cubicBezTo>
                <a:cubicBezTo>
                  <a:pt x="1214898" y="614280"/>
                  <a:pt x="1031693" y="1000277"/>
                  <a:pt x="1666300" y="1144215"/>
                </a:cubicBezTo>
                <a:cubicBezTo>
                  <a:pt x="2300906" y="1288153"/>
                  <a:pt x="-118381" y="1278742"/>
                  <a:pt x="4540" y="1285373"/>
                </a:cubicBezTo>
                <a:cubicBezTo>
                  <a:pt x="127460" y="1292004"/>
                  <a:pt x="2202531" y="1365430"/>
                  <a:pt x="2403822" y="1183999"/>
                </a:cubicBezTo>
                <a:cubicBezTo>
                  <a:pt x="2605113" y="1002569"/>
                  <a:pt x="1303647" y="1047600"/>
                  <a:pt x="1383733" y="854016"/>
                </a:cubicBezTo>
                <a:cubicBezTo>
                  <a:pt x="1463819" y="660432"/>
                  <a:pt x="4949290" y="837431"/>
                  <a:pt x="5513236" y="679715"/>
                </a:cubicBezTo>
                <a:lnTo>
                  <a:pt x="5546714" y="669343"/>
                </a:lnTo>
                <a:lnTo>
                  <a:pt x="5546714" y="97007"/>
                </a:lnTo>
                <a:lnTo>
                  <a:pt x="5346652" y="39614"/>
                </a:lnTo>
                <a:close/>
              </a:path>
            </a:pathLst>
          </a:custGeom>
          <a:gradFill flip="none" rotWithShape="1">
            <a:gsLst>
              <a:gs pos="100000">
                <a:srgbClr val="E7B5A1">
                  <a:alpha val="0"/>
                </a:srgbClr>
              </a:gs>
              <a:gs pos="25000">
                <a:srgbClr val="CE6A42">
                  <a:alpha val="22000"/>
                </a:srgbClr>
              </a:gs>
            </a:gsLst>
            <a:lin ang="0" scaled="1"/>
            <a:tileRect/>
          </a:gradFill>
          <a:ln w="62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24" name="图片 23" descr="卡通人物&#10;&#10;中度可信度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07"/>
          <a:stretch>
            <a:fillRect/>
          </a:stretch>
        </p:blipFill>
        <p:spPr>
          <a:xfrm flipH="1">
            <a:off x="0" y="2362626"/>
            <a:ext cx="586704" cy="520727"/>
          </a:xfrm>
          <a:prstGeom prst="rect">
            <a:avLst/>
          </a:prstGeom>
        </p:spPr>
      </p:pic>
      <p:pic>
        <p:nvPicPr>
          <p:cNvPr id="25" name="图片 24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7"/>
          <a:stretch>
            <a:fillRect/>
          </a:stretch>
        </p:blipFill>
        <p:spPr>
          <a:xfrm>
            <a:off x="11416883" y="4140199"/>
            <a:ext cx="775117" cy="689075"/>
          </a:xfrm>
          <a:prstGeom prst="rect">
            <a:avLst/>
          </a:prstGeom>
        </p:spPr>
      </p:pic>
      <p:grpSp>
        <p:nvGrpSpPr>
          <p:cNvPr id="5" name="图形 24"/>
          <p:cNvGrpSpPr/>
          <p:nvPr/>
        </p:nvGrpSpPr>
        <p:grpSpPr>
          <a:xfrm>
            <a:off x="3737509" y="1747899"/>
            <a:ext cx="1085451" cy="942814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17" name="任意多边形: 形状 16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grpSp>
        <p:nvGrpSpPr>
          <p:cNvPr id="21" name="图形 24"/>
          <p:cNvGrpSpPr/>
          <p:nvPr/>
        </p:nvGrpSpPr>
        <p:grpSpPr>
          <a:xfrm>
            <a:off x="7304271" y="3155843"/>
            <a:ext cx="549812" cy="477562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22" name="任意多边形: 形状 21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2408893" y="4224914"/>
            <a:ext cx="7383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dirty="0">
                <a:gradFill flip="none" rotWithShape="1">
                  <a:gsLst>
                    <a:gs pos="0">
                      <a:srgbClr val="761A1B">
                        <a:lumMod val="50000"/>
                      </a:srgbClr>
                    </a:gs>
                    <a:gs pos="100000">
                      <a:srgbClr val="761A1B"/>
                    </a:gs>
                  </a:gsLst>
                  <a:lin ang="5400000" scaled="1"/>
                  <a:tileRect/>
                </a:gra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</a:rPr>
              <a:t>古代案例</a:t>
            </a:r>
            <a:r>
              <a:rPr lang="en-US" altLang="zh-CN" sz="4000" dirty="0">
                <a:gradFill flip="none" rotWithShape="1">
                  <a:gsLst>
                    <a:gs pos="0">
                      <a:srgbClr val="761A1B">
                        <a:lumMod val="50000"/>
                      </a:srgbClr>
                    </a:gs>
                    <a:gs pos="100000">
                      <a:srgbClr val="761A1B"/>
                    </a:gs>
                  </a:gsLst>
                  <a:lin ang="5400000" scaled="1"/>
                  <a:tileRect/>
                </a:gra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</a:rPr>
              <a:t>——</a:t>
            </a:r>
            <a:r>
              <a:rPr lang="zh-CN" altLang="en-US" sz="4000" dirty="0">
                <a:gradFill flip="none" rotWithShape="1">
                  <a:gsLst>
                    <a:gs pos="0">
                      <a:srgbClr val="761A1B">
                        <a:lumMod val="50000"/>
                      </a:srgbClr>
                    </a:gs>
                    <a:gs pos="100000">
                      <a:srgbClr val="761A1B"/>
                    </a:gs>
                  </a:gsLst>
                  <a:lin ang="5400000" scaled="1"/>
                  <a:tileRect/>
                </a:gra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</a:rPr>
              <a:t>制瓷工匠改进瓷器</a:t>
            </a:r>
            <a:endParaRPr lang="zh-CN" altLang="en-US" sz="4000" dirty="0">
              <a:gradFill flip="none" rotWithShape="1">
                <a:gsLst>
                  <a:gs pos="0">
                    <a:srgbClr val="761A1B">
                      <a:lumMod val="50000"/>
                    </a:srgbClr>
                  </a:gs>
                  <a:gs pos="100000">
                    <a:srgbClr val="761A1B"/>
                  </a:gs>
                </a:gsLst>
                <a:lin ang="5400000" scaled="1"/>
                <a:tileRect/>
              </a:gradFill>
              <a:latin typeface="华康雅宋体W9(P)" panose="02020900000000000000" pitchFamily="18" charset="-122"/>
              <a:ea typeface="华康雅宋体W9(P)" panose="02020900000000000000" pitchFamily="18" charset="-122"/>
              <a:cs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219408" y="4227120"/>
            <a:ext cx="7699932" cy="799128"/>
            <a:chOff x="3596229" y="3757220"/>
            <a:chExt cx="7699932" cy="799128"/>
          </a:xfrm>
        </p:grpSpPr>
        <p:grpSp>
          <p:nvGrpSpPr>
            <p:cNvPr id="23" name="图形 1020"/>
            <p:cNvGrpSpPr/>
            <p:nvPr/>
          </p:nvGrpSpPr>
          <p:grpSpPr>
            <a:xfrm>
              <a:off x="3596229" y="3757220"/>
              <a:ext cx="339364" cy="339842"/>
              <a:chOff x="2673161" y="0"/>
              <a:chExt cx="6845906" cy="6855555"/>
            </a:xfrm>
            <a:solidFill>
              <a:srgbClr val="A94D41"/>
            </a:solidFill>
          </p:grpSpPr>
          <p:sp>
            <p:nvSpPr>
              <p:cNvPr id="30" name="任意多边形: 形状 29"/>
              <p:cNvSpPr/>
              <p:nvPr/>
            </p:nvSpPr>
            <p:spPr>
              <a:xfrm>
                <a:off x="2673161" y="0"/>
                <a:ext cx="6845906" cy="6855555"/>
              </a:xfrm>
              <a:custGeom>
                <a:avLst/>
                <a:gdLst>
                  <a:gd name="connsiteX0" fmla="*/ 4210315 w 6845907"/>
                  <a:gd name="connsiteY0" fmla="*/ 1107955 h 6855555"/>
                  <a:gd name="connsiteX1" fmla="*/ 3744090 w 6845907"/>
                  <a:gd name="connsiteY1" fmla="*/ 1036512 h 6855555"/>
                  <a:gd name="connsiteX2" fmla="*/ 3561131 w 6845907"/>
                  <a:gd name="connsiteY2" fmla="*/ 858920 h 6855555"/>
                  <a:gd name="connsiteX3" fmla="*/ 3561071 w 6845907"/>
                  <a:gd name="connsiteY3" fmla="*/ 190652 h 6855555"/>
                  <a:gd name="connsiteX4" fmla="*/ 3742599 w 6845907"/>
                  <a:gd name="connsiteY4" fmla="*/ 13776 h 6855555"/>
                  <a:gd name="connsiteX5" fmla="*/ 3845350 w 6845907"/>
                  <a:gd name="connsiteY5" fmla="*/ 14014 h 6855555"/>
                  <a:gd name="connsiteX6" fmla="*/ 4395064 w 6845907"/>
                  <a:gd name="connsiteY6" fmla="*/ 560627 h 6855555"/>
                  <a:gd name="connsiteX7" fmla="*/ 4631038 w 6845907"/>
                  <a:gd name="connsiteY7" fmla="*/ 790280 h 6855555"/>
                  <a:gd name="connsiteX8" fmla="*/ 5350592 w 6845907"/>
                  <a:gd name="connsiteY8" fmla="*/ 788491 h 6855555"/>
                  <a:gd name="connsiteX9" fmla="*/ 5508207 w 6845907"/>
                  <a:gd name="connsiteY9" fmla="*/ 565040 h 6855555"/>
                  <a:gd name="connsiteX10" fmla="*/ 5347252 w 6845907"/>
                  <a:gd name="connsiteY10" fmla="*/ 371167 h 6855555"/>
                  <a:gd name="connsiteX11" fmla="*/ 4807558 w 6845907"/>
                  <a:gd name="connsiteY11" fmla="*/ 372598 h 6855555"/>
                  <a:gd name="connsiteX12" fmla="*/ 4680356 w 6845907"/>
                  <a:gd name="connsiteY12" fmla="*/ 256430 h 6855555"/>
                  <a:gd name="connsiteX13" fmla="*/ 4799566 w 6845907"/>
                  <a:gd name="connsiteY13" fmla="*/ 126843 h 6855555"/>
                  <a:gd name="connsiteX14" fmla="*/ 6727559 w 6845907"/>
                  <a:gd name="connsiteY14" fmla="*/ 126366 h 6855555"/>
                  <a:gd name="connsiteX15" fmla="*/ 6845516 w 6845907"/>
                  <a:gd name="connsiteY15" fmla="*/ 255535 h 6855555"/>
                  <a:gd name="connsiteX16" fmla="*/ 6723146 w 6845907"/>
                  <a:gd name="connsiteY16" fmla="*/ 373373 h 6855555"/>
                  <a:gd name="connsiteX17" fmla="*/ 5952068 w 6845907"/>
                  <a:gd name="connsiteY17" fmla="*/ 370272 h 6855555"/>
                  <a:gd name="connsiteX18" fmla="*/ 5744002 w 6845907"/>
                  <a:gd name="connsiteY18" fmla="*/ 571540 h 6855555"/>
                  <a:gd name="connsiteX19" fmla="*/ 5268952 w 6845907"/>
                  <a:gd name="connsiteY19" fmla="*/ 1033173 h 6855555"/>
                  <a:gd name="connsiteX20" fmla="*/ 4729138 w 6845907"/>
                  <a:gd name="connsiteY20" fmla="*/ 1032576 h 6855555"/>
                  <a:gd name="connsiteX21" fmla="*/ 4393215 w 6845907"/>
                  <a:gd name="connsiteY21" fmla="*/ 1290735 h 6855555"/>
                  <a:gd name="connsiteX22" fmla="*/ 4229398 w 6845907"/>
                  <a:gd name="connsiteY22" fmla="*/ 1399151 h 6855555"/>
                  <a:gd name="connsiteX23" fmla="*/ 2764112 w 6845907"/>
                  <a:gd name="connsiteY23" fmla="*/ 1400583 h 6855555"/>
                  <a:gd name="connsiteX24" fmla="*/ 2600593 w 6845907"/>
                  <a:gd name="connsiteY24" fmla="*/ 1230862 h 6855555"/>
                  <a:gd name="connsiteX25" fmla="*/ 2599937 w 6845907"/>
                  <a:gd name="connsiteY25" fmla="*/ 459725 h 6855555"/>
                  <a:gd name="connsiteX26" fmla="*/ 2466594 w 6845907"/>
                  <a:gd name="connsiteY26" fmla="*/ 238301 h 6855555"/>
                  <a:gd name="connsiteX27" fmla="*/ 2325737 w 6845907"/>
                  <a:gd name="connsiteY27" fmla="*/ 451197 h 6855555"/>
                  <a:gd name="connsiteX28" fmla="*/ 2328599 w 6845907"/>
                  <a:gd name="connsiteY28" fmla="*/ 2096342 h 6855555"/>
                  <a:gd name="connsiteX29" fmla="*/ 2097693 w 6845907"/>
                  <a:gd name="connsiteY29" fmla="*/ 2328679 h 6855555"/>
                  <a:gd name="connsiteX30" fmla="*/ 478251 w 6845907"/>
                  <a:gd name="connsiteY30" fmla="*/ 2325220 h 6855555"/>
                  <a:gd name="connsiteX31" fmla="*/ 251877 w 6845907"/>
                  <a:gd name="connsiteY31" fmla="*/ 2478064 h 6855555"/>
                  <a:gd name="connsiteX32" fmla="*/ 488747 w 6845907"/>
                  <a:gd name="connsiteY32" fmla="*/ 2620591 h 6855555"/>
                  <a:gd name="connsiteX33" fmla="*/ 1208419 w 6845907"/>
                  <a:gd name="connsiteY33" fmla="*/ 2619518 h 6855555"/>
                  <a:gd name="connsiteX34" fmla="*/ 1416903 w 6845907"/>
                  <a:gd name="connsiteY34" fmla="*/ 2818936 h 6855555"/>
                  <a:gd name="connsiteX35" fmla="*/ 1415829 w 6845907"/>
                  <a:gd name="connsiteY35" fmla="*/ 4206996 h 6855555"/>
                  <a:gd name="connsiteX36" fmla="*/ 1223149 w 6845907"/>
                  <a:gd name="connsiteY36" fmla="*/ 4417984 h 6855555"/>
                  <a:gd name="connsiteX37" fmla="*/ 1038043 w 6845907"/>
                  <a:gd name="connsiteY37" fmla="*/ 4611081 h 6855555"/>
                  <a:gd name="connsiteX38" fmla="*/ 1042277 w 6845907"/>
                  <a:gd name="connsiteY38" fmla="*/ 5562077 h 6855555"/>
                  <a:gd name="connsiteX39" fmla="*/ 838862 w 6845907"/>
                  <a:gd name="connsiteY39" fmla="*/ 5770799 h 6855555"/>
                  <a:gd name="connsiteX40" fmla="*/ 388381 w 6845907"/>
                  <a:gd name="connsiteY40" fmla="*/ 6241376 h 6855555"/>
                  <a:gd name="connsiteX41" fmla="*/ 387069 w 6845907"/>
                  <a:gd name="connsiteY41" fmla="*/ 6729786 h 6855555"/>
                  <a:gd name="connsiteX42" fmla="*/ 265057 w 6845907"/>
                  <a:gd name="connsiteY42" fmla="*/ 6855555 h 6855555"/>
                  <a:gd name="connsiteX43" fmla="*/ 148590 w 6845907"/>
                  <a:gd name="connsiteY43" fmla="*/ 6725611 h 6855555"/>
                  <a:gd name="connsiteX44" fmla="*/ 148172 w 6845907"/>
                  <a:gd name="connsiteY44" fmla="*/ 4823321 h 6855555"/>
                  <a:gd name="connsiteX45" fmla="*/ 259809 w 6845907"/>
                  <a:gd name="connsiteY45" fmla="*/ 4690992 h 6855555"/>
                  <a:gd name="connsiteX46" fmla="*/ 388501 w 6845907"/>
                  <a:gd name="connsiteY46" fmla="*/ 4833638 h 6855555"/>
                  <a:gd name="connsiteX47" fmla="*/ 388024 w 6845907"/>
                  <a:gd name="connsiteY47" fmla="*/ 5373452 h 6855555"/>
                  <a:gd name="connsiteX48" fmla="*/ 590722 w 6845907"/>
                  <a:gd name="connsiteY48" fmla="*/ 5530291 h 6855555"/>
                  <a:gd name="connsiteX49" fmla="*/ 805527 w 6845907"/>
                  <a:gd name="connsiteY49" fmla="*/ 5384544 h 6855555"/>
                  <a:gd name="connsiteX50" fmla="*/ 805765 w 6845907"/>
                  <a:gd name="connsiteY50" fmla="*/ 4562001 h 6855555"/>
                  <a:gd name="connsiteX51" fmla="*/ 670812 w 6845907"/>
                  <a:gd name="connsiteY51" fmla="*/ 4418878 h 6855555"/>
                  <a:gd name="connsiteX52" fmla="*/ 593764 w 6845907"/>
                  <a:gd name="connsiteY52" fmla="*/ 4417626 h 6855555"/>
                  <a:gd name="connsiteX53" fmla="*/ 65280 w 6845907"/>
                  <a:gd name="connsiteY53" fmla="*/ 4361987 h 6855555"/>
                  <a:gd name="connsiteX54" fmla="*/ 30692 w 6845907"/>
                  <a:gd name="connsiteY54" fmla="*/ 3705884 h 6855555"/>
                  <a:gd name="connsiteX55" fmla="*/ 199518 w 6845907"/>
                  <a:gd name="connsiteY55" fmla="*/ 3573555 h 6855555"/>
                  <a:gd name="connsiteX56" fmla="*/ 816261 w 6845907"/>
                  <a:gd name="connsiteY56" fmla="*/ 3570275 h 6855555"/>
                  <a:gd name="connsiteX57" fmla="*/ 1046570 w 6845907"/>
                  <a:gd name="connsiteY57" fmla="*/ 3808277 h 6855555"/>
                  <a:gd name="connsiteX58" fmla="*/ 1111990 w 6845907"/>
                  <a:gd name="connsiteY58" fmla="*/ 4133645 h 6855555"/>
                  <a:gd name="connsiteX59" fmla="*/ 1167152 w 6845907"/>
                  <a:gd name="connsiteY59" fmla="*/ 3796947 h 6855555"/>
                  <a:gd name="connsiteX60" fmla="*/ 1176157 w 6845907"/>
                  <a:gd name="connsiteY60" fmla="*/ 3103394 h 6855555"/>
                  <a:gd name="connsiteX61" fmla="*/ 909888 w 6845907"/>
                  <a:gd name="connsiteY61" fmla="*/ 2850901 h 6855555"/>
                  <a:gd name="connsiteX62" fmla="*/ 190334 w 6845907"/>
                  <a:gd name="connsiteY62" fmla="*/ 2854538 h 6855555"/>
                  <a:gd name="connsiteX63" fmla="*/ 19600 w 6845907"/>
                  <a:gd name="connsiteY63" fmla="*/ 2694419 h 6855555"/>
                  <a:gd name="connsiteX64" fmla="*/ 584878 w 6845907"/>
                  <a:gd name="connsiteY64" fmla="*/ 2081791 h 6855555"/>
                  <a:gd name="connsiteX65" fmla="*/ 1818602 w 6845907"/>
                  <a:gd name="connsiteY65" fmla="*/ 2086740 h 6855555"/>
                  <a:gd name="connsiteX66" fmla="*/ 2086482 w 6845907"/>
                  <a:gd name="connsiteY66" fmla="*/ 1808365 h 6855555"/>
                  <a:gd name="connsiteX67" fmla="*/ 2078908 w 6845907"/>
                  <a:gd name="connsiteY67" fmla="*/ 240447 h 6855555"/>
                  <a:gd name="connsiteX68" fmla="*/ 2302718 w 6845907"/>
                  <a:gd name="connsiteY68" fmla="*/ 0 h 6855555"/>
                  <a:gd name="connsiteX69" fmla="*/ 2834720 w 6845907"/>
                  <a:gd name="connsiteY69" fmla="*/ 525919 h 6855555"/>
                  <a:gd name="connsiteX70" fmla="*/ 3485156 w 6845907"/>
                  <a:gd name="connsiteY70" fmla="*/ 1162461 h 6855555"/>
                  <a:gd name="connsiteX71" fmla="*/ 4210315 w 6845907"/>
                  <a:gd name="connsiteY71" fmla="*/ 1107955 h 6855555"/>
                  <a:gd name="connsiteX72" fmla="*/ 3801399 w 6845907"/>
                  <a:gd name="connsiteY72" fmla="*/ 552695 h 6855555"/>
                  <a:gd name="connsiteX73" fmla="*/ 3978216 w 6845907"/>
                  <a:gd name="connsiteY73" fmla="*/ 792248 h 6855555"/>
                  <a:gd name="connsiteX74" fmla="*/ 4156166 w 6845907"/>
                  <a:gd name="connsiteY74" fmla="*/ 539814 h 6855555"/>
                  <a:gd name="connsiteX75" fmla="*/ 3989547 w 6845907"/>
                  <a:gd name="connsiteY75" fmla="*/ 250466 h 6855555"/>
                  <a:gd name="connsiteX76" fmla="*/ 3801399 w 6845907"/>
                  <a:gd name="connsiteY76" fmla="*/ 552695 h 6855555"/>
                  <a:gd name="connsiteX77" fmla="*/ 516298 w 6845907"/>
                  <a:gd name="connsiteY77" fmla="*/ 4170678 h 6855555"/>
                  <a:gd name="connsiteX78" fmla="*/ 809761 w 6845907"/>
                  <a:gd name="connsiteY78" fmla="*/ 3984319 h 6855555"/>
                  <a:gd name="connsiteX79" fmla="*/ 540152 w 6845907"/>
                  <a:gd name="connsiteY79" fmla="*/ 3817879 h 6855555"/>
                  <a:gd name="connsiteX80" fmla="*/ 266667 w 6845907"/>
                  <a:gd name="connsiteY80" fmla="*/ 4005251 h 6855555"/>
                  <a:gd name="connsiteX81" fmla="*/ 516298 w 6845907"/>
                  <a:gd name="connsiteY81" fmla="*/ 4170678 h 685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6845907" h="6855555">
                    <a:moveTo>
                      <a:pt x="4210315" y="1107955"/>
                    </a:moveTo>
                    <a:cubicBezTo>
                      <a:pt x="4011552" y="1004071"/>
                      <a:pt x="3874094" y="1035260"/>
                      <a:pt x="3744090" y="1036512"/>
                    </a:cubicBezTo>
                    <a:cubicBezTo>
                      <a:pt x="3613013" y="1037824"/>
                      <a:pt x="3557553" y="992979"/>
                      <a:pt x="3561131" y="858920"/>
                    </a:cubicBezTo>
                    <a:cubicBezTo>
                      <a:pt x="3567094" y="636303"/>
                      <a:pt x="3566856" y="413269"/>
                      <a:pt x="3561071" y="190652"/>
                    </a:cubicBezTo>
                    <a:cubicBezTo>
                      <a:pt x="3557672" y="58263"/>
                      <a:pt x="3610091" y="0"/>
                      <a:pt x="3742599" y="13776"/>
                    </a:cubicBezTo>
                    <a:cubicBezTo>
                      <a:pt x="3776472" y="17294"/>
                      <a:pt x="3811120" y="14193"/>
                      <a:pt x="3845350" y="14014"/>
                    </a:cubicBezTo>
                    <a:cubicBezTo>
                      <a:pt x="4386655" y="11450"/>
                      <a:pt x="4394408" y="11450"/>
                      <a:pt x="4395064" y="560627"/>
                    </a:cubicBezTo>
                    <a:cubicBezTo>
                      <a:pt x="4395302" y="743109"/>
                      <a:pt x="4453625" y="800001"/>
                      <a:pt x="4631038" y="790280"/>
                    </a:cubicBezTo>
                    <a:cubicBezTo>
                      <a:pt x="4870234" y="777101"/>
                      <a:pt x="5110920" y="780321"/>
                      <a:pt x="5350592" y="788491"/>
                    </a:cubicBezTo>
                    <a:cubicBezTo>
                      <a:pt x="5530927" y="794634"/>
                      <a:pt x="5503674" y="674708"/>
                      <a:pt x="5508207" y="565040"/>
                    </a:cubicBezTo>
                    <a:cubicBezTo>
                      <a:pt x="5512977" y="449944"/>
                      <a:pt x="5499619" y="363474"/>
                      <a:pt x="5347252" y="371167"/>
                    </a:cubicBezTo>
                    <a:cubicBezTo>
                      <a:pt x="5167811" y="380172"/>
                      <a:pt x="4987476" y="371584"/>
                      <a:pt x="4807558" y="372598"/>
                    </a:cubicBezTo>
                    <a:cubicBezTo>
                      <a:pt x="4727289" y="373075"/>
                      <a:pt x="4676242" y="350116"/>
                      <a:pt x="4680356" y="256430"/>
                    </a:cubicBezTo>
                    <a:cubicBezTo>
                      <a:pt x="4683875" y="176400"/>
                      <a:pt x="4709041" y="126724"/>
                      <a:pt x="4799566" y="126843"/>
                    </a:cubicBezTo>
                    <a:cubicBezTo>
                      <a:pt x="5442251" y="127797"/>
                      <a:pt x="6084875" y="128274"/>
                      <a:pt x="6727559" y="126366"/>
                    </a:cubicBezTo>
                    <a:cubicBezTo>
                      <a:pt x="6821484" y="126068"/>
                      <a:pt x="6841223" y="177354"/>
                      <a:pt x="6845516" y="255535"/>
                    </a:cubicBezTo>
                    <a:cubicBezTo>
                      <a:pt x="6850466" y="346001"/>
                      <a:pt x="6808424" y="374268"/>
                      <a:pt x="6723146" y="373373"/>
                    </a:cubicBezTo>
                    <a:cubicBezTo>
                      <a:pt x="6466120" y="370690"/>
                      <a:pt x="6208737" y="380351"/>
                      <a:pt x="5952068" y="370272"/>
                    </a:cubicBezTo>
                    <a:cubicBezTo>
                      <a:pt x="5798330" y="364249"/>
                      <a:pt x="5745255" y="410287"/>
                      <a:pt x="5744002" y="571540"/>
                    </a:cubicBezTo>
                    <a:cubicBezTo>
                      <a:pt x="5740424" y="1033232"/>
                      <a:pt x="5732791" y="1033173"/>
                      <a:pt x="5268952" y="1033173"/>
                    </a:cubicBezTo>
                    <a:cubicBezTo>
                      <a:pt x="5089034" y="1033173"/>
                      <a:pt x="4909056" y="1035200"/>
                      <a:pt x="4729138" y="1032576"/>
                    </a:cubicBezTo>
                    <a:cubicBezTo>
                      <a:pt x="4548027" y="1029952"/>
                      <a:pt x="4350874" y="992323"/>
                      <a:pt x="4393215" y="1290735"/>
                    </a:cubicBezTo>
                    <a:cubicBezTo>
                      <a:pt x="4408601" y="1399271"/>
                      <a:pt x="4307401" y="1399092"/>
                      <a:pt x="4229398" y="1399151"/>
                    </a:cubicBezTo>
                    <a:cubicBezTo>
                      <a:pt x="3740989" y="1399688"/>
                      <a:pt x="3252521" y="1397303"/>
                      <a:pt x="2764112" y="1400583"/>
                    </a:cubicBezTo>
                    <a:cubicBezTo>
                      <a:pt x="2641264" y="1401417"/>
                      <a:pt x="2598625" y="1348939"/>
                      <a:pt x="2600593" y="1230862"/>
                    </a:cubicBezTo>
                    <a:cubicBezTo>
                      <a:pt x="2604827" y="973896"/>
                      <a:pt x="2603515" y="716751"/>
                      <a:pt x="2599937" y="459725"/>
                    </a:cubicBezTo>
                    <a:cubicBezTo>
                      <a:pt x="2598566" y="363951"/>
                      <a:pt x="2633691" y="242415"/>
                      <a:pt x="2466594" y="238301"/>
                    </a:cubicBezTo>
                    <a:cubicBezTo>
                      <a:pt x="2299438" y="234186"/>
                      <a:pt x="2326035" y="352799"/>
                      <a:pt x="2325737" y="451197"/>
                    </a:cubicBezTo>
                    <a:cubicBezTo>
                      <a:pt x="2324186" y="999598"/>
                      <a:pt x="2318759" y="1548119"/>
                      <a:pt x="2328599" y="2096342"/>
                    </a:cubicBezTo>
                    <a:cubicBezTo>
                      <a:pt x="2331819" y="2274232"/>
                      <a:pt x="2279222" y="2332376"/>
                      <a:pt x="2097693" y="2328679"/>
                    </a:cubicBezTo>
                    <a:cubicBezTo>
                      <a:pt x="1558058" y="2317706"/>
                      <a:pt x="1018065" y="2324385"/>
                      <a:pt x="478251" y="2325220"/>
                    </a:cubicBezTo>
                    <a:cubicBezTo>
                      <a:pt x="370551" y="2325399"/>
                      <a:pt x="248001" y="2294806"/>
                      <a:pt x="251877" y="2478064"/>
                    </a:cubicBezTo>
                    <a:cubicBezTo>
                      <a:pt x="255813" y="2665436"/>
                      <a:pt x="386891" y="2618802"/>
                      <a:pt x="488747" y="2620591"/>
                    </a:cubicBezTo>
                    <a:cubicBezTo>
                      <a:pt x="728598" y="2624766"/>
                      <a:pt x="968926" y="2629596"/>
                      <a:pt x="1208419" y="2619518"/>
                    </a:cubicBezTo>
                    <a:cubicBezTo>
                      <a:pt x="1360249" y="2613137"/>
                      <a:pt x="1420302" y="2656133"/>
                      <a:pt x="1416903" y="2818936"/>
                    </a:cubicBezTo>
                    <a:cubicBezTo>
                      <a:pt x="1407242" y="3281464"/>
                      <a:pt x="1409388" y="3744349"/>
                      <a:pt x="1415829" y="4206996"/>
                    </a:cubicBezTo>
                    <a:cubicBezTo>
                      <a:pt x="1417857" y="4350537"/>
                      <a:pt x="1396030" y="4444640"/>
                      <a:pt x="1223149" y="4417984"/>
                    </a:cubicBezTo>
                    <a:cubicBezTo>
                      <a:pt x="1071736" y="4394607"/>
                      <a:pt x="1034643" y="4471536"/>
                      <a:pt x="1038043" y="4611081"/>
                    </a:cubicBezTo>
                    <a:cubicBezTo>
                      <a:pt x="1045676" y="4927920"/>
                      <a:pt x="1034107" y="5245297"/>
                      <a:pt x="1042277" y="5562077"/>
                    </a:cubicBezTo>
                    <a:cubicBezTo>
                      <a:pt x="1046213" y="5714742"/>
                      <a:pt x="998922" y="5768950"/>
                      <a:pt x="838862" y="5770799"/>
                    </a:cubicBezTo>
                    <a:cubicBezTo>
                      <a:pt x="388322" y="5776106"/>
                      <a:pt x="388560" y="5783680"/>
                      <a:pt x="388381" y="6241376"/>
                    </a:cubicBezTo>
                    <a:cubicBezTo>
                      <a:pt x="388322" y="6404180"/>
                      <a:pt x="386592" y="6566982"/>
                      <a:pt x="387069" y="6729786"/>
                    </a:cubicBezTo>
                    <a:cubicBezTo>
                      <a:pt x="387308" y="6812976"/>
                      <a:pt x="352779" y="6855317"/>
                      <a:pt x="265057" y="6855555"/>
                    </a:cubicBezTo>
                    <a:cubicBezTo>
                      <a:pt x="173338" y="6855794"/>
                      <a:pt x="148530" y="6805403"/>
                      <a:pt x="148590" y="6725611"/>
                    </a:cubicBezTo>
                    <a:cubicBezTo>
                      <a:pt x="148948" y="6091514"/>
                      <a:pt x="148828" y="5457418"/>
                      <a:pt x="148172" y="4823321"/>
                    </a:cubicBezTo>
                    <a:cubicBezTo>
                      <a:pt x="148113" y="4746213"/>
                      <a:pt x="163260" y="4693556"/>
                      <a:pt x="259809" y="4690992"/>
                    </a:cubicBezTo>
                    <a:cubicBezTo>
                      <a:pt x="367628" y="4688129"/>
                      <a:pt x="389395" y="4743589"/>
                      <a:pt x="388501" y="4833638"/>
                    </a:cubicBezTo>
                    <a:cubicBezTo>
                      <a:pt x="386712" y="5013556"/>
                      <a:pt x="393331" y="5193653"/>
                      <a:pt x="388024" y="5373452"/>
                    </a:cubicBezTo>
                    <a:cubicBezTo>
                      <a:pt x="383491" y="5526475"/>
                      <a:pt x="479682" y="5533154"/>
                      <a:pt x="590722" y="5530291"/>
                    </a:cubicBezTo>
                    <a:cubicBezTo>
                      <a:pt x="694248" y="5527608"/>
                      <a:pt x="806302" y="5542815"/>
                      <a:pt x="805527" y="5384544"/>
                    </a:cubicBezTo>
                    <a:cubicBezTo>
                      <a:pt x="804155" y="5110343"/>
                      <a:pt x="804394" y="4836143"/>
                      <a:pt x="805765" y="4562001"/>
                    </a:cubicBezTo>
                    <a:cubicBezTo>
                      <a:pt x="806242" y="4468912"/>
                      <a:pt x="770223" y="4415598"/>
                      <a:pt x="670812" y="4418878"/>
                    </a:cubicBezTo>
                    <a:cubicBezTo>
                      <a:pt x="645169" y="4419713"/>
                      <a:pt x="619108" y="4420846"/>
                      <a:pt x="593764" y="4417626"/>
                    </a:cubicBezTo>
                    <a:cubicBezTo>
                      <a:pt x="411400" y="4394249"/>
                      <a:pt x="140957" y="4508986"/>
                      <a:pt x="65280" y="4361987"/>
                    </a:cubicBezTo>
                    <a:cubicBezTo>
                      <a:pt x="-26080" y="4184513"/>
                      <a:pt x="37848" y="3928084"/>
                      <a:pt x="30692" y="3705884"/>
                    </a:cubicBezTo>
                    <a:cubicBezTo>
                      <a:pt x="26637" y="3579876"/>
                      <a:pt x="106965" y="3573078"/>
                      <a:pt x="199518" y="3573555"/>
                    </a:cubicBezTo>
                    <a:cubicBezTo>
                      <a:pt x="405139" y="3574569"/>
                      <a:pt x="611654" y="3584945"/>
                      <a:pt x="816261" y="3570275"/>
                    </a:cubicBezTo>
                    <a:cubicBezTo>
                      <a:pt x="1004289" y="3556857"/>
                      <a:pt x="1047525" y="3636469"/>
                      <a:pt x="1046570" y="3808277"/>
                    </a:cubicBezTo>
                    <a:cubicBezTo>
                      <a:pt x="1045914" y="3922538"/>
                      <a:pt x="975068" y="4133526"/>
                      <a:pt x="1111990" y="4133645"/>
                    </a:cubicBezTo>
                    <a:cubicBezTo>
                      <a:pt x="1230663" y="4133764"/>
                      <a:pt x="1160652" y="3916157"/>
                      <a:pt x="1167152" y="3796947"/>
                    </a:cubicBezTo>
                    <a:cubicBezTo>
                      <a:pt x="1179735" y="3566280"/>
                      <a:pt x="1157312" y="3333227"/>
                      <a:pt x="1176157" y="3103394"/>
                    </a:cubicBezTo>
                    <a:cubicBezTo>
                      <a:pt x="1193809" y="2887993"/>
                      <a:pt x="1103224" y="2839809"/>
                      <a:pt x="909888" y="2850901"/>
                    </a:cubicBezTo>
                    <a:cubicBezTo>
                      <a:pt x="670752" y="2864557"/>
                      <a:pt x="430185" y="2849827"/>
                      <a:pt x="190334" y="2854538"/>
                    </a:cubicBezTo>
                    <a:cubicBezTo>
                      <a:pt x="73510" y="2856804"/>
                      <a:pt x="29440" y="2817803"/>
                      <a:pt x="19600" y="2694419"/>
                    </a:cubicBezTo>
                    <a:cubicBezTo>
                      <a:pt x="-29301" y="2081612"/>
                      <a:pt x="-33177" y="2081910"/>
                      <a:pt x="584878" y="2081791"/>
                    </a:cubicBezTo>
                    <a:cubicBezTo>
                      <a:pt x="996179" y="2081731"/>
                      <a:pt x="1408017" y="2069625"/>
                      <a:pt x="1818602" y="2086740"/>
                    </a:cubicBezTo>
                    <a:cubicBezTo>
                      <a:pt x="2040205" y="2095984"/>
                      <a:pt x="2091909" y="2016371"/>
                      <a:pt x="2086482" y="1808365"/>
                    </a:cubicBezTo>
                    <a:cubicBezTo>
                      <a:pt x="2072885" y="1286024"/>
                      <a:pt x="2087555" y="762967"/>
                      <a:pt x="2078908" y="240447"/>
                    </a:cubicBezTo>
                    <a:cubicBezTo>
                      <a:pt x="2075927" y="71025"/>
                      <a:pt x="2113735" y="-60"/>
                      <a:pt x="2302718" y="0"/>
                    </a:cubicBezTo>
                    <a:cubicBezTo>
                      <a:pt x="2834958" y="179"/>
                      <a:pt x="2834958" y="-8587"/>
                      <a:pt x="2834720" y="525919"/>
                    </a:cubicBezTo>
                    <a:cubicBezTo>
                      <a:pt x="2834421" y="1167053"/>
                      <a:pt x="2834481" y="1170929"/>
                      <a:pt x="3485156" y="1162461"/>
                    </a:cubicBezTo>
                    <a:cubicBezTo>
                      <a:pt x="3701273" y="1159658"/>
                      <a:pt x="3922577" y="1197586"/>
                      <a:pt x="4210315" y="1107955"/>
                    </a:cubicBezTo>
                    <a:close/>
                    <a:moveTo>
                      <a:pt x="3801399" y="552695"/>
                    </a:moveTo>
                    <a:cubicBezTo>
                      <a:pt x="3809152" y="638927"/>
                      <a:pt x="3742719" y="794097"/>
                      <a:pt x="3978216" y="792248"/>
                    </a:cubicBezTo>
                    <a:cubicBezTo>
                      <a:pt x="4185805" y="790638"/>
                      <a:pt x="4166304" y="665166"/>
                      <a:pt x="4156166" y="539814"/>
                    </a:cubicBezTo>
                    <a:cubicBezTo>
                      <a:pt x="4146625" y="422751"/>
                      <a:pt x="4229100" y="257920"/>
                      <a:pt x="3989547" y="250466"/>
                    </a:cubicBezTo>
                    <a:cubicBezTo>
                      <a:pt x="3765201" y="243429"/>
                      <a:pt x="3795674" y="380589"/>
                      <a:pt x="3801399" y="552695"/>
                    </a:cubicBezTo>
                    <a:close/>
                    <a:moveTo>
                      <a:pt x="516298" y="4170678"/>
                    </a:moveTo>
                    <a:cubicBezTo>
                      <a:pt x="667055" y="4169425"/>
                      <a:pt x="816082" y="4212005"/>
                      <a:pt x="809761" y="3984319"/>
                    </a:cubicBezTo>
                    <a:cubicBezTo>
                      <a:pt x="803857" y="3768978"/>
                      <a:pt x="657752" y="3820920"/>
                      <a:pt x="540152" y="3817879"/>
                    </a:cubicBezTo>
                    <a:cubicBezTo>
                      <a:pt x="408776" y="3814479"/>
                      <a:pt x="260584" y="3777506"/>
                      <a:pt x="266667" y="4005251"/>
                    </a:cubicBezTo>
                    <a:cubicBezTo>
                      <a:pt x="272511" y="4222560"/>
                      <a:pt x="419272" y="4160600"/>
                      <a:pt x="516298" y="4170678"/>
                    </a:cubicBezTo>
                    <a:close/>
                  </a:path>
                </a:pathLst>
              </a:custGeom>
              <a:grpFill/>
              <a:ln w="5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/>
              <p:cNvSpPr/>
              <p:nvPr/>
            </p:nvSpPr>
            <p:spPr>
              <a:xfrm>
                <a:off x="2673847" y="16842"/>
                <a:ext cx="1660284" cy="1658022"/>
              </a:xfrm>
              <a:custGeom>
                <a:avLst/>
                <a:gdLst>
                  <a:gd name="connsiteX0" fmla="*/ 1656545 w 1660284"/>
                  <a:gd name="connsiteY0" fmla="*/ 841063 h 1658022"/>
                  <a:gd name="connsiteX1" fmla="*/ 1659467 w 1660284"/>
                  <a:gd name="connsiteY1" fmla="*/ 1455719 h 1658022"/>
                  <a:gd name="connsiteX2" fmla="*/ 1450626 w 1660284"/>
                  <a:gd name="connsiteY2" fmla="*/ 1657881 h 1658022"/>
                  <a:gd name="connsiteX3" fmla="*/ 195493 w 1660284"/>
                  <a:gd name="connsiteY3" fmla="*/ 1657106 h 1658022"/>
                  <a:gd name="connsiteX4" fmla="*/ 129 w 1660284"/>
                  <a:gd name="connsiteY4" fmla="*/ 1467169 h 1658022"/>
                  <a:gd name="connsiteX5" fmla="*/ 70 w 1660284"/>
                  <a:gd name="connsiteY5" fmla="*/ 186393 h 1658022"/>
                  <a:gd name="connsiteX6" fmla="*/ 196805 w 1660284"/>
                  <a:gd name="connsiteY6" fmla="*/ 94 h 1658022"/>
                  <a:gd name="connsiteX7" fmla="*/ 1477581 w 1660284"/>
                  <a:gd name="connsiteY7" fmla="*/ 273 h 1658022"/>
                  <a:gd name="connsiteX8" fmla="*/ 1658215 w 1660284"/>
                  <a:gd name="connsiteY8" fmla="*/ 175122 h 1658022"/>
                  <a:gd name="connsiteX9" fmla="*/ 1656545 w 1660284"/>
                  <a:gd name="connsiteY9" fmla="*/ 841063 h 1658022"/>
                  <a:gd name="connsiteX10" fmla="*/ 239802 w 1660284"/>
                  <a:gd name="connsiteY10" fmla="*/ 840646 h 1658022"/>
                  <a:gd name="connsiteX11" fmla="*/ 813488 w 1660284"/>
                  <a:gd name="connsiteY11" fmla="*/ 1421966 h 1658022"/>
                  <a:gd name="connsiteX12" fmla="*/ 1419914 w 1660284"/>
                  <a:gd name="connsiteY12" fmla="*/ 823352 h 1658022"/>
                  <a:gd name="connsiteX13" fmla="*/ 847122 w 1660284"/>
                  <a:gd name="connsiteY13" fmla="*/ 246027 h 1658022"/>
                  <a:gd name="connsiteX14" fmla="*/ 239802 w 1660284"/>
                  <a:gd name="connsiteY14" fmla="*/ 840646 h 165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60284" h="1658022">
                    <a:moveTo>
                      <a:pt x="1656545" y="841063"/>
                    </a:moveTo>
                    <a:cubicBezTo>
                      <a:pt x="1656724" y="1045968"/>
                      <a:pt x="1648077" y="1251410"/>
                      <a:pt x="1659467" y="1455719"/>
                    </a:cubicBezTo>
                    <a:cubicBezTo>
                      <a:pt x="1668472" y="1617389"/>
                      <a:pt x="1603351" y="1660863"/>
                      <a:pt x="1450626" y="1657881"/>
                    </a:cubicBezTo>
                    <a:cubicBezTo>
                      <a:pt x="1032408" y="1649771"/>
                      <a:pt x="613831" y="1651083"/>
                      <a:pt x="195493" y="1657106"/>
                    </a:cubicBezTo>
                    <a:cubicBezTo>
                      <a:pt x="54755" y="1659133"/>
                      <a:pt x="-2256" y="1614467"/>
                      <a:pt x="129" y="1467169"/>
                    </a:cubicBezTo>
                    <a:cubicBezTo>
                      <a:pt x="7047" y="1040363"/>
                      <a:pt x="6809" y="613258"/>
                      <a:pt x="70" y="186393"/>
                    </a:cubicBezTo>
                    <a:cubicBezTo>
                      <a:pt x="-2316" y="38200"/>
                      <a:pt x="56305" y="-2232"/>
                      <a:pt x="196805" y="94"/>
                    </a:cubicBezTo>
                    <a:cubicBezTo>
                      <a:pt x="623611" y="7131"/>
                      <a:pt x="1050715" y="6534"/>
                      <a:pt x="1477581" y="273"/>
                    </a:cubicBezTo>
                    <a:cubicBezTo>
                      <a:pt x="1609195" y="-1636"/>
                      <a:pt x="1662211" y="41182"/>
                      <a:pt x="1658215" y="175122"/>
                    </a:cubicBezTo>
                    <a:cubicBezTo>
                      <a:pt x="1651536" y="396903"/>
                      <a:pt x="1656366" y="619043"/>
                      <a:pt x="1656545" y="841063"/>
                    </a:cubicBezTo>
                    <a:close/>
                    <a:moveTo>
                      <a:pt x="239802" y="840646"/>
                    </a:moveTo>
                    <a:cubicBezTo>
                      <a:pt x="239742" y="1422025"/>
                      <a:pt x="239742" y="1422025"/>
                      <a:pt x="813488" y="1421966"/>
                    </a:cubicBezTo>
                    <a:cubicBezTo>
                      <a:pt x="1419855" y="1421906"/>
                      <a:pt x="1419855" y="1421906"/>
                      <a:pt x="1419914" y="823352"/>
                    </a:cubicBezTo>
                    <a:cubicBezTo>
                      <a:pt x="1419974" y="246206"/>
                      <a:pt x="1419974" y="246206"/>
                      <a:pt x="847122" y="246027"/>
                    </a:cubicBezTo>
                    <a:cubicBezTo>
                      <a:pt x="239861" y="245849"/>
                      <a:pt x="239861" y="245849"/>
                      <a:pt x="239802" y="840646"/>
                    </a:cubicBezTo>
                    <a:close/>
                  </a:path>
                </a:pathLst>
              </a:custGeom>
              <a:grpFill/>
              <a:ln w="5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27" name="图形 1020"/>
            <p:cNvGrpSpPr/>
            <p:nvPr/>
          </p:nvGrpSpPr>
          <p:grpSpPr>
            <a:xfrm rot="10800000">
              <a:off x="10956797" y="4216506"/>
              <a:ext cx="339364" cy="339842"/>
              <a:chOff x="-38158822" y="0"/>
              <a:chExt cx="6845907" cy="6855555"/>
            </a:xfrm>
            <a:solidFill>
              <a:srgbClr val="A94D41"/>
            </a:solidFill>
          </p:grpSpPr>
          <p:sp>
            <p:nvSpPr>
              <p:cNvPr id="28" name="任意多边形: 形状 27"/>
              <p:cNvSpPr/>
              <p:nvPr/>
            </p:nvSpPr>
            <p:spPr>
              <a:xfrm>
                <a:off x="-38158822" y="0"/>
                <a:ext cx="6845907" cy="6855555"/>
              </a:xfrm>
              <a:custGeom>
                <a:avLst/>
                <a:gdLst>
                  <a:gd name="connsiteX0" fmla="*/ 4210315 w 6845907"/>
                  <a:gd name="connsiteY0" fmla="*/ 1107955 h 6855555"/>
                  <a:gd name="connsiteX1" fmla="*/ 3744090 w 6845907"/>
                  <a:gd name="connsiteY1" fmla="*/ 1036512 h 6855555"/>
                  <a:gd name="connsiteX2" fmla="*/ 3561131 w 6845907"/>
                  <a:gd name="connsiteY2" fmla="*/ 858920 h 6855555"/>
                  <a:gd name="connsiteX3" fmla="*/ 3561071 w 6845907"/>
                  <a:gd name="connsiteY3" fmla="*/ 190652 h 6855555"/>
                  <a:gd name="connsiteX4" fmla="*/ 3742599 w 6845907"/>
                  <a:gd name="connsiteY4" fmla="*/ 13776 h 6855555"/>
                  <a:gd name="connsiteX5" fmla="*/ 3845350 w 6845907"/>
                  <a:gd name="connsiteY5" fmla="*/ 14014 h 6855555"/>
                  <a:gd name="connsiteX6" fmla="*/ 4395064 w 6845907"/>
                  <a:gd name="connsiteY6" fmla="*/ 560627 h 6855555"/>
                  <a:gd name="connsiteX7" fmla="*/ 4631038 w 6845907"/>
                  <a:gd name="connsiteY7" fmla="*/ 790280 h 6855555"/>
                  <a:gd name="connsiteX8" fmla="*/ 5350592 w 6845907"/>
                  <a:gd name="connsiteY8" fmla="*/ 788491 h 6855555"/>
                  <a:gd name="connsiteX9" fmla="*/ 5508207 w 6845907"/>
                  <a:gd name="connsiteY9" fmla="*/ 565040 h 6855555"/>
                  <a:gd name="connsiteX10" fmla="*/ 5347252 w 6845907"/>
                  <a:gd name="connsiteY10" fmla="*/ 371167 h 6855555"/>
                  <a:gd name="connsiteX11" fmla="*/ 4807558 w 6845907"/>
                  <a:gd name="connsiteY11" fmla="*/ 372598 h 6855555"/>
                  <a:gd name="connsiteX12" fmla="*/ 4680356 w 6845907"/>
                  <a:gd name="connsiteY12" fmla="*/ 256430 h 6855555"/>
                  <a:gd name="connsiteX13" fmla="*/ 4799566 w 6845907"/>
                  <a:gd name="connsiteY13" fmla="*/ 126843 h 6855555"/>
                  <a:gd name="connsiteX14" fmla="*/ 6727559 w 6845907"/>
                  <a:gd name="connsiteY14" fmla="*/ 126366 h 6855555"/>
                  <a:gd name="connsiteX15" fmla="*/ 6845516 w 6845907"/>
                  <a:gd name="connsiteY15" fmla="*/ 255535 h 6855555"/>
                  <a:gd name="connsiteX16" fmla="*/ 6723146 w 6845907"/>
                  <a:gd name="connsiteY16" fmla="*/ 373373 h 6855555"/>
                  <a:gd name="connsiteX17" fmla="*/ 5952068 w 6845907"/>
                  <a:gd name="connsiteY17" fmla="*/ 370272 h 6855555"/>
                  <a:gd name="connsiteX18" fmla="*/ 5744002 w 6845907"/>
                  <a:gd name="connsiteY18" fmla="*/ 571540 h 6855555"/>
                  <a:gd name="connsiteX19" fmla="*/ 5268952 w 6845907"/>
                  <a:gd name="connsiteY19" fmla="*/ 1033173 h 6855555"/>
                  <a:gd name="connsiteX20" fmla="*/ 4729138 w 6845907"/>
                  <a:gd name="connsiteY20" fmla="*/ 1032576 h 6855555"/>
                  <a:gd name="connsiteX21" fmla="*/ 4393215 w 6845907"/>
                  <a:gd name="connsiteY21" fmla="*/ 1290735 h 6855555"/>
                  <a:gd name="connsiteX22" fmla="*/ 4229398 w 6845907"/>
                  <a:gd name="connsiteY22" fmla="*/ 1399151 h 6855555"/>
                  <a:gd name="connsiteX23" fmla="*/ 2764112 w 6845907"/>
                  <a:gd name="connsiteY23" fmla="*/ 1400583 h 6855555"/>
                  <a:gd name="connsiteX24" fmla="*/ 2600593 w 6845907"/>
                  <a:gd name="connsiteY24" fmla="*/ 1230862 h 6855555"/>
                  <a:gd name="connsiteX25" fmla="*/ 2599937 w 6845907"/>
                  <a:gd name="connsiteY25" fmla="*/ 459725 h 6855555"/>
                  <a:gd name="connsiteX26" fmla="*/ 2466594 w 6845907"/>
                  <a:gd name="connsiteY26" fmla="*/ 238301 h 6855555"/>
                  <a:gd name="connsiteX27" fmla="*/ 2325737 w 6845907"/>
                  <a:gd name="connsiteY27" fmla="*/ 451197 h 6855555"/>
                  <a:gd name="connsiteX28" fmla="*/ 2328599 w 6845907"/>
                  <a:gd name="connsiteY28" fmla="*/ 2096342 h 6855555"/>
                  <a:gd name="connsiteX29" fmla="*/ 2097693 w 6845907"/>
                  <a:gd name="connsiteY29" fmla="*/ 2328679 h 6855555"/>
                  <a:gd name="connsiteX30" fmla="*/ 478251 w 6845907"/>
                  <a:gd name="connsiteY30" fmla="*/ 2325220 h 6855555"/>
                  <a:gd name="connsiteX31" fmla="*/ 251877 w 6845907"/>
                  <a:gd name="connsiteY31" fmla="*/ 2478064 h 6855555"/>
                  <a:gd name="connsiteX32" fmla="*/ 488747 w 6845907"/>
                  <a:gd name="connsiteY32" fmla="*/ 2620591 h 6855555"/>
                  <a:gd name="connsiteX33" fmla="*/ 1208419 w 6845907"/>
                  <a:gd name="connsiteY33" fmla="*/ 2619518 h 6855555"/>
                  <a:gd name="connsiteX34" fmla="*/ 1416903 w 6845907"/>
                  <a:gd name="connsiteY34" fmla="*/ 2818936 h 6855555"/>
                  <a:gd name="connsiteX35" fmla="*/ 1415829 w 6845907"/>
                  <a:gd name="connsiteY35" fmla="*/ 4206996 h 6855555"/>
                  <a:gd name="connsiteX36" fmla="*/ 1223149 w 6845907"/>
                  <a:gd name="connsiteY36" fmla="*/ 4417984 h 6855555"/>
                  <a:gd name="connsiteX37" fmla="*/ 1038043 w 6845907"/>
                  <a:gd name="connsiteY37" fmla="*/ 4611081 h 6855555"/>
                  <a:gd name="connsiteX38" fmla="*/ 1042277 w 6845907"/>
                  <a:gd name="connsiteY38" fmla="*/ 5562077 h 6855555"/>
                  <a:gd name="connsiteX39" fmla="*/ 838862 w 6845907"/>
                  <a:gd name="connsiteY39" fmla="*/ 5770799 h 6855555"/>
                  <a:gd name="connsiteX40" fmla="*/ 388381 w 6845907"/>
                  <a:gd name="connsiteY40" fmla="*/ 6241376 h 6855555"/>
                  <a:gd name="connsiteX41" fmla="*/ 387069 w 6845907"/>
                  <a:gd name="connsiteY41" fmla="*/ 6729786 h 6855555"/>
                  <a:gd name="connsiteX42" fmla="*/ 265057 w 6845907"/>
                  <a:gd name="connsiteY42" fmla="*/ 6855555 h 6855555"/>
                  <a:gd name="connsiteX43" fmla="*/ 148590 w 6845907"/>
                  <a:gd name="connsiteY43" fmla="*/ 6725611 h 6855555"/>
                  <a:gd name="connsiteX44" fmla="*/ 148172 w 6845907"/>
                  <a:gd name="connsiteY44" fmla="*/ 4823321 h 6855555"/>
                  <a:gd name="connsiteX45" fmla="*/ 259809 w 6845907"/>
                  <a:gd name="connsiteY45" fmla="*/ 4690992 h 6855555"/>
                  <a:gd name="connsiteX46" fmla="*/ 388501 w 6845907"/>
                  <a:gd name="connsiteY46" fmla="*/ 4833638 h 6855555"/>
                  <a:gd name="connsiteX47" fmla="*/ 388024 w 6845907"/>
                  <a:gd name="connsiteY47" fmla="*/ 5373452 h 6855555"/>
                  <a:gd name="connsiteX48" fmla="*/ 590722 w 6845907"/>
                  <a:gd name="connsiteY48" fmla="*/ 5530291 h 6855555"/>
                  <a:gd name="connsiteX49" fmla="*/ 805527 w 6845907"/>
                  <a:gd name="connsiteY49" fmla="*/ 5384544 h 6855555"/>
                  <a:gd name="connsiteX50" fmla="*/ 805765 w 6845907"/>
                  <a:gd name="connsiteY50" fmla="*/ 4562001 h 6855555"/>
                  <a:gd name="connsiteX51" fmla="*/ 670812 w 6845907"/>
                  <a:gd name="connsiteY51" fmla="*/ 4418878 h 6855555"/>
                  <a:gd name="connsiteX52" fmla="*/ 593764 w 6845907"/>
                  <a:gd name="connsiteY52" fmla="*/ 4417626 h 6855555"/>
                  <a:gd name="connsiteX53" fmla="*/ 65280 w 6845907"/>
                  <a:gd name="connsiteY53" fmla="*/ 4361987 h 6855555"/>
                  <a:gd name="connsiteX54" fmla="*/ 30692 w 6845907"/>
                  <a:gd name="connsiteY54" fmla="*/ 3705884 h 6855555"/>
                  <a:gd name="connsiteX55" fmla="*/ 199518 w 6845907"/>
                  <a:gd name="connsiteY55" fmla="*/ 3573555 h 6855555"/>
                  <a:gd name="connsiteX56" fmla="*/ 816261 w 6845907"/>
                  <a:gd name="connsiteY56" fmla="*/ 3570275 h 6855555"/>
                  <a:gd name="connsiteX57" fmla="*/ 1046570 w 6845907"/>
                  <a:gd name="connsiteY57" fmla="*/ 3808277 h 6855555"/>
                  <a:gd name="connsiteX58" fmla="*/ 1111990 w 6845907"/>
                  <a:gd name="connsiteY58" fmla="*/ 4133645 h 6855555"/>
                  <a:gd name="connsiteX59" fmla="*/ 1167152 w 6845907"/>
                  <a:gd name="connsiteY59" fmla="*/ 3796947 h 6855555"/>
                  <a:gd name="connsiteX60" fmla="*/ 1176157 w 6845907"/>
                  <a:gd name="connsiteY60" fmla="*/ 3103394 h 6855555"/>
                  <a:gd name="connsiteX61" fmla="*/ 909888 w 6845907"/>
                  <a:gd name="connsiteY61" fmla="*/ 2850901 h 6855555"/>
                  <a:gd name="connsiteX62" fmla="*/ 190334 w 6845907"/>
                  <a:gd name="connsiteY62" fmla="*/ 2854538 h 6855555"/>
                  <a:gd name="connsiteX63" fmla="*/ 19600 w 6845907"/>
                  <a:gd name="connsiteY63" fmla="*/ 2694419 h 6855555"/>
                  <a:gd name="connsiteX64" fmla="*/ 584878 w 6845907"/>
                  <a:gd name="connsiteY64" fmla="*/ 2081791 h 6855555"/>
                  <a:gd name="connsiteX65" fmla="*/ 1818602 w 6845907"/>
                  <a:gd name="connsiteY65" fmla="*/ 2086740 h 6855555"/>
                  <a:gd name="connsiteX66" fmla="*/ 2086482 w 6845907"/>
                  <a:gd name="connsiteY66" fmla="*/ 1808365 h 6855555"/>
                  <a:gd name="connsiteX67" fmla="*/ 2078908 w 6845907"/>
                  <a:gd name="connsiteY67" fmla="*/ 240447 h 6855555"/>
                  <a:gd name="connsiteX68" fmla="*/ 2302718 w 6845907"/>
                  <a:gd name="connsiteY68" fmla="*/ 0 h 6855555"/>
                  <a:gd name="connsiteX69" fmla="*/ 2834720 w 6845907"/>
                  <a:gd name="connsiteY69" fmla="*/ 525919 h 6855555"/>
                  <a:gd name="connsiteX70" fmla="*/ 3485156 w 6845907"/>
                  <a:gd name="connsiteY70" fmla="*/ 1162461 h 6855555"/>
                  <a:gd name="connsiteX71" fmla="*/ 4210315 w 6845907"/>
                  <a:gd name="connsiteY71" fmla="*/ 1107955 h 6855555"/>
                  <a:gd name="connsiteX72" fmla="*/ 3801399 w 6845907"/>
                  <a:gd name="connsiteY72" fmla="*/ 552695 h 6855555"/>
                  <a:gd name="connsiteX73" fmla="*/ 3978216 w 6845907"/>
                  <a:gd name="connsiteY73" fmla="*/ 792248 h 6855555"/>
                  <a:gd name="connsiteX74" fmla="*/ 4156166 w 6845907"/>
                  <a:gd name="connsiteY74" fmla="*/ 539814 h 6855555"/>
                  <a:gd name="connsiteX75" fmla="*/ 3989547 w 6845907"/>
                  <a:gd name="connsiteY75" fmla="*/ 250466 h 6855555"/>
                  <a:gd name="connsiteX76" fmla="*/ 3801399 w 6845907"/>
                  <a:gd name="connsiteY76" fmla="*/ 552695 h 6855555"/>
                  <a:gd name="connsiteX77" fmla="*/ 516298 w 6845907"/>
                  <a:gd name="connsiteY77" fmla="*/ 4170678 h 6855555"/>
                  <a:gd name="connsiteX78" fmla="*/ 809761 w 6845907"/>
                  <a:gd name="connsiteY78" fmla="*/ 3984319 h 6855555"/>
                  <a:gd name="connsiteX79" fmla="*/ 540152 w 6845907"/>
                  <a:gd name="connsiteY79" fmla="*/ 3817879 h 6855555"/>
                  <a:gd name="connsiteX80" fmla="*/ 266667 w 6845907"/>
                  <a:gd name="connsiteY80" fmla="*/ 4005251 h 6855555"/>
                  <a:gd name="connsiteX81" fmla="*/ 516298 w 6845907"/>
                  <a:gd name="connsiteY81" fmla="*/ 4170678 h 685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6845907" h="6855555">
                    <a:moveTo>
                      <a:pt x="4210315" y="1107955"/>
                    </a:moveTo>
                    <a:cubicBezTo>
                      <a:pt x="4011552" y="1004071"/>
                      <a:pt x="3874094" y="1035260"/>
                      <a:pt x="3744090" y="1036512"/>
                    </a:cubicBezTo>
                    <a:cubicBezTo>
                      <a:pt x="3613013" y="1037824"/>
                      <a:pt x="3557553" y="992979"/>
                      <a:pt x="3561131" y="858920"/>
                    </a:cubicBezTo>
                    <a:cubicBezTo>
                      <a:pt x="3567094" y="636303"/>
                      <a:pt x="3566856" y="413269"/>
                      <a:pt x="3561071" y="190652"/>
                    </a:cubicBezTo>
                    <a:cubicBezTo>
                      <a:pt x="3557672" y="58263"/>
                      <a:pt x="3610091" y="0"/>
                      <a:pt x="3742599" y="13776"/>
                    </a:cubicBezTo>
                    <a:cubicBezTo>
                      <a:pt x="3776472" y="17294"/>
                      <a:pt x="3811120" y="14193"/>
                      <a:pt x="3845350" y="14014"/>
                    </a:cubicBezTo>
                    <a:cubicBezTo>
                      <a:pt x="4386655" y="11450"/>
                      <a:pt x="4394408" y="11450"/>
                      <a:pt x="4395064" y="560627"/>
                    </a:cubicBezTo>
                    <a:cubicBezTo>
                      <a:pt x="4395302" y="743109"/>
                      <a:pt x="4453625" y="800001"/>
                      <a:pt x="4631038" y="790280"/>
                    </a:cubicBezTo>
                    <a:cubicBezTo>
                      <a:pt x="4870234" y="777101"/>
                      <a:pt x="5110920" y="780321"/>
                      <a:pt x="5350592" y="788491"/>
                    </a:cubicBezTo>
                    <a:cubicBezTo>
                      <a:pt x="5530927" y="794634"/>
                      <a:pt x="5503674" y="674708"/>
                      <a:pt x="5508207" y="565040"/>
                    </a:cubicBezTo>
                    <a:cubicBezTo>
                      <a:pt x="5512977" y="449944"/>
                      <a:pt x="5499619" y="363474"/>
                      <a:pt x="5347252" y="371167"/>
                    </a:cubicBezTo>
                    <a:cubicBezTo>
                      <a:pt x="5167811" y="380172"/>
                      <a:pt x="4987476" y="371584"/>
                      <a:pt x="4807558" y="372598"/>
                    </a:cubicBezTo>
                    <a:cubicBezTo>
                      <a:pt x="4727289" y="373075"/>
                      <a:pt x="4676242" y="350116"/>
                      <a:pt x="4680356" y="256430"/>
                    </a:cubicBezTo>
                    <a:cubicBezTo>
                      <a:pt x="4683875" y="176400"/>
                      <a:pt x="4709041" y="126724"/>
                      <a:pt x="4799566" y="126843"/>
                    </a:cubicBezTo>
                    <a:cubicBezTo>
                      <a:pt x="5442251" y="127797"/>
                      <a:pt x="6084875" y="128274"/>
                      <a:pt x="6727559" y="126366"/>
                    </a:cubicBezTo>
                    <a:cubicBezTo>
                      <a:pt x="6821484" y="126068"/>
                      <a:pt x="6841223" y="177354"/>
                      <a:pt x="6845516" y="255535"/>
                    </a:cubicBezTo>
                    <a:cubicBezTo>
                      <a:pt x="6850466" y="346001"/>
                      <a:pt x="6808424" y="374268"/>
                      <a:pt x="6723146" y="373373"/>
                    </a:cubicBezTo>
                    <a:cubicBezTo>
                      <a:pt x="6466120" y="370690"/>
                      <a:pt x="6208737" y="380351"/>
                      <a:pt x="5952068" y="370272"/>
                    </a:cubicBezTo>
                    <a:cubicBezTo>
                      <a:pt x="5798330" y="364249"/>
                      <a:pt x="5745255" y="410287"/>
                      <a:pt x="5744002" y="571540"/>
                    </a:cubicBezTo>
                    <a:cubicBezTo>
                      <a:pt x="5740424" y="1033232"/>
                      <a:pt x="5732791" y="1033173"/>
                      <a:pt x="5268952" y="1033173"/>
                    </a:cubicBezTo>
                    <a:cubicBezTo>
                      <a:pt x="5089034" y="1033173"/>
                      <a:pt x="4909056" y="1035200"/>
                      <a:pt x="4729138" y="1032576"/>
                    </a:cubicBezTo>
                    <a:cubicBezTo>
                      <a:pt x="4548027" y="1029952"/>
                      <a:pt x="4350874" y="992323"/>
                      <a:pt x="4393215" y="1290735"/>
                    </a:cubicBezTo>
                    <a:cubicBezTo>
                      <a:pt x="4408601" y="1399271"/>
                      <a:pt x="4307401" y="1399092"/>
                      <a:pt x="4229398" y="1399151"/>
                    </a:cubicBezTo>
                    <a:cubicBezTo>
                      <a:pt x="3740989" y="1399688"/>
                      <a:pt x="3252521" y="1397303"/>
                      <a:pt x="2764112" y="1400583"/>
                    </a:cubicBezTo>
                    <a:cubicBezTo>
                      <a:pt x="2641264" y="1401417"/>
                      <a:pt x="2598625" y="1348939"/>
                      <a:pt x="2600593" y="1230862"/>
                    </a:cubicBezTo>
                    <a:cubicBezTo>
                      <a:pt x="2604827" y="973896"/>
                      <a:pt x="2603515" y="716751"/>
                      <a:pt x="2599937" y="459725"/>
                    </a:cubicBezTo>
                    <a:cubicBezTo>
                      <a:pt x="2598566" y="363951"/>
                      <a:pt x="2633691" y="242415"/>
                      <a:pt x="2466594" y="238301"/>
                    </a:cubicBezTo>
                    <a:cubicBezTo>
                      <a:pt x="2299438" y="234186"/>
                      <a:pt x="2326035" y="352799"/>
                      <a:pt x="2325737" y="451197"/>
                    </a:cubicBezTo>
                    <a:cubicBezTo>
                      <a:pt x="2324186" y="999598"/>
                      <a:pt x="2318759" y="1548119"/>
                      <a:pt x="2328599" y="2096342"/>
                    </a:cubicBezTo>
                    <a:cubicBezTo>
                      <a:pt x="2331819" y="2274232"/>
                      <a:pt x="2279222" y="2332376"/>
                      <a:pt x="2097693" y="2328679"/>
                    </a:cubicBezTo>
                    <a:cubicBezTo>
                      <a:pt x="1558058" y="2317706"/>
                      <a:pt x="1018065" y="2324385"/>
                      <a:pt x="478251" y="2325220"/>
                    </a:cubicBezTo>
                    <a:cubicBezTo>
                      <a:pt x="370551" y="2325399"/>
                      <a:pt x="248001" y="2294806"/>
                      <a:pt x="251877" y="2478064"/>
                    </a:cubicBezTo>
                    <a:cubicBezTo>
                      <a:pt x="255813" y="2665436"/>
                      <a:pt x="386891" y="2618802"/>
                      <a:pt x="488747" y="2620591"/>
                    </a:cubicBezTo>
                    <a:cubicBezTo>
                      <a:pt x="728598" y="2624766"/>
                      <a:pt x="968926" y="2629596"/>
                      <a:pt x="1208419" y="2619518"/>
                    </a:cubicBezTo>
                    <a:cubicBezTo>
                      <a:pt x="1360249" y="2613137"/>
                      <a:pt x="1420302" y="2656133"/>
                      <a:pt x="1416903" y="2818936"/>
                    </a:cubicBezTo>
                    <a:cubicBezTo>
                      <a:pt x="1407242" y="3281464"/>
                      <a:pt x="1409388" y="3744349"/>
                      <a:pt x="1415829" y="4206996"/>
                    </a:cubicBezTo>
                    <a:cubicBezTo>
                      <a:pt x="1417857" y="4350537"/>
                      <a:pt x="1396030" y="4444640"/>
                      <a:pt x="1223149" y="4417984"/>
                    </a:cubicBezTo>
                    <a:cubicBezTo>
                      <a:pt x="1071736" y="4394607"/>
                      <a:pt x="1034643" y="4471536"/>
                      <a:pt x="1038043" y="4611081"/>
                    </a:cubicBezTo>
                    <a:cubicBezTo>
                      <a:pt x="1045676" y="4927920"/>
                      <a:pt x="1034107" y="5245297"/>
                      <a:pt x="1042277" y="5562077"/>
                    </a:cubicBezTo>
                    <a:cubicBezTo>
                      <a:pt x="1046213" y="5714742"/>
                      <a:pt x="998922" y="5768950"/>
                      <a:pt x="838862" y="5770799"/>
                    </a:cubicBezTo>
                    <a:cubicBezTo>
                      <a:pt x="388322" y="5776106"/>
                      <a:pt x="388560" y="5783680"/>
                      <a:pt x="388381" y="6241376"/>
                    </a:cubicBezTo>
                    <a:cubicBezTo>
                      <a:pt x="388322" y="6404180"/>
                      <a:pt x="386592" y="6566982"/>
                      <a:pt x="387069" y="6729786"/>
                    </a:cubicBezTo>
                    <a:cubicBezTo>
                      <a:pt x="387308" y="6812976"/>
                      <a:pt x="352779" y="6855317"/>
                      <a:pt x="265057" y="6855555"/>
                    </a:cubicBezTo>
                    <a:cubicBezTo>
                      <a:pt x="173338" y="6855794"/>
                      <a:pt x="148530" y="6805403"/>
                      <a:pt x="148590" y="6725611"/>
                    </a:cubicBezTo>
                    <a:cubicBezTo>
                      <a:pt x="148948" y="6091514"/>
                      <a:pt x="148828" y="5457418"/>
                      <a:pt x="148172" y="4823321"/>
                    </a:cubicBezTo>
                    <a:cubicBezTo>
                      <a:pt x="148113" y="4746213"/>
                      <a:pt x="163260" y="4693556"/>
                      <a:pt x="259809" y="4690992"/>
                    </a:cubicBezTo>
                    <a:cubicBezTo>
                      <a:pt x="367628" y="4688129"/>
                      <a:pt x="389395" y="4743589"/>
                      <a:pt x="388501" y="4833638"/>
                    </a:cubicBezTo>
                    <a:cubicBezTo>
                      <a:pt x="386712" y="5013556"/>
                      <a:pt x="393331" y="5193653"/>
                      <a:pt x="388024" y="5373452"/>
                    </a:cubicBezTo>
                    <a:cubicBezTo>
                      <a:pt x="383491" y="5526475"/>
                      <a:pt x="479682" y="5533154"/>
                      <a:pt x="590722" y="5530291"/>
                    </a:cubicBezTo>
                    <a:cubicBezTo>
                      <a:pt x="694248" y="5527608"/>
                      <a:pt x="806302" y="5542815"/>
                      <a:pt x="805527" y="5384544"/>
                    </a:cubicBezTo>
                    <a:cubicBezTo>
                      <a:pt x="804155" y="5110343"/>
                      <a:pt x="804394" y="4836143"/>
                      <a:pt x="805765" y="4562001"/>
                    </a:cubicBezTo>
                    <a:cubicBezTo>
                      <a:pt x="806242" y="4468912"/>
                      <a:pt x="770223" y="4415598"/>
                      <a:pt x="670812" y="4418878"/>
                    </a:cubicBezTo>
                    <a:cubicBezTo>
                      <a:pt x="645169" y="4419713"/>
                      <a:pt x="619108" y="4420846"/>
                      <a:pt x="593764" y="4417626"/>
                    </a:cubicBezTo>
                    <a:cubicBezTo>
                      <a:pt x="411400" y="4394249"/>
                      <a:pt x="140957" y="4508986"/>
                      <a:pt x="65280" y="4361987"/>
                    </a:cubicBezTo>
                    <a:cubicBezTo>
                      <a:pt x="-26080" y="4184513"/>
                      <a:pt x="37848" y="3928084"/>
                      <a:pt x="30692" y="3705884"/>
                    </a:cubicBezTo>
                    <a:cubicBezTo>
                      <a:pt x="26637" y="3579876"/>
                      <a:pt x="106965" y="3573078"/>
                      <a:pt x="199518" y="3573555"/>
                    </a:cubicBezTo>
                    <a:cubicBezTo>
                      <a:pt x="405139" y="3574569"/>
                      <a:pt x="611654" y="3584945"/>
                      <a:pt x="816261" y="3570275"/>
                    </a:cubicBezTo>
                    <a:cubicBezTo>
                      <a:pt x="1004289" y="3556857"/>
                      <a:pt x="1047525" y="3636469"/>
                      <a:pt x="1046570" y="3808277"/>
                    </a:cubicBezTo>
                    <a:cubicBezTo>
                      <a:pt x="1045914" y="3922538"/>
                      <a:pt x="975068" y="4133526"/>
                      <a:pt x="1111990" y="4133645"/>
                    </a:cubicBezTo>
                    <a:cubicBezTo>
                      <a:pt x="1230663" y="4133764"/>
                      <a:pt x="1160652" y="3916157"/>
                      <a:pt x="1167152" y="3796947"/>
                    </a:cubicBezTo>
                    <a:cubicBezTo>
                      <a:pt x="1179735" y="3566280"/>
                      <a:pt x="1157312" y="3333227"/>
                      <a:pt x="1176157" y="3103394"/>
                    </a:cubicBezTo>
                    <a:cubicBezTo>
                      <a:pt x="1193809" y="2887993"/>
                      <a:pt x="1103224" y="2839809"/>
                      <a:pt x="909888" y="2850901"/>
                    </a:cubicBezTo>
                    <a:cubicBezTo>
                      <a:pt x="670752" y="2864557"/>
                      <a:pt x="430185" y="2849827"/>
                      <a:pt x="190334" y="2854538"/>
                    </a:cubicBezTo>
                    <a:cubicBezTo>
                      <a:pt x="73510" y="2856804"/>
                      <a:pt x="29440" y="2817803"/>
                      <a:pt x="19600" y="2694419"/>
                    </a:cubicBezTo>
                    <a:cubicBezTo>
                      <a:pt x="-29301" y="2081612"/>
                      <a:pt x="-33177" y="2081910"/>
                      <a:pt x="584878" y="2081791"/>
                    </a:cubicBezTo>
                    <a:cubicBezTo>
                      <a:pt x="996179" y="2081731"/>
                      <a:pt x="1408017" y="2069625"/>
                      <a:pt x="1818602" y="2086740"/>
                    </a:cubicBezTo>
                    <a:cubicBezTo>
                      <a:pt x="2040205" y="2095984"/>
                      <a:pt x="2091909" y="2016371"/>
                      <a:pt x="2086482" y="1808365"/>
                    </a:cubicBezTo>
                    <a:cubicBezTo>
                      <a:pt x="2072885" y="1286024"/>
                      <a:pt x="2087555" y="762967"/>
                      <a:pt x="2078908" y="240447"/>
                    </a:cubicBezTo>
                    <a:cubicBezTo>
                      <a:pt x="2075927" y="71025"/>
                      <a:pt x="2113735" y="-60"/>
                      <a:pt x="2302718" y="0"/>
                    </a:cubicBezTo>
                    <a:cubicBezTo>
                      <a:pt x="2834958" y="179"/>
                      <a:pt x="2834958" y="-8587"/>
                      <a:pt x="2834720" y="525919"/>
                    </a:cubicBezTo>
                    <a:cubicBezTo>
                      <a:pt x="2834421" y="1167053"/>
                      <a:pt x="2834481" y="1170929"/>
                      <a:pt x="3485156" y="1162461"/>
                    </a:cubicBezTo>
                    <a:cubicBezTo>
                      <a:pt x="3701273" y="1159658"/>
                      <a:pt x="3922577" y="1197586"/>
                      <a:pt x="4210315" y="1107955"/>
                    </a:cubicBezTo>
                    <a:close/>
                    <a:moveTo>
                      <a:pt x="3801399" y="552695"/>
                    </a:moveTo>
                    <a:cubicBezTo>
                      <a:pt x="3809152" y="638927"/>
                      <a:pt x="3742719" y="794097"/>
                      <a:pt x="3978216" y="792248"/>
                    </a:cubicBezTo>
                    <a:cubicBezTo>
                      <a:pt x="4185805" y="790638"/>
                      <a:pt x="4166304" y="665166"/>
                      <a:pt x="4156166" y="539814"/>
                    </a:cubicBezTo>
                    <a:cubicBezTo>
                      <a:pt x="4146625" y="422751"/>
                      <a:pt x="4229100" y="257920"/>
                      <a:pt x="3989547" y="250466"/>
                    </a:cubicBezTo>
                    <a:cubicBezTo>
                      <a:pt x="3765201" y="243429"/>
                      <a:pt x="3795674" y="380589"/>
                      <a:pt x="3801399" y="552695"/>
                    </a:cubicBezTo>
                    <a:close/>
                    <a:moveTo>
                      <a:pt x="516298" y="4170678"/>
                    </a:moveTo>
                    <a:cubicBezTo>
                      <a:pt x="667055" y="4169425"/>
                      <a:pt x="816082" y="4212005"/>
                      <a:pt x="809761" y="3984319"/>
                    </a:cubicBezTo>
                    <a:cubicBezTo>
                      <a:pt x="803857" y="3768978"/>
                      <a:pt x="657752" y="3820920"/>
                      <a:pt x="540152" y="3817879"/>
                    </a:cubicBezTo>
                    <a:cubicBezTo>
                      <a:pt x="408776" y="3814479"/>
                      <a:pt x="260584" y="3777506"/>
                      <a:pt x="266667" y="4005251"/>
                    </a:cubicBezTo>
                    <a:cubicBezTo>
                      <a:pt x="272511" y="4222560"/>
                      <a:pt x="419272" y="4160600"/>
                      <a:pt x="516298" y="4170678"/>
                    </a:cubicBezTo>
                    <a:close/>
                  </a:path>
                </a:pathLst>
              </a:custGeom>
              <a:grpFill/>
              <a:ln w="5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>
              <a:xfrm>
                <a:off x="-38158136" y="16844"/>
                <a:ext cx="1660278" cy="1658020"/>
              </a:xfrm>
              <a:custGeom>
                <a:avLst/>
                <a:gdLst>
                  <a:gd name="connsiteX0" fmla="*/ 1656545 w 1660284"/>
                  <a:gd name="connsiteY0" fmla="*/ 841063 h 1658022"/>
                  <a:gd name="connsiteX1" fmla="*/ 1659467 w 1660284"/>
                  <a:gd name="connsiteY1" fmla="*/ 1455719 h 1658022"/>
                  <a:gd name="connsiteX2" fmla="*/ 1450626 w 1660284"/>
                  <a:gd name="connsiteY2" fmla="*/ 1657881 h 1658022"/>
                  <a:gd name="connsiteX3" fmla="*/ 195493 w 1660284"/>
                  <a:gd name="connsiteY3" fmla="*/ 1657106 h 1658022"/>
                  <a:gd name="connsiteX4" fmla="*/ 129 w 1660284"/>
                  <a:gd name="connsiteY4" fmla="*/ 1467169 h 1658022"/>
                  <a:gd name="connsiteX5" fmla="*/ 70 w 1660284"/>
                  <a:gd name="connsiteY5" fmla="*/ 186393 h 1658022"/>
                  <a:gd name="connsiteX6" fmla="*/ 196805 w 1660284"/>
                  <a:gd name="connsiteY6" fmla="*/ 94 h 1658022"/>
                  <a:gd name="connsiteX7" fmla="*/ 1477581 w 1660284"/>
                  <a:gd name="connsiteY7" fmla="*/ 273 h 1658022"/>
                  <a:gd name="connsiteX8" fmla="*/ 1658215 w 1660284"/>
                  <a:gd name="connsiteY8" fmla="*/ 175122 h 1658022"/>
                  <a:gd name="connsiteX9" fmla="*/ 1656545 w 1660284"/>
                  <a:gd name="connsiteY9" fmla="*/ 841063 h 1658022"/>
                  <a:gd name="connsiteX10" fmla="*/ 239802 w 1660284"/>
                  <a:gd name="connsiteY10" fmla="*/ 840646 h 1658022"/>
                  <a:gd name="connsiteX11" fmla="*/ 813488 w 1660284"/>
                  <a:gd name="connsiteY11" fmla="*/ 1421966 h 1658022"/>
                  <a:gd name="connsiteX12" fmla="*/ 1419914 w 1660284"/>
                  <a:gd name="connsiteY12" fmla="*/ 823352 h 1658022"/>
                  <a:gd name="connsiteX13" fmla="*/ 847122 w 1660284"/>
                  <a:gd name="connsiteY13" fmla="*/ 246027 h 1658022"/>
                  <a:gd name="connsiteX14" fmla="*/ 239802 w 1660284"/>
                  <a:gd name="connsiteY14" fmla="*/ 840646 h 165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60284" h="1658022">
                    <a:moveTo>
                      <a:pt x="1656545" y="841063"/>
                    </a:moveTo>
                    <a:cubicBezTo>
                      <a:pt x="1656724" y="1045968"/>
                      <a:pt x="1648077" y="1251410"/>
                      <a:pt x="1659467" y="1455719"/>
                    </a:cubicBezTo>
                    <a:cubicBezTo>
                      <a:pt x="1668472" y="1617389"/>
                      <a:pt x="1603351" y="1660863"/>
                      <a:pt x="1450626" y="1657881"/>
                    </a:cubicBezTo>
                    <a:cubicBezTo>
                      <a:pt x="1032408" y="1649771"/>
                      <a:pt x="613831" y="1651083"/>
                      <a:pt x="195493" y="1657106"/>
                    </a:cubicBezTo>
                    <a:cubicBezTo>
                      <a:pt x="54755" y="1659133"/>
                      <a:pt x="-2256" y="1614467"/>
                      <a:pt x="129" y="1467169"/>
                    </a:cubicBezTo>
                    <a:cubicBezTo>
                      <a:pt x="7047" y="1040363"/>
                      <a:pt x="6809" y="613258"/>
                      <a:pt x="70" y="186393"/>
                    </a:cubicBezTo>
                    <a:cubicBezTo>
                      <a:pt x="-2316" y="38200"/>
                      <a:pt x="56305" y="-2232"/>
                      <a:pt x="196805" y="94"/>
                    </a:cubicBezTo>
                    <a:cubicBezTo>
                      <a:pt x="623611" y="7131"/>
                      <a:pt x="1050715" y="6534"/>
                      <a:pt x="1477581" y="273"/>
                    </a:cubicBezTo>
                    <a:cubicBezTo>
                      <a:pt x="1609195" y="-1636"/>
                      <a:pt x="1662211" y="41182"/>
                      <a:pt x="1658215" y="175122"/>
                    </a:cubicBezTo>
                    <a:cubicBezTo>
                      <a:pt x="1651536" y="396903"/>
                      <a:pt x="1656366" y="619043"/>
                      <a:pt x="1656545" y="841063"/>
                    </a:cubicBezTo>
                    <a:close/>
                    <a:moveTo>
                      <a:pt x="239802" y="840646"/>
                    </a:moveTo>
                    <a:cubicBezTo>
                      <a:pt x="239742" y="1422025"/>
                      <a:pt x="239742" y="1422025"/>
                      <a:pt x="813488" y="1421966"/>
                    </a:cubicBezTo>
                    <a:cubicBezTo>
                      <a:pt x="1419855" y="1421906"/>
                      <a:pt x="1419855" y="1421906"/>
                      <a:pt x="1419914" y="823352"/>
                    </a:cubicBezTo>
                    <a:cubicBezTo>
                      <a:pt x="1419974" y="246206"/>
                      <a:pt x="1419974" y="246206"/>
                      <a:pt x="847122" y="246027"/>
                    </a:cubicBezTo>
                    <a:cubicBezTo>
                      <a:pt x="239861" y="245849"/>
                      <a:pt x="239861" y="245849"/>
                      <a:pt x="239802" y="840646"/>
                    </a:cubicBezTo>
                    <a:close/>
                  </a:path>
                </a:pathLst>
              </a:custGeom>
              <a:grpFill/>
              <a:ln w="5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图形 21"/>
          <p:cNvSpPr/>
          <p:nvPr/>
        </p:nvSpPr>
        <p:spPr>
          <a:xfrm>
            <a:off x="1208698" y="431786"/>
            <a:ext cx="3570169" cy="241698"/>
          </a:xfrm>
          <a:custGeom>
            <a:avLst/>
            <a:gdLst>
              <a:gd name="connsiteX0" fmla="*/ 212254 w 2260415"/>
              <a:gd name="connsiteY0" fmla="*/ 323785 h 365619"/>
              <a:gd name="connsiteX1" fmla="*/ 188156 w 2260415"/>
              <a:gd name="connsiteY1" fmla="*/ 349693 h 365619"/>
              <a:gd name="connsiteX2" fmla="*/ 42043 w 2260415"/>
              <a:gd name="connsiteY2" fmla="*/ 306164 h 365619"/>
              <a:gd name="connsiteX3" fmla="*/ 7848 w 2260415"/>
              <a:gd name="connsiteY3" fmla="*/ 233583 h 365619"/>
              <a:gd name="connsiteX4" fmla="*/ 79571 w 2260415"/>
              <a:gd name="connsiteY4" fmla="*/ 152335 h 365619"/>
              <a:gd name="connsiteX5" fmla="*/ 155676 w 2260415"/>
              <a:gd name="connsiteY5" fmla="*/ 74420 h 365619"/>
              <a:gd name="connsiteX6" fmla="*/ 195014 w 2260415"/>
              <a:gd name="connsiteY6" fmla="*/ 53370 h 365619"/>
              <a:gd name="connsiteX7" fmla="*/ 243211 w 2260415"/>
              <a:gd name="connsiteY7" fmla="*/ 41273 h 365619"/>
              <a:gd name="connsiteX8" fmla="*/ 405612 w 2260415"/>
              <a:gd name="connsiteY8" fmla="*/ 7460 h 365619"/>
              <a:gd name="connsiteX9" fmla="*/ 619448 w 2260415"/>
              <a:gd name="connsiteY9" fmla="*/ 4793 h 365619"/>
              <a:gd name="connsiteX10" fmla="*/ 777468 w 2260415"/>
              <a:gd name="connsiteY10" fmla="*/ 6031 h 365619"/>
              <a:gd name="connsiteX11" fmla="*/ 988732 w 2260415"/>
              <a:gd name="connsiteY11" fmla="*/ 17937 h 365619"/>
              <a:gd name="connsiteX12" fmla="*/ 1243431 w 2260415"/>
              <a:gd name="connsiteY12" fmla="*/ 32225 h 365619"/>
              <a:gd name="connsiteX13" fmla="*/ 1785118 w 2260415"/>
              <a:gd name="connsiteY13" fmla="*/ 98804 h 365619"/>
              <a:gd name="connsiteX14" fmla="*/ 1829314 w 2260415"/>
              <a:gd name="connsiteY14" fmla="*/ 109568 h 365619"/>
              <a:gd name="connsiteX15" fmla="*/ 1839601 w 2260415"/>
              <a:gd name="connsiteY15" fmla="*/ 120998 h 365619"/>
              <a:gd name="connsiteX16" fmla="*/ 1824932 w 2260415"/>
              <a:gd name="connsiteY16" fmla="*/ 139476 h 365619"/>
              <a:gd name="connsiteX17" fmla="*/ 2013146 w 2260415"/>
              <a:gd name="connsiteY17" fmla="*/ 188816 h 365619"/>
              <a:gd name="connsiteX18" fmla="*/ 1909609 w 2260415"/>
              <a:gd name="connsiteY18" fmla="*/ 179767 h 365619"/>
              <a:gd name="connsiteX19" fmla="*/ 2260415 w 2260415"/>
              <a:gd name="connsiteY19" fmla="*/ 258539 h 365619"/>
              <a:gd name="connsiteX20" fmla="*/ 2204980 w 2260415"/>
              <a:gd name="connsiteY20" fmla="*/ 254443 h 365619"/>
              <a:gd name="connsiteX21" fmla="*/ 2236507 w 2260415"/>
              <a:gd name="connsiteY21" fmla="*/ 274636 h 365619"/>
              <a:gd name="connsiteX22" fmla="*/ 2059628 w 2260415"/>
              <a:gd name="connsiteY22" fmla="*/ 262539 h 365619"/>
              <a:gd name="connsiteX23" fmla="*/ 2071153 w 2260415"/>
              <a:gd name="connsiteY23" fmla="*/ 277970 h 365619"/>
              <a:gd name="connsiteX24" fmla="*/ 2052961 w 2260415"/>
              <a:gd name="connsiteY24" fmla="*/ 283875 h 365619"/>
              <a:gd name="connsiteX25" fmla="*/ 1919325 w 2260415"/>
              <a:gd name="connsiteY25" fmla="*/ 265111 h 365619"/>
              <a:gd name="connsiteX26" fmla="*/ 1701107 w 2260415"/>
              <a:gd name="connsiteY26" fmla="*/ 253490 h 365619"/>
              <a:gd name="connsiteX27" fmla="*/ 1538611 w 2260415"/>
              <a:gd name="connsiteY27" fmla="*/ 248061 h 365619"/>
              <a:gd name="connsiteX28" fmla="*/ 1179328 w 2260415"/>
              <a:gd name="connsiteY28" fmla="*/ 254062 h 365619"/>
              <a:gd name="connsiteX29" fmla="*/ 972540 w 2260415"/>
              <a:gd name="connsiteY29" fmla="*/ 259491 h 365619"/>
              <a:gd name="connsiteX30" fmla="*/ 645928 w 2260415"/>
              <a:gd name="connsiteY30" fmla="*/ 282065 h 365619"/>
              <a:gd name="connsiteX31" fmla="*/ 519817 w 2260415"/>
              <a:gd name="connsiteY31" fmla="*/ 297401 h 365619"/>
              <a:gd name="connsiteX32" fmla="*/ 450475 w 2260415"/>
              <a:gd name="connsiteY32" fmla="*/ 332167 h 365619"/>
              <a:gd name="connsiteX33" fmla="*/ 385038 w 2260415"/>
              <a:gd name="connsiteY33" fmla="*/ 348645 h 365619"/>
              <a:gd name="connsiteX34" fmla="*/ 358177 w 2260415"/>
              <a:gd name="connsiteY34" fmla="*/ 351503 h 365619"/>
              <a:gd name="connsiteX35" fmla="*/ 267404 w 2260415"/>
              <a:gd name="connsiteY35" fmla="*/ 348836 h 365619"/>
              <a:gd name="connsiteX36" fmla="*/ 212254 w 2260415"/>
              <a:gd name="connsiteY36" fmla="*/ 323785 h 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60415" h="365619">
                <a:moveTo>
                  <a:pt x="212254" y="323785"/>
                </a:moveTo>
                <a:cubicBezTo>
                  <a:pt x="204920" y="339787"/>
                  <a:pt x="211207" y="375982"/>
                  <a:pt x="188156" y="349693"/>
                </a:cubicBezTo>
                <a:cubicBezTo>
                  <a:pt x="146056" y="301687"/>
                  <a:pt x="92144" y="314260"/>
                  <a:pt x="42043" y="306164"/>
                </a:cubicBezTo>
                <a:cubicBezTo>
                  <a:pt x="-6725" y="298353"/>
                  <a:pt x="-5297" y="278827"/>
                  <a:pt x="7848" y="233583"/>
                </a:cubicBezTo>
                <a:cubicBezTo>
                  <a:pt x="20802" y="189006"/>
                  <a:pt x="48139" y="174433"/>
                  <a:pt x="79571" y="152335"/>
                </a:cubicBezTo>
                <a:cubicBezTo>
                  <a:pt x="108813" y="131761"/>
                  <a:pt x="130911" y="101090"/>
                  <a:pt x="155676" y="74420"/>
                </a:cubicBezTo>
                <a:cubicBezTo>
                  <a:pt x="166534" y="62705"/>
                  <a:pt x="177964" y="54894"/>
                  <a:pt x="195014" y="53370"/>
                </a:cubicBezTo>
                <a:cubicBezTo>
                  <a:pt x="211397" y="51941"/>
                  <a:pt x="228066" y="47560"/>
                  <a:pt x="243211" y="41273"/>
                </a:cubicBezTo>
                <a:cubicBezTo>
                  <a:pt x="295408" y="19747"/>
                  <a:pt x="349986" y="14699"/>
                  <a:pt x="405612" y="7460"/>
                </a:cubicBezTo>
                <a:cubicBezTo>
                  <a:pt x="477526" y="-1780"/>
                  <a:pt x="547630" y="-2161"/>
                  <a:pt x="619448" y="4793"/>
                </a:cubicBezTo>
                <a:cubicBezTo>
                  <a:pt x="671645" y="9841"/>
                  <a:pt x="724890" y="3935"/>
                  <a:pt x="777468" y="6031"/>
                </a:cubicBezTo>
                <a:cubicBezTo>
                  <a:pt x="847953" y="8793"/>
                  <a:pt x="918343" y="18223"/>
                  <a:pt x="988732" y="17937"/>
                </a:cubicBezTo>
                <a:cubicBezTo>
                  <a:pt x="1074076" y="17651"/>
                  <a:pt x="1158658" y="26033"/>
                  <a:pt x="1243431" y="32225"/>
                </a:cubicBezTo>
                <a:cubicBezTo>
                  <a:pt x="1425073" y="45560"/>
                  <a:pt x="1606619" y="60228"/>
                  <a:pt x="1785118" y="98804"/>
                </a:cubicBezTo>
                <a:cubicBezTo>
                  <a:pt x="1799881" y="101948"/>
                  <a:pt x="1814169" y="107282"/>
                  <a:pt x="1829314" y="109568"/>
                </a:cubicBezTo>
                <a:cubicBezTo>
                  <a:pt x="1832171" y="110044"/>
                  <a:pt x="1845411" y="103186"/>
                  <a:pt x="1839601" y="120998"/>
                </a:cubicBezTo>
                <a:cubicBezTo>
                  <a:pt x="1836743" y="129665"/>
                  <a:pt x="1835505" y="134809"/>
                  <a:pt x="1824932" y="139476"/>
                </a:cubicBezTo>
                <a:cubicBezTo>
                  <a:pt x="1889797" y="154907"/>
                  <a:pt x="1952853" y="166051"/>
                  <a:pt x="2013146" y="188816"/>
                </a:cubicBezTo>
                <a:cubicBezTo>
                  <a:pt x="1977808" y="193007"/>
                  <a:pt x="1945804" y="168718"/>
                  <a:pt x="1909609" y="179767"/>
                </a:cubicBezTo>
                <a:cubicBezTo>
                  <a:pt x="2022766" y="222344"/>
                  <a:pt x="2147735" y="213676"/>
                  <a:pt x="2260415" y="258539"/>
                </a:cubicBezTo>
                <a:cubicBezTo>
                  <a:pt x="2242794" y="270350"/>
                  <a:pt x="2224506" y="256634"/>
                  <a:pt x="2204980" y="254443"/>
                </a:cubicBezTo>
                <a:cubicBezTo>
                  <a:pt x="2211076" y="269492"/>
                  <a:pt x="2225078" y="264920"/>
                  <a:pt x="2236507" y="274636"/>
                </a:cubicBezTo>
                <a:cubicBezTo>
                  <a:pt x="2173261" y="284351"/>
                  <a:pt x="2116874" y="267016"/>
                  <a:pt x="2059628" y="262539"/>
                </a:cubicBezTo>
                <a:cubicBezTo>
                  <a:pt x="2059723" y="271493"/>
                  <a:pt x="2074678" y="267968"/>
                  <a:pt x="2071153" y="277970"/>
                </a:cubicBezTo>
                <a:cubicBezTo>
                  <a:pt x="2067915" y="287018"/>
                  <a:pt x="2059343" y="284923"/>
                  <a:pt x="2052961" y="283875"/>
                </a:cubicBezTo>
                <a:cubicBezTo>
                  <a:pt x="2008574" y="276160"/>
                  <a:pt x="1964664" y="266825"/>
                  <a:pt x="1919325" y="265111"/>
                </a:cubicBezTo>
                <a:cubicBezTo>
                  <a:pt x="1846554" y="262349"/>
                  <a:pt x="1773783" y="253586"/>
                  <a:pt x="1701107" y="253490"/>
                </a:cubicBezTo>
                <a:cubicBezTo>
                  <a:pt x="1646719" y="253395"/>
                  <a:pt x="1592522" y="245775"/>
                  <a:pt x="1538611" y="248061"/>
                </a:cubicBezTo>
                <a:cubicBezTo>
                  <a:pt x="1418881" y="253205"/>
                  <a:pt x="1299152" y="243394"/>
                  <a:pt x="1179328" y="254062"/>
                </a:cubicBezTo>
                <a:cubicBezTo>
                  <a:pt x="1110748" y="260158"/>
                  <a:pt x="1041120" y="253205"/>
                  <a:pt x="972540" y="259491"/>
                </a:cubicBezTo>
                <a:cubicBezTo>
                  <a:pt x="863764" y="269492"/>
                  <a:pt x="754417" y="270921"/>
                  <a:pt x="645928" y="282065"/>
                </a:cubicBezTo>
                <a:cubicBezTo>
                  <a:pt x="604113" y="286352"/>
                  <a:pt x="560965" y="287018"/>
                  <a:pt x="519817" y="297401"/>
                </a:cubicBezTo>
                <a:cubicBezTo>
                  <a:pt x="494575" y="303782"/>
                  <a:pt x="457714" y="289209"/>
                  <a:pt x="450475" y="332167"/>
                </a:cubicBezTo>
                <a:cubicBezTo>
                  <a:pt x="425519" y="324642"/>
                  <a:pt x="413041" y="365219"/>
                  <a:pt x="385038" y="348645"/>
                </a:cubicBezTo>
                <a:cubicBezTo>
                  <a:pt x="377227" y="343978"/>
                  <a:pt x="367798" y="347121"/>
                  <a:pt x="358177" y="351503"/>
                </a:cubicBezTo>
                <a:cubicBezTo>
                  <a:pt x="327888" y="365504"/>
                  <a:pt x="294550" y="375696"/>
                  <a:pt x="267404" y="348836"/>
                </a:cubicBezTo>
                <a:cubicBezTo>
                  <a:pt x="250354" y="332072"/>
                  <a:pt x="221684" y="355979"/>
                  <a:pt x="212254" y="323785"/>
                </a:cubicBezTo>
                <a:close/>
              </a:path>
            </a:pathLst>
          </a:custGeom>
          <a:gradFill flip="none" rotWithShape="1">
            <a:gsLst>
              <a:gs pos="100000">
                <a:srgbClr val="A94D41">
                  <a:alpha val="0"/>
                </a:srgbClr>
              </a:gs>
              <a:gs pos="0">
                <a:srgbClr val="CE6A42">
                  <a:alpha val="61000"/>
                </a:srgbClr>
              </a:gs>
            </a:gsLst>
            <a:lin ang="10800000" scaled="1"/>
            <a:tileRect/>
          </a:gradFill>
          <a:ln w="514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26" name="图形 24"/>
          <p:cNvGrpSpPr/>
          <p:nvPr/>
        </p:nvGrpSpPr>
        <p:grpSpPr>
          <a:xfrm>
            <a:off x="252130" y="134650"/>
            <a:ext cx="673245" cy="584775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27" name="任意多边形: 形状 26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992947" y="163665"/>
            <a:ext cx="2885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67311B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sym typeface="+mn-ea"/>
              </a:rPr>
              <a:t>职业汉语系列微课</a:t>
            </a:r>
            <a:endParaRPr lang="zh-CN" altLang="en-US" sz="2000" dirty="0">
              <a:solidFill>
                <a:srgbClr val="67311B"/>
              </a:solidFill>
              <a:latin typeface="华康雅宋体W9" panose="02020909000000000000" pitchFamily="49" charset="-122"/>
              <a:ea typeface="华康雅宋体W9" panose="02020909000000000000" pitchFamily="49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5" r="16205"/>
          <a:stretch>
            <a:fillRect/>
          </a:stretch>
        </p:blipFill>
        <p:spPr>
          <a:xfrm>
            <a:off x="1449738" y="1149585"/>
            <a:ext cx="4445035" cy="4299581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 rot="16200000">
            <a:off x="1179078" y="870489"/>
            <a:ext cx="627934" cy="2136553"/>
            <a:chOff x="972266" y="1752220"/>
            <a:chExt cx="627934" cy="2136553"/>
          </a:xfrm>
        </p:grpSpPr>
        <p:grpSp>
          <p:nvGrpSpPr>
            <p:cNvPr id="11" name="组合 10"/>
            <p:cNvGrpSpPr/>
            <p:nvPr/>
          </p:nvGrpSpPr>
          <p:grpSpPr>
            <a:xfrm>
              <a:off x="972266" y="1752220"/>
              <a:ext cx="627934" cy="2043805"/>
              <a:chOff x="4447443" y="2071229"/>
              <a:chExt cx="990600" cy="3224213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4447443" y="2071229"/>
                <a:ext cx="990600" cy="3224213"/>
                <a:chOff x="3536842" y="2357207"/>
                <a:chExt cx="990600" cy="3224213"/>
              </a:xfrm>
            </p:grpSpPr>
            <p:sp>
              <p:nvSpPr>
                <p:cNvPr id="16" name="任意多边形: 形状 15"/>
                <p:cNvSpPr/>
                <p:nvPr/>
              </p:nvSpPr>
              <p:spPr>
                <a:xfrm>
                  <a:off x="3536842" y="2357207"/>
                  <a:ext cx="990600" cy="3224213"/>
                </a:xfrm>
                <a:custGeom>
                  <a:avLst/>
                  <a:gdLst>
                    <a:gd name="connsiteX0" fmla="*/ 495300 w 990600"/>
                    <a:gd name="connsiteY0" fmla="*/ 0 h 3224213"/>
                    <a:gd name="connsiteX1" fmla="*/ 811253 w 990600"/>
                    <a:gd name="connsiteY1" fmla="*/ 209428 h 3224213"/>
                    <a:gd name="connsiteX2" fmla="*/ 822731 w 990600"/>
                    <a:gd name="connsiteY2" fmla="*/ 246405 h 3224213"/>
                    <a:gd name="connsiteX3" fmla="*/ 863027 w 990600"/>
                    <a:gd name="connsiteY3" fmla="*/ 254540 h 3224213"/>
                    <a:gd name="connsiteX4" fmla="*/ 990600 w 990600"/>
                    <a:gd name="connsiteY4" fmla="*/ 447003 h 3224213"/>
                    <a:gd name="connsiteX5" fmla="*/ 990600 w 990600"/>
                    <a:gd name="connsiteY5" fmla="*/ 2777210 h 3224213"/>
                    <a:gd name="connsiteX6" fmla="*/ 863027 w 990600"/>
                    <a:gd name="connsiteY6" fmla="*/ 2969674 h 3224213"/>
                    <a:gd name="connsiteX7" fmla="*/ 822731 w 990600"/>
                    <a:gd name="connsiteY7" fmla="*/ 2977809 h 3224213"/>
                    <a:gd name="connsiteX8" fmla="*/ 811253 w 990600"/>
                    <a:gd name="connsiteY8" fmla="*/ 3014785 h 3224213"/>
                    <a:gd name="connsiteX9" fmla="*/ 495300 w 990600"/>
                    <a:gd name="connsiteY9" fmla="*/ 3224213 h 3224213"/>
                    <a:gd name="connsiteX10" fmla="*/ 179347 w 990600"/>
                    <a:gd name="connsiteY10" fmla="*/ 3014785 h 3224213"/>
                    <a:gd name="connsiteX11" fmla="*/ 167869 w 990600"/>
                    <a:gd name="connsiteY11" fmla="*/ 2977809 h 3224213"/>
                    <a:gd name="connsiteX12" fmla="*/ 127573 w 990600"/>
                    <a:gd name="connsiteY12" fmla="*/ 2969674 h 3224213"/>
                    <a:gd name="connsiteX13" fmla="*/ 0 w 990600"/>
                    <a:gd name="connsiteY13" fmla="*/ 2777210 h 3224213"/>
                    <a:gd name="connsiteX14" fmla="*/ 0 w 990600"/>
                    <a:gd name="connsiteY14" fmla="*/ 447003 h 3224213"/>
                    <a:gd name="connsiteX15" fmla="*/ 127573 w 990600"/>
                    <a:gd name="connsiteY15" fmla="*/ 254540 h 3224213"/>
                    <a:gd name="connsiteX16" fmla="*/ 167869 w 990600"/>
                    <a:gd name="connsiteY16" fmla="*/ 246405 h 3224213"/>
                    <a:gd name="connsiteX17" fmla="*/ 179347 w 990600"/>
                    <a:gd name="connsiteY17" fmla="*/ 209428 h 3224213"/>
                    <a:gd name="connsiteX18" fmla="*/ 495300 w 990600"/>
                    <a:gd name="connsiteY18" fmla="*/ 0 h 3224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990600" h="3224213">
                      <a:moveTo>
                        <a:pt x="495300" y="0"/>
                      </a:moveTo>
                      <a:cubicBezTo>
                        <a:pt x="637334" y="0"/>
                        <a:pt x="759198" y="86356"/>
                        <a:pt x="811253" y="209428"/>
                      </a:cubicBezTo>
                      <a:lnTo>
                        <a:pt x="822731" y="246405"/>
                      </a:lnTo>
                      <a:lnTo>
                        <a:pt x="863027" y="254540"/>
                      </a:lnTo>
                      <a:cubicBezTo>
                        <a:pt x="937996" y="286249"/>
                        <a:pt x="990600" y="360483"/>
                        <a:pt x="990600" y="447003"/>
                      </a:cubicBezTo>
                      <a:lnTo>
                        <a:pt x="990600" y="2777210"/>
                      </a:lnTo>
                      <a:cubicBezTo>
                        <a:pt x="990600" y="2863730"/>
                        <a:pt x="937996" y="2937964"/>
                        <a:pt x="863027" y="2969674"/>
                      </a:cubicBezTo>
                      <a:lnTo>
                        <a:pt x="822731" y="2977809"/>
                      </a:lnTo>
                      <a:lnTo>
                        <a:pt x="811253" y="3014785"/>
                      </a:lnTo>
                      <a:cubicBezTo>
                        <a:pt x="759198" y="3137857"/>
                        <a:pt x="637334" y="3224213"/>
                        <a:pt x="495300" y="3224213"/>
                      </a:cubicBezTo>
                      <a:cubicBezTo>
                        <a:pt x="353267" y="3224213"/>
                        <a:pt x="231402" y="3137857"/>
                        <a:pt x="179347" y="3014785"/>
                      </a:cubicBezTo>
                      <a:lnTo>
                        <a:pt x="167869" y="2977809"/>
                      </a:lnTo>
                      <a:lnTo>
                        <a:pt x="127573" y="2969674"/>
                      </a:lnTo>
                      <a:cubicBezTo>
                        <a:pt x="52604" y="2937964"/>
                        <a:pt x="0" y="2863730"/>
                        <a:pt x="0" y="2777210"/>
                      </a:cubicBezTo>
                      <a:lnTo>
                        <a:pt x="0" y="447003"/>
                      </a:lnTo>
                      <a:cubicBezTo>
                        <a:pt x="0" y="360483"/>
                        <a:pt x="52604" y="286249"/>
                        <a:pt x="127573" y="254540"/>
                      </a:cubicBezTo>
                      <a:lnTo>
                        <a:pt x="167869" y="246405"/>
                      </a:lnTo>
                      <a:lnTo>
                        <a:pt x="179347" y="209428"/>
                      </a:lnTo>
                      <a:cubicBezTo>
                        <a:pt x="231402" y="86356"/>
                        <a:pt x="353267" y="0"/>
                        <a:pt x="495300" y="0"/>
                      </a:cubicBezTo>
                      <a:close/>
                    </a:path>
                  </a:pathLst>
                </a:custGeom>
                <a:solidFill>
                  <a:srgbClr val="E7B5A1">
                    <a:alpha val="5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" name="任意多边形: 形状 17"/>
                <p:cNvSpPr/>
                <p:nvPr/>
              </p:nvSpPr>
              <p:spPr>
                <a:xfrm>
                  <a:off x="3586513" y="2412685"/>
                  <a:ext cx="891258" cy="3113257"/>
                </a:xfrm>
                <a:custGeom>
                  <a:avLst/>
                  <a:gdLst>
                    <a:gd name="connsiteX0" fmla="*/ 495300 w 990600"/>
                    <a:gd name="connsiteY0" fmla="*/ 0 h 3224213"/>
                    <a:gd name="connsiteX1" fmla="*/ 811253 w 990600"/>
                    <a:gd name="connsiteY1" fmla="*/ 209428 h 3224213"/>
                    <a:gd name="connsiteX2" fmla="*/ 822731 w 990600"/>
                    <a:gd name="connsiteY2" fmla="*/ 246405 h 3224213"/>
                    <a:gd name="connsiteX3" fmla="*/ 863027 w 990600"/>
                    <a:gd name="connsiteY3" fmla="*/ 254540 h 3224213"/>
                    <a:gd name="connsiteX4" fmla="*/ 990600 w 990600"/>
                    <a:gd name="connsiteY4" fmla="*/ 447003 h 3224213"/>
                    <a:gd name="connsiteX5" fmla="*/ 990600 w 990600"/>
                    <a:gd name="connsiteY5" fmla="*/ 2777210 h 3224213"/>
                    <a:gd name="connsiteX6" fmla="*/ 863027 w 990600"/>
                    <a:gd name="connsiteY6" fmla="*/ 2969674 h 3224213"/>
                    <a:gd name="connsiteX7" fmla="*/ 822731 w 990600"/>
                    <a:gd name="connsiteY7" fmla="*/ 2977809 h 3224213"/>
                    <a:gd name="connsiteX8" fmla="*/ 811253 w 990600"/>
                    <a:gd name="connsiteY8" fmla="*/ 3014785 h 3224213"/>
                    <a:gd name="connsiteX9" fmla="*/ 495300 w 990600"/>
                    <a:gd name="connsiteY9" fmla="*/ 3224213 h 3224213"/>
                    <a:gd name="connsiteX10" fmla="*/ 179347 w 990600"/>
                    <a:gd name="connsiteY10" fmla="*/ 3014785 h 3224213"/>
                    <a:gd name="connsiteX11" fmla="*/ 167869 w 990600"/>
                    <a:gd name="connsiteY11" fmla="*/ 2977809 h 3224213"/>
                    <a:gd name="connsiteX12" fmla="*/ 127573 w 990600"/>
                    <a:gd name="connsiteY12" fmla="*/ 2969674 h 3224213"/>
                    <a:gd name="connsiteX13" fmla="*/ 0 w 990600"/>
                    <a:gd name="connsiteY13" fmla="*/ 2777210 h 3224213"/>
                    <a:gd name="connsiteX14" fmla="*/ 0 w 990600"/>
                    <a:gd name="connsiteY14" fmla="*/ 447003 h 3224213"/>
                    <a:gd name="connsiteX15" fmla="*/ 127573 w 990600"/>
                    <a:gd name="connsiteY15" fmla="*/ 254540 h 3224213"/>
                    <a:gd name="connsiteX16" fmla="*/ 167869 w 990600"/>
                    <a:gd name="connsiteY16" fmla="*/ 246405 h 3224213"/>
                    <a:gd name="connsiteX17" fmla="*/ 179347 w 990600"/>
                    <a:gd name="connsiteY17" fmla="*/ 209428 h 3224213"/>
                    <a:gd name="connsiteX18" fmla="*/ 495300 w 990600"/>
                    <a:gd name="connsiteY18" fmla="*/ 0 h 3224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990600" h="3224213">
                      <a:moveTo>
                        <a:pt x="495300" y="0"/>
                      </a:moveTo>
                      <a:cubicBezTo>
                        <a:pt x="637334" y="0"/>
                        <a:pt x="759198" y="86356"/>
                        <a:pt x="811253" y="209428"/>
                      </a:cubicBezTo>
                      <a:lnTo>
                        <a:pt x="822731" y="246405"/>
                      </a:lnTo>
                      <a:lnTo>
                        <a:pt x="863027" y="254540"/>
                      </a:lnTo>
                      <a:cubicBezTo>
                        <a:pt x="937996" y="286249"/>
                        <a:pt x="990600" y="360483"/>
                        <a:pt x="990600" y="447003"/>
                      </a:cubicBezTo>
                      <a:lnTo>
                        <a:pt x="990600" y="2777210"/>
                      </a:lnTo>
                      <a:cubicBezTo>
                        <a:pt x="990600" y="2863730"/>
                        <a:pt x="937996" y="2937964"/>
                        <a:pt x="863027" y="2969674"/>
                      </a:cubicBezTo>
                      <a:lnTo>
                        <a:pt x="822731" y="2977809"/>
                      </a:lnTo>
                      <a:lnTo>
                        <a:pt x="811253" y="3014785"/>
                      </a:lnTo>
                      <a:cubicBezTo>
                        <a:pt x="759198" y="3137857"/>
                        <a:pt x="637334" y="3224213"/>
                        <a:pt x="495300" y="3224213"/>
                      </a:cubicBezTo>
                      <a:cubicBezTo>
                        <a:pt x="353267" y="3224213"/>
                        <a:pt x="231402" y="3137857"/>
                        <a:pt x="179347" y="3014785"/>
                      </a:cubicBezTo>
                      <a:lnTo>
                        <a:pt x="167869" y="2977809"/>
                      </a:lnTo>
                      <a:lnTo>
                        <a:pt x="127573" y="2969674"/>
                      </a:lnTo>
                      <a:cubicBezTo>
                        <a:pt x="52604" y="2937964"/>
                        <a:pt x="0" y="2863730"/>
                        <a:pt x="0" y="2777210"/>
                      </a:cubicBezTo>
                      <a:lnTo>
                        <a:pt x="0" y="447003"/>
                      </a:lnTo>
                      <a:cubicBezTo>
                        <a:pt x="0" y="360483"/>
                        <a:pt x="52604" y="286249"/>
                        <a:pt x="127573" y="254540"/>
                      </a:cubicBezTo>
                      <a:lnTo>
                        <a:pt x="167869" y="246405"/>
                      </a:lnTo>
                      <a:lnTo>
                        <a:pt x="179347" y="209428"/>
                      </a:lnTo>
                      <a:cubicBezTo>
                        <a:pt x="231402" y="86356"/>
                        <a:pt x="353267" y="0"/>
                        <a:pt x="495300" y="0"/>
                      </a:cubicBezTo>
                      <a:close/>
                    </a:path>
                  </a:pathLst>
                </a:custGeom>
                <a:noFill/>
                <a:ln w="15875">
                  <a:gradFill>
                    <a:gsLst>
                      <a:gs pos="11927">
                        <a:srgbClr val="FCF5F3">
                          <a:alpha val="0"/>
                        </a:srgbClr>
                      </a:gs>
                      <a:gs pos="69728">
                        <a:srgbClr val="ECC4B7"/>
                      </a:gs>
                      <a:gs pos="33040">
                        <a:srgbClr val="F6E3DD"/>
                      </a:gs>
                      <a:gs pos="56000">
                        <a:srgbClr val="F0D0C5">
                          <a:alpha val="0"/>
                        </a:srgbClr>
                      </a:gs>
                      <a:gs pos="0">
                        <a:schemeClr val="bg1"/>
                      </a:gs>
                      <a:gs pos="100000">
                        <a:srgbClr val="E4AB97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5" name="图形 19"/>
              <p:cNvSpPr/>
              <p:nvPr/>
            </p:nvSpPr>
            <p:spPr>
              <a:xfrm rot="1495698">
                <a:off x="4751637" y="2252662"/>
                <a:ext cx="381183" cy="374601"/>
              </a:xfrm>
              <a:custGeom>
                <a:avLst/>
                <a:gdLst>
                  <a:gd name="connsiteX0" fmla="*/ 571326 w 1224746"/>
                  <a:gd name="connsiteY0" fmla="*/ 1201815 h 1203596"/>
                  <a:gd name="connsiteX1" fmla="*/ 271574 w 1224746"/>
                  <a:gd name="connsiteY1" fmla="*/ 1096754 h 1203596"/>
                  <a:gd name="connsiteX2" fmla="*/ 63358 w 1224746"/>
                  <a:gd name="connsiteY2" fmla="*/ 817291 h 1203596"/>
                  <a:gd name="connsiteX3" fmla="*/ 51071 w 1224746"/>
                  <a:gd name="connsiteY3" fmla="*/ 750997 h 1203596"/>
                  <a:gd name="connsiteX4" fmla="*/ 18686 w 1224746"/>
                  <a:gd name="connsiteY4" fmla="*/ 652223 h 1203596"/>
                  <a:gd name="connsiteX5" fmla="*/ 5255 w 1224746"/>
                  <a:gd name="connsiteY5" fmla="*/ 559640 h 1203596"/>
                  <a:gd name="connsiteX6" fmla="*/ 319390 w 1224746"/>
                  <a:gd name="connsiteY6" fmla="*/ 84628 h 1203596"/>
                  <a:gd name="connsiteX7" fmla="*/ 1008619 w 1224746"/>
                  <a:gd name="connsiteY7" fmla="*/ 140825 h 1203596"/>
                  <a:gd name="connsiteX8" fmla="*/ 1217216 w 1224746"/>
                  <a:gd name="connsiteY8" fmla="*/ 491060 h 1203596"/>
                  <a:gd name="connsiteX9" fmla="*/ 1108060 w 1224746"/>
                  <a:gd name="connsiteY9" fmla="*/ 928257 h 1203596"/>
                  <a:gd name="connsiteX10" fmla="*/ 872697 w 1224746"/>
                  <a:gd name="connsiteY10" fmla="*/ 1108184 h 1203596"/>
                  <a:gd name="connsiteX11" fmla="*/ 844408 w 1224746"/>
                  <a:gd name="connsiteY11" fmla="*/ 1128187 h 1203596"/>
                  <a:gd name="connsiteX12" fmla="*/ 768113 w 1224746"/>
                  <a:gd name="connsiteY12" fmla="*/ 1180193 h 1203596"/>
                  <a:gd name="connsiteX13" fmla="*/ 571326 w 1224746"/>
                  <a:gd name="connsiteY13" fmla="*/ 1201815 h 1203596"/>
                  <a:gd name="connsiteX14" fmla="*/ 767636 w 1224746"/>
                  <a:gd name="connsiteY14" fmla="*/ 1127234 h 1203596"/>
                  <a:gd name="connsiteX15" fmla="*/ 916226 w 1224746"/>
                  <a:gd name="connsiteY15" fmla="*/ 1070942 h 1203596"/>
                  <a:gd name="connsiteX16" fmla="*/ 1149875 w 1224746"/>
                  <a:gd name="connsiteY16" fmla="*/ 476010 h 1203596"/>
                  <a:gd name="connsiteX17" fmla="*/ 594377 w 1224746"/>
                  <a:gd name="connsiteY17" fmla="*/ 143588 h 1203596"/>
                  <a:gd name="connsiteX18" fmla="*/ 285386 w 1224746"/>
                  <a:gd name="connsiteY18" fmla="*/ 364187 h 1203596"/>
                  <a:gd name="connsiteX19" fmla="*/ 224521 w 1224746"/>
                  <a:gd name="connsiteY19" fmla="*/ 692799 h 1203596"/>
                  <a:gd name="connsiteX20" fmla="*/ 225188 w 1224746"/>
                  <a:gd name="connsiteY20" fmla="*/ 731661 h 1203596"/>
                  <a:gd name="connsiteX21" fmla="*/ 253763 w 1224746"/>
                  <a:gd name="connsiteY21" fmla="*/ 826340 h 1203596"/>
                  <a:gd name="connsiteX22" fmla="*/ 322819 w 1224746"/>
                  <a:gd name="connsiteY22" fmla="*/ 903206 h 1203596"/>
                  <a:gd name="connsiteX23" fmla="*/ 345965 w 1224746"/>
                  <a:gd name="connsiteY23" fmla="*/ 938068 h 1203596"/>
                  <a:gd name="connsiteX24" fmla="*/ 374825 w 1224746"/>
                  <a:gd name="connsiteY24" fmla="*/ 975596 h 1203596"/>
                  <a:gd name="connsiteX25" fmla="*/ 523130 w 1224746"/>
                  <a:gd name="connsiteY25" fmla="*/ 1044938 h 1203596"/>
                  <a:gd name="connsiteX26" fmla="*/ 555324 w 1224746"/>
                  <a:gd name="connsiteY26" fmla="*/ 1085039 h 1203596"/>
                  <a:gd name="connsiteX27" fmla="*/ 604759 w 1224746"/>
                  <a:gd name="connsiteY27" fmla="*/ 1117519 h 1203596"/>
                  <a:gd name="connsiteX28" fmla="*/ 756968 w 1224746"/>
                  <a:gd name="connsiteY28" fmla="*/ 1101707 h 1203596"/>
                  <a:gd name="connsiteX29" fmla="*/ 767636 w 1224746"/>
                  <a:gd name="connsiteY29" fmla="*/ 1127234 h 1203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24746" h="1203596">
                    <a:moveTo>
                      <a:pt x="571326" y="1201815"/>
                    </a:moveTo>
                    <a:cubicBezTo>
                      <a:pt x="462170" y="1212388"/>
                      <a:pt x="353394" y="1175717"/>
                      <a:pt x="271574" y="1096754"/>
                    </a:cubicBezTo>
                    <a:cubicBezTo>
                      <a:pt x="188612" y="1016649"/>
                      <a:pt x="94505" y="938830"/>
                      <a:pt x="63358" y="817291"/>
                    </a:cubicBezTo>
                    <a:cubicBezTo>
                      <a:pt x="57738" y="795288"/>
                      <a:pt x="52880" y="773762"/>
                      <a:pt x="51071" y="750997"/>
                    </a:cubicBezTo>
                    <a:cubicBezTo>
                      <a:pt x="48308" y="716040"/>
                      <a:pt x="45451" y="682131"/>
                      <a:pt x="18686" y="652223"/>
                    </a:cubicBezTo>
                    <a:cubicBezTo>
                      <a:pt x="-3222" y="627839"/>
                      <a:pt x="-3222" y="590596"/>
                      <a:pt x="5255" y="559640"/>
                    </a:cubicBezTo>
                    <a:cubicBezTo>
                      <a:pt x="58119" y="367235"/>
                      <a:pt x="137653" y="188355"/>
                      <a:pt x="319390" y="84628"/>
                    </a:cubicBezTo>
                    <a:cubicBezTo>
                      <a:pt x="530178" y="-35768"/>
                      <a:pt x="801831" y="-36816"/>
                      <a:pt x="1008619" y="140825"/>
                    </a:cubicBezTo>
                    <a:cubicBezTo>
                      <a:pt x="1119014" y="235694"/>
                      <a:pt x="1195499" y="347232"/>
                      <a:pt x="1217216" y="491060"/>
                    </a:cubicBezTo>
                    <a:cubicBezTo>
                      <a:pt x="1241315" y="650794"/>
                      <a:pt x="1208263" y="798146"/>
                      <a:pt x="1108060" y="928257"/>
                    </a:cubicBezTo>
                    <a:cubicBezTo>
                      <a:pt x="1045481" y="1009410"/>
                      <a:pt x="967376" y="1069418"/>
                      <a:pt x="872697" y="1108184"/>
                    </a:cubicBezTo>
                    <a:cubicBezTo>
                      <a:pt x="861648" y="1112756"/>
                      <a:pt x="849551" y="1115995"/>
                      <a:pt x="844408" y="1128187"/>
                    </a:cubicBezTo>
                    <a:cubicBezTo>
                      <a:pt x="830120" y="1162191"/>
                      <a:pt x="800117" y="1172859"/>
                      <a:pt x="768113" y="1180193"/>
                    </a:cubicBezTo>
                    <a:cubicBezTo>
                      <a:pt x="706486" y="1194290"/>
                      <a:pt x="644383" y="1204863"/>
                      <a:pt x="571326" y="1201815"/>
                    </a:cubicBezTo>
                    <a:close/>
                    <a:moveTo>
                      <a:pt x="767636" y="1127234"/>
                    </a:moveTo>
                    <a:cubicBezTo>
                      <a:pt x="824691" y="1127520"/>
                      <a:pt x="870602" y="1097612"/>
                      <a:pt x="916226" y="1070942"/>
                    </a:cubicBezTo>
                    <a:cubicBezTo>
                      <a:pt x="1139683" y="940830"/>
                      <a:pt x="1219407" y="703562"/>
                      <a:pt x="1149875" y="476010"/>
                    </a:cubicBezTo>
                    <a:cubicBezTo>
                      <a:pt x="1080914" y="250268"/>
                      <a:pt x="844217" y="94058"/>
                      <a:pt x="594377" y="143588"/>
                    </a:cubicBezTo>
                    <a:cubicBezTo>
                      <a:pt x="455026" y="171210"/>
                      <a:pt x="353394" y="248934"/>
                      <a:pt x="285386" y="364187"/>
                    </a:cubicBezTo>
                    <a:cubicBezTo>
                      <a:pt x="227378" y="462485"/>
                      <a:pt x="191564" y="573356"/>
                      <a:pt x="224521" y="692799"/>
                    </a:cubicBezTo>
                    <a:cubicBezTo>
                      <a:pt x="227855" y="704991"/>
                      <a:pt x="228331" y="719564"/>
                      <a:pt x="225188" y="731661"/>
                    </a:cubicBezTo>
                    <a:cubicBezTo>
                      <a:pt x="215377" y="769666"/>
                      <a:pt x="232427" y="798146"/>
                      <a:pt x="253763" y="826340"/>
                    </a:cubicBezTo>
                    <a:cubicBezTo>
                      <a:pt x="274622" y="853962"/>
                      <a:pt x="298149" y="879013"/>
                      <a:pt x="322819" y="903206"/>
                    </a:cubicBezTo>
                    <a:cubicBezTo>
                      <a:pt x="333011" y="913208"/>
                      <a:pt x="345012" y="922828"/>
                      <a:pt x="345965" y="938068"/>
                    </a:cubicBezTo>
                    <a:cubicBezTo>
                      <a:pt x="347108" y="957785"/>
                      <a:pt x="360252" y="966643"/>
                      <a:pt x="374825" y="975596"/>
                    </a:cubicBezTo>
                    <a:cubicBezTo>
                      <a:pt x="421593" y="1004552"/>
                      <a:pt x="471695" y="1026079"/>
                      <a:pt x="523130" y="1044938"/>
                    </a:cubicBezTo>
                    <a:cubicBezTo>
                      <a:pt x="540179" y="1051225"/>
                      <a:pt x="562849" y="1052749"/>
                      <a:pt x="555324" y="1085039"/>
                    </a:cubicBezTo>
                    <a:cubicBezTo>
                      <a:pt x="550752" y="1104755"/>
                      <a:pt x="582851" y="1120757"/>
                      <a:pt x="604759" y="1117519"/>
                    </a:cubicBezTo>
                    <a:cubicBezTo>
                      <a:pt x="655146" y="1110089"/>
                      <a:pt x="706486" y="1110661"/>
                      <a:pt x="756968" y="1101707"/>
                    </a:cubicBezTo>
                    <a:cubicBezTo>
                      <a:pt x="780019" y="1097802"/>
                      <a:pt x="777257" y="1112947"/>
                      <a:pt x="767636" y="1127234"/>
                    </a:cubicBezTo>
                    <a:close/>
                  </a:path>
                </a:pathLst>
              </a:custGeom>
              <a:gradFill flip="none" rotWithShape="1">
                <a:gsLst>
                  <a:gs pos="26000">
                    <a:schemeClr val="bg1"/>
                  </a:gs>
                  <a:gs pos="79000">
                    <a:srgbClr val="E4AB97">
                      <a:alpha val="0"/>
                    </a:srgbClr>
                  </a:gs>
                </a:gsLst>
                <a:lin ang="54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 rot="5400000">
              <a:off x="549443" y="2904903"/>
              <a:ext cx="150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A94D41"/>
                  </a:solidFill>
                  <a:latin typeface="华康雅宋体W9(P)" panose="02020900000000000000" pitchFamily="18" charset="-122"/>
                  <a:ea typeface="华康雅宋体W9(P)" panose="02020900000000000000" pitchFamily="18" charset="-122"/>
                </a:rPr>
                <a:t>问题</a:t>
              </a:r>
              <a:endParaRPr lang="zh-CN" altLang="en-US" sz="2400" dirty="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17095" y="5179227"/>
            <a:ext cx="4927644" cy="107950"/>
            <a:chOff x="1877349" y="5538086"/>
            <a:chExt cx="4927644" cy="107950"/>
          </a:xfrm>
        </p:grpSpPr>
        <p:sp>
          <p:nvSpPr>
            <p:cNvPr id="29" name="菱形 28"/>
            <p:cNvSpPr/>
            <p:nvPr/>
          </p:nvSpPr>
          <p:spPr>
            <a:xfrm>
              <a:off x="6697043" y="5538086"/>
              <a:ext cx="107950" cy="107950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1877349" y="5578727"/>
              <a:ext cx="4706292" cy="45719"/>
              <a:chOff x="1915449" y="5569202"/>
              <a:chExt cx="4706292" cy="45719"/>
            </a:xfrm>
          </p:grpSpPr>
          <p:sp>
            <p:nvSpPr>
              <p:cNvPr id="32" name="菱形 31"/>
              <p:cNvSpPr/>
              <p:nvPr/>
            </p:nvSpPr>
            <p:spPr>
              <a:xfrm>
                <a:off x="6576022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菱形 32"/>
              <p:cNvSpPr/>
              <p:nvPr/>
            </p:nvSpPr>
            <p:spPr>
              <a:xfrm>
                <a:off x="6462369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菱形 33"/>
              <p:cNvSpPr/>
              <p:nvPr/>
            </p:nvSpPr>
            <p:spPr>
              <a:xfrm>
                <a:off x="6348696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菱形 34"/>
              <p:cNvSpPr/>
              <p:nvPr/>
            </p:nvSpPr>
            <p:spPr>
              <a:xfrm>
                <a:off x="6235023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菱形 35"/>
              <p:cNvSpPr/>
              <p:nvPr/>
            </p:nvSpPr>
            <p:spPr>
              <a:xfrm>
                <a:off x="6121350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菱形 36"/>
              <p:cNvSpPr/>
              <p:nvPr/>
            </p:nvSpPr>
            <p:spPr>
              <a:xfrm>
                <a:off x="6007677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菱形 37"/>
              <p:cNvSpPr/>
              <p:nvPr/>
            </p:nvSpPr>
            <p:spPr>
              <a:xfrm>
                <a:off x="5894004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菱形 38"/>
              <p:cNvSpPr/>
              <p:nvPr/>
            </p:nvSpPr>
            <p:spPr>
              <a:xfrm>
                <a:off x="5780331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菱形 39"/>
              <p:cNvSpPr/>
              <p:nvPr/>
            </p:nvSpPr>
            <p:spPr>
              <a:xfrm>
                <a:off x="5666658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菱形 40"/>
              <p:cNvSpPr/>
              <p:nvPr/>
            </p:nvSpPr>
            <p:spPr>
              <a:xfrm>
                <a:off x="5552985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菱形 41"/>
              <p:cNvSpPr/>
              <p:nvPr/>
            </p:nvSpPr>
            <p:spPr>
              <a:xfrm>
                <a:off x="5439312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菱形 43"/>
              <p:cNvSpPr/>
              <p:nvPr/>
            </p:nvSpPr>
            <p:spPr>
              <a:xfrm>
                <a:off x="5325639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菱形 44"/>
              <p:cNvSpPr/>
              <p:nvPr/>
            </p:nvSpPr>
            <p:spPr>
              <a:xfrm>
                <a:off x="5211966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菱形 47"/>
              <p:cNvSpPr/>
              <p:nvPr/>
            </p:nvSpPr>
            <p:spPr>
              <a:xfrm>
                <a:off x="4984620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菱形 49"/>
              <p:cNvSpPr/>
              <p:nvPr/>
            </p:nvSpPr>
            <p:spPr>
              <a:xfrm>
                <a:off x="4757274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菱形 50"/>
              <p:cNvSpPr/>
              <p:nvPr/>
            </p:nvSpPr>
            <p:spPr>
              <a:xfrm>
                <a:off x="4529928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菱形 53"/>
              <p:cNvSpPr/>
              <p:nvPr/>
            </p:nvSpPr>
            <p:spPr>
              <a:xfrm>
                <a:off x="4302582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菱形 54"/>
              <p:cNvSpPr/>
              <p:nvPr/>
            </p:nvSpPr>
            <p:spPr>
              <a:xfrm>
                <a:off x="3620544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菱形 55"/>
              <p:cNvSpPr/>
              <p:nvPr/>
            </p:nvSpPr>
            <p:spPr>
              <a:xfrm>
                <a:off x="4075236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菱形 56"/>
              <p:cNvSpPr/>
              <p:nvPr/>
            </p:nvSpPr>
            <p:spPr>
              <a:xfrm>
                <a:off x="3847890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菱形 57"/>
              <p:cNvSpPr/>
              <p:nvPr/>
            </p:nvSpPr>
            <p:spPr>
              <a:xfrm>
                <a:off x="3393198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菱形 58"/>
              <p:cNvSpPr/>
              <p:nvPr/>
            </p:nvSpPr>
            <p:spPr>
              <a:xfrm>
                <a:off x="5098293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菱形 59"/>
              <p:cNvSpPr/>
              <p:nvPr/>
            </p:nvSpPr>
            <p:spPr>
              <a:xfrm>
                <a:off x="4870947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菱形 60"/>
              <p:cNvSpPr/>
              <p:nvPr/>
            </p:nvSpPr>
            <p:spPr>
              <a:xfrm>
                <a:off x="4643601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菱形 61"/>
              <p:cNvSpPr/>
              <p:nvPr/>
            </p:nvSpPr>
            <p:spPr>
              <a:xfrm>
                <a:off x="4416255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菱形 62"/>
              <p:cNvSpPr/>
              <p:nvPr/>
            </p:nvSpPr>
            <p:spPr>
              <a:xfrm>
                <a:off x="4188909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菱形 63"/>
              <p:cNvSpPr/>
              <p:nvPr/>
            </p:nvSpPr>
            <p:spPr>
              <a:xfrm>
                <a:off x="3961563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菱形 64"/>
              <p:cNvSpPr/>
              <p:nvPr/>
            </p:nvSpPr>
            <p:spPr>
              <a:xfrm>
                <a:off x="3734217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菱形 65"/>
              <p:cNvSpPr/>
              <p:nvPr/>
            </p:nvSpPr>
            <p:spPr>
              <a:xfrm>
                <a:off x="3506871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菱形 66"/>
              <p:cNvSpPr/>
              <p:nvPr/>
            </p:nvSpPr>
            <p:spPr>
              <a:xfrm>
                <a:off x="3279525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菱形 67"/>
              <p:cNvSpPr/>
              <p:nvPr/>
            </p:nvSpPr>
            <p:spPr>
              <a:xfrm>
                <a:off x="3165852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菱形 68"/>
              <p:cNvSpPr/>
              <p:nvPr/>
            </p:nvSpPr>
            <p:spPr>
              <a:xfrm>
                <a:off x="3052179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菱形 69"/>
              <p:cNvSpPr/>
              <p:nvPr/>
            </p:nvSpPr>
            <p:spPr>
              <a:xfrm>
                <a:off x="2938506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菱形 70"/>
              <p:cNvSpPr/>
              <p:nvPr/>
            </p:nvSpPr>
            <p:spPr>
              <a:xfrm>
                <a:off x="2824833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菱形 71"/>
              <p:cNvSpPr/>
              <p:nvPr/>
            </p:nvSpPr>
            <p:spPr>
              <a:xfrm>
                <a:off x="2711160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菱形 72"/>
              <p:cNvSpPr/>
              <p:nvPr/>
            </p:nvSpPr>
            <p:spPr>
              <a:xfrm>
                <a:off x="2597487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菱形 73"/>
              <p:cNvSpPr/>
              <p:nvPr/>
            </p:nvSpPr>
            <p:spPr>
              <a:xfrm>
                <a:off x="2483814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菱形 74"/>
              <p:cNvSpPr/>
              <p:nvPr/>
            </p:nvSpPr>
            <p:spPr>
              <a:xfrm>
                <a:off x="2370141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菱形 75"/>
              <p:cNvSpPr/>
              <p:nvPr/>
            </p:nvSpPr>
            <p:spPr>
              <a:xfrm>
                <a:off x="2029122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菱形 76"/>
              <p:cNvSpPr/>
              <p:nvPr/>
            </p:nvSpPr>
            <p:spPr>
              <a:xfrm>
                <a:off x="2256468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菱形 77"/>
              <p:cNvSpPr/>
              <p:nvPr/>
            </p:nvSpPr>
            <p:spPr>
              <a:xfrm>
                <a:off x="2142795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菱形 78"/>
              <p:cNvSpPr/>
              <p:nvPr/>
            </p:nvSpPr>
            <p:spPr>
              <a:xfrm>
                <a:off x="1915449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34" name="文本框 233"/>
          <p:cNvSpPr txBox="1"/>
          <p:nvPr/>
        </p:nvSpPr>
        <p:spPr>
          <a:xfrm>
            <a:off x="650485" y="2443112"/>
            <a:ext cx="6182702" cy="512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中国最早的瓷器出现在什么时候：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微软雅黑" panose="020B0503020204020204" charset="-122"/>
            </a:endParaRPr>
          </a:p>
        </p:txBody>
      </p:sp>
      <p:sp>
        <p:nvSpPr>
          <p:cNvPr id="3" name="图形 21"/>
          <p:cNvSpPr/>
          <p:nvPr/>
        </p:nvSpPr>
        <p:spPr>
          <a:xfrm>
            <a:off x="1208698" y="431786"/>
            <a:ext cx="3570169" cy="241698"/>
          </a:xfrm>
          <a:custGeom>
            <a:avLst/>
            <a:gdLst>
              <a:gd name="connsiteX0" fmla="*/ 212254 w 2260415"/>
              <a:gd name="connsiteY0" fmla="*/ 323785 h 365619"/>
              <a:gd name="connsiteX1" fmla="*/ 188156 w 2260415"/>
              <a:gd name="connsiteY1" fmla="*/ 349693 h 365619"/>
              <a:gd name="connsiteX2" fmla="*/ 42043 w 2260415"/>
              <a:gd name="connsiteY2" fmla="*/ 306164 h 365619"/>
              <a:gd name="connsiteX3" fmla="*/ 7848 w 2260415"/>
              <a:gd name="connsiteY3" fmla="*/ 233583 h 365619"/>
              <a:gd name="connsiteX4" fmla="*/ 79571 w 2260415"/>
              <a:gd name="connsiteY4" fmla="*/ 152335 h 365619"/>
              <a:gd name="connsiteX5" fmla="*/ 155676 w 2260415"/>
              <a:gd name="connsiteY5" fmla="*/ 74420 h 365619"/>
              <a:gd name="connsiteX6" fmla="*/ 195014 w 2260415"/>
              <a:gd name="connsiteY6" fmla="*/ 53370 h 365619"/>
              <a:gd name="connsiteX7" fmla="*/ 243211 w 2260415"/>
              <a:gd name="connsiteY7" fmla="*/ 41273 h 365619"/>
              <a:gd name="connsiteX8" fmla="*/ 405612 w 2260415"/>
              <a:gd name="connsiteY8" fmla="*/ 7460 h 365619"/>
              <a:gd name="connsiteX9" fmla="*/ 619448 w 2260415"/>
              <a:gd name="connsiteY9" fmla="*/ 4793 h 365619"/>
              <a:gd name="connsiteX10" fmla="*/ 777468 w 2260415"/>
              <a:gd name="connsiteY10" fmla="*/ 6031 h 365619"/>
              <a:gd name="connsiteX11" fmla="*/ 988732 w 2260415"/>
              <a:gd name="connsiteY11" fmla="*/ 17937 h 365619"/>
              <a:gd name="connsiteX12" fmla="*/ 1243431 w 2260415"/>
              <a:gd name="connsiteY12" fmla="*/ 32225 h 365619"/>
              <a:gd name="connsiteX13" fmla="*/ 1785118 w 2260415"/>
              <a:gd name="connsiteY13" fmla="*/ 98804 h 365619"/>
              <a:gd name="connsiteX14" fmla="*/ 1829314 w 2260415"/>
              <a:gd name="connsiteY14" fmla="*/ 109568 h 365619"/>
              <a:gd name="connsiteX15" fmla="*/ 1839601 w 2260415"/>
              <a:gd name="connsiteY15" fmla="*/ 120998 h 365619"/>
              <a:gd name="connsiteX16" fmla="*/ 1824932 w 2260415"/>
              <a:gd name="connsiteY16" fmla="*/ 139476 h 365619"/>
              <a:gd name="connsiteX17" fmla="*/ 2013146 w 2260415"/>
              <a:gd name="connsiteY17" fmla="*/ 188816 h 365619"/>
              <a:gd name="connsiteX18" fmla="*/ 1909609 w 2260415"/>
              <a:gd name="connsiteY18" fmla="*/ 179767 h 365619"/>
              <a:gd name="connsiteX19" fmla="*/ 2260415 w 2260415"/>
              <a:gd name="connsiteY19" fmla="*/ 258539 h 365619"/>
              <a:gd name="connsiteX20" fmla="*/ 2204980 w 2260415"/>
              <a:gd name="connsiteY20" fmla="*/ 254443 h 365619"/>
              <a:gd name="connsiteX21" fmla="*/ 2236507 w 2260415"/>
              <a:gd name="connsiteY21" fmla="*/ 274636 h 365619"/>
              <a:gd name="connsiteX22" fmla="*/ 2059628 w 2260415"/>
              <a:gd name="connsiteY22" fmla="*/ 262539 h 365619"/>
              <a:gd name="connsiteX23" fmla="*/ 2071153 w 2260415"/>
              <a:gd name="connsiteY23" fmla="*/ 277970 h 365619"/>
              <a:gd name="connsiteX24" fmla="*/ 2052961 w 2260415"/>
              <a:gd name="connsiteY24" fmla="*/ 283875 h 365619"/>
              <a:gd name="connsiteX25" fmla="*/ 1919325 w 2260415"/>
              <a:gd name="connsiteY25" fmla="*/ 265111 h 365619"/>
              <a:gd name="connsiteX26" fmla="*/ 1701107 w 2260415"/>
              <a:gd name="connsiteY26" fmla="*/ 253490 h 365619"/>
              <a:gd name="connsiteX27" fmla="*/ 1538611 w 2260415"/>
              <a:gd name="connsiteY27" fmla="*/ 248061 h 365619"/>
              <a:gd name="connsiteX28" fmla="*/ 1179328 w 2260415"/>
              <a:gd name="connsiteY28" fmla="*/ 254062 h 365619"/>
              <a:gd name="connsiteX29" fmla="*/ 972540 w 2260415"/>
              <a:gd name="connsiteY29" fmla="*/ 259491 h 365619"/>
              <a:gd name="connsiteX30" fmla="*/ 645928 w 2260415"/>
              <a:gd name="connsiteY30" fmla="*/ 282065 h 365619"/>
              <a:gd name="connsiteX31" fmla="*/ 519817 w 2260415"/>
              <a:gd name="connsiteY31" fmla="*/ 297401 h 365619"/>
              <a:gd name="connsiteX32" fmla="*/ 450475 w 2260415"/>
              <a:gd name="connsiteY32" fmla="*/ 332167 h 365619"/>
              <a:gd name="connsiteX33" fmla="*/ 385038 w 2260415"/>
              <a:gd name="connsiteY33" fmla="*/ 348645 h 365619"/>
              <a:gd name="connsiteX34" fmla="*/ 358177 w 2260415"/>
              <a:gd name="connsiteY34" fmla="*/ 351503 h 365619"/>
              <a:gd name="connsiteX35" fmla="*/ 267404 w 2260415"/>
              <a:gd name="connsiteY35" fmla="*/ 348836 h 365619"/>
              <a:gd name="connsiteX36" fmla="*/ 212254 w 2260415"/>
              <a:gd name="connsiteY36" fmla="*/ 323785 h 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60415" h="365619">
                <a:moveTo>
                  <a:pt x="212254" y="323785"/>
                </a:moveTo>
                <a:cubicBezTo>
                  <a:pt x="204920" y="339787"/>
                  <a:pt x="211207" y="375982"/>
                  <a:pt x="188156" y="349693"/>
                </a:cubicBezTo>
                <a:cubicBezTo>
                  <a:pt x="146056" y="301687"/>
                  <a:pt x="92144" y="314260"/>
                  <a:pt x="42043" y="306164"/>
                </a:cubicBezTo>
                <a:cubicBezTo>
                  <a:pt x="-6725" y="298353"/>
                  <a:pt x="-5297" y="278827"/>
                  <a:pt x="7848" y="233583"/>
                </a:cubicBezTo>
                <a:cubicBezTo>
                  <a:pt x="20802" y="189006"/>
                  <a:pt x="48139" y="174433"/>
                  <a:pt x="79571" y="152335"/>
                </a:cubicBezTo>
                <a:cubicBezTo>
                  <a:pt x="108813" y="131761"/>
                  <a:pt x="130911" y="101090"/>
                  <a:pt x="155676" y="74420"/>
                </a:cubicBezTo>
                <a:cubicBezTo>
                  <a:pt x="166534" y="62705"/>
                  <a:pt x="177964" y="54894"/>
                  <a:pt x="195014" y="53370"/>
                </a:cubicBezTo>
                <a:cubicBezTo>
                  <a:pt x="211397" y="51941"/>
                  <a:pt x="228066" y="47560"/>
                  <a:pt x="243211" y="41273"/>
                </a:cubicBezTo>
                <a:cubicBezTo>
                  <a:pt x="295408" y="19747"/>
                  <a:pt x="349986" y="14699"/>
                  <a:pt x="405612" y="7460"/>
                </a:cubicBezTo>
                <a:cubicBezTo>
                  <a:pt x="477526" y="-1780"/>
                  <a:pt x="547630" y="-2161"/>
                  <a:pt x="619448" y="4793"/>
                </a:cubicBezTo>
                <a:cubicBezTo>
                  <a:pt x="671645" y="9841"/>
                  <a:pt x="724890" y="3935"/>
                  <a:pt x="777468" y="6031"/>
                </a:cubicBezTo>
                <a:cubicBezTo>
                  <a:pt x="847953" y="8793"/>
                  <a:pt x="918343" y="18223"/>
                  <a:pt x="988732" y="17937"/>
                </a:cubicBezTo>
                <a:cubicBezTo>
                  <a:pt x="1074076" y="17651"/>
                  <a:pt x="1158658" y="26033"/>
                  <a:pt x="1243431" y="32225"/>
                </a:cubicBezTo>
                <a:cubicBezTo>
                  <a:pt x="1425073" y="45560"/>
                  <a:pt x="1606619" y="60228"/>
                  <a:pt x="1785118" y="98804"/>
                </a:cubicBezTo>
                <a:cubicBezTo>
                  <a:pt x="1799881" y="101948"/>
                  <a:pt x="1814169" y="107282"/>
                  <a:pt x="1829314" y="109568"/>
                </a:cubicBezTo>
                <a:cubicBezTo>
                  <a:pt x="1832171" y="110044"/>
                  <a:pt x="1845411" y="103186"/>
                  <a:pt x="1839601" y="120998"/>
                </a:cubicBezTo>
                <a:cubicBezTo>
                  <a:pt x="1836743" y="129665"/>
                  <a:pt x="1835505" y="134809"/>
                  <a:pt x="1824932" y="139476"/>
                </a:cubicBezTo>
                <a:cubicBezTo>
                  <a:pt x="1889797" y="154907"/>
                  <a:pt x="1952853" y="166051"/>
                  <a:pt x="2013146" y="188816"/>
                </a:cubicBezTo>
                <a:cubicBezTo>
                  <a:pt x="1977808" y="193007"/>
                  <a:pt x="1945804" y="168718"/>
                  <a:pt x="1909609" y="179767"/>
                </a:cubicBezTo>
                <a:cubicBezTo>
                  <a:pt x="2022766" y="222344"/>
                  <a:pt x="2147735" y="213676"/>
                  <a:pt x="2260415" y="258539"/>
                </a:cubicBezTo>
                <a:cubicBezTo>
                  <a:pt x="2242794" y="270350"/>
                  <a:pt x="2224506" y="256634"/>
                  <a:pt x="2204980" y="254443"/>
                </a:cubicBezTo>
                <a:cubicBezTo>
                  <a:pt x="2211076" y="269492"/>
                  <a:pt x="2225078" y="264920"/>
                  <a:pt x="2236507" y="274636"/>
                </a:cubicBezTo>
                <a:cubicBezTo>
                  <a:pt x="2173261" y="284351"/>
                  <a:pt x="2116874" y="267016"/>
                  <a:pt x="2059628" y="262539"/>
                </a:cubicBezTo>
                <a:cubicBezTo>
                  <a:pt x="2059723" y="271493"/>
                  <a:pt x="2074678" y="267968"/>
                  <a:pt x="2071153" y="277970"/>
                </a:cubicBezTo>
                <a:cubicBezTo>
                  <a:pt x="2067915" y="287018"/>
                  <a:pt x="2059343" y="284923"/>
                  <a:pt x="2052961" y="283875"/>
                </a:cubicBezTo>
                <a:cubicBezTo>
                  <a:pt x="2008574" y="276160"/>
                  <a:pt x="1964664" y="266825"/>
                  <a:pt x="1919325" y="265111"/>
                </a:cubicBezTo>
                <a:cubicBezTo>
                  <a:pt x="1846554" y="262349"/>
                  <a:pt x="1773783" y="253586"/>
                  <a:pt x="1701107" y="253490"/>
                </a:cubicBezTo>
                <a:cubicBezTo>
                  <a:pt x="1646719" y="253395"/>
                  <a:pt x="1592522" y="245775"/>
                  <a:pt x="1538611" y="248061"/>
                </a:cubicBezTo>
                <a:cubicBezTo>
                  <a:pt x="1418881" y="253205"/>
                  <a:pt x="1299152" y="243394"/>
                  <a:pt x="1179328" y="254062"/>
                </a:cubicBezTo>
                <a:cubicBezTo>
                  <a:pt x="1110748" y="260158"/>
                  <a:pt x="1041120" y="253205"/>
                  <a:pt x="972540" y="259491"/>
                </a:cubicBezTo>
                <a:cubicBezTo>
                  <a:pt x="863764" y="269492"/>
                  <a:pt x="754417" y="270921"/>
                  <a:pt x="645928" y="282065"/>
                </a:cubicBezTo>
                <a:cubicBezTo>
                  <a:pt x="604113" y="286352"/>
                  <a:pt x="560965" y="287018"/>
                  <a:pt x="519817" y="297401"/>
                </a:cubicBezTo>
                <a:cubicBezTo>
                  <a:pt x="494575" y="303782"/>
                  <a:pt x="457714" y="289209"/>
                  <a:pt x="450475" y="332167"/>
                </a:cubicBezTo>
                <a:cubicBezTo>
                  <a:pt x="425519" y="324642"/>
                  <a:pt x="413041" y="365219"/>
                  <a:pt x="385038" y="348645"/>
                </a:cubicBezTo>
                <a:cubicBezTo>
                  <a:pt x="377227" y="343978"/>
                  <a:pt x="367798" y="347121"/>
                  <a:pt x="358177" y="351503"/>
                </a:cubicBezTo>
                <a:cubicBezTo>
                  <a:pt x="327888" y="365504"/>
                  <a:pt x="294550" y="375696"/>
                  <a:pt x="267404" y="348836"/>
                </a:cubicBezTo>
                <a:cubicBezTo>
                  <a:pt x="250354" y="332072"/>
                  <a:pt x="221684" y="355979"/>
                  <a:pt x="212254" y="323785"/>
                </a:cubicBezTo>
                <a:close/>
              </a:path>
            </a:pathLst>
          </a:custGeom>
          <a:gradFill flip="none" rotWithShape="1">
            <a:gsLst>
              <a:gs pos="100000">
                <a:srgbClr val="A94D41">
                  <a:alpha val="0"/>
                </a:srgbClr>
              </a:gs>
              <a:gs pos="0">
                <a:srgbClr val="CE6A42">
                  <a:alpha val="61000"/>
                </a:srgbClr>
              </a:gs>
            </a:gsLst>
            <a:lin ang="10800000" scaled="1"/>
            <a:tileRect/>
          </a:gradFill>
          <a:ln w="514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5" name="图形 24"/>
          <p:cNvGrpSpPr/>
          <p:nvPr/>
        </p:nvGrpSpPr>
        <p:grpSpPr>
          <a:xfrm>
            <a:off x="252130" y="134650"/>
            <a:ext cx="673245" cy="584775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7" name="任意多边形: 形状 6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92947" y="163665"/>
            <a:ext cx="2885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67311B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sym typeface="+mn-ea"/>
              </a:rPr>
              <a:t>职业汉语系列微课</a:t>
            </a:r>
            <a:endParaRPr lang="zh-CN" altLang="en-US" sz="2000" dirty="0">
              <a:solidFill>
                <a:srgbClr val="67311B"/>
              </a:solidFill>
              <a:latin typeface="华康雅宋体W9" panose="02020909000000000000" pitchFamily="49" charset="-122"/>
              <a:ea typeface="华康雅宋体W9" panose="02020909000000000000" pitchFamily="49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6669" y="2971637"/>
            <a:ext cx="707562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ctr">
              <a:lnSpc>
                <a:spcPct val="150000"/>
              </a:lnSpc>
              <a:spcAft>
                <a:spcPts val="800"/>
              </a:spcAft>
              <a:buSzPct val="100000"/>
              <a:buFont typeface="+mn-ea"/>
            </a:pPr>
            <a:r>
              <a:rPr lang="en-US" altLang="zh-CN" b="1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A.300</a:t>
            </a:r>
            <a:r>
              <a:rPr lang="zh-CN" altLang="en-US" b="1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多年前的清朝时期</a:t>
            </a:r>
            <a:endParaRPr lang="zh-CN" altLang="en-US" b="1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微软雅黑" panose="020B0503020204020204" charset="-122"/>
            </a:endParaRPr>
          </a:p>
          <a:p>
            <a:pPr lvl="0" fontAlgn="ctr">
              <a:lnSpc>
                <a:spcPct val="150000"/>
              </a:lnSpc>
              <a:spcAft>
                <a:spcPts val="800"/>
              </a:spcAft>
              <a:buSzPct val="100000"/>
              <a:buFont typeface="+mn-ea"/>
            </a:pPr>
            <a:r>
              <a:rPr lang="en-US" altLang="zh-CN" b="1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B.10</a:t>
            </a:r>
            <a:r>
              <a:rPr lang="zh-CN" altLang="en-US" b="1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多年前</a:t>
            </a:r>
            <a:endParaRPr lang="zh-CN" altLang="en-US" b="1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微软雅黑" panose="020B0503020204020204" charset="-122"/>
            </a:endParaRPr>
          </a:p>
          <a:p>
            <a:pPr lvl="0" fontAlgn="ctr">
              <a:lnSpc>
                <a:spcPct val="150000"/>
              </a:lnSpc>
              <a:spcAft>
                <a:spcPts val="800"/>
              </a:spcAft>
              <a:buSzPct val="100000"/>
              <a:buFont typeface="+mn-ea"/>
            </a:pPr>
            <a:r>
              <a:rPr lang="en-US" altLang="zh-CN" b="1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C.1800</a:t>
            </a:r>
            <a:r>
              <a:rPr lang="zh-CN" altLang="en-US" b="1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多年前的东汉时期</a:t>
            </a:r>
            <a:endParaRPr lang="zh-CN" altLang="en-US" b="1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微软雅黑" panose="020B0503020204020204" charset="-122"/>
            </a:endParaRPr>
          </a:p>
          <a:p>
            <a:pPr lvl="0" fontAlgn="ctr">
              <a:lnSpc>
                <a:spcPct val="150000"/>
              </a:lnSpc>
              <a:spcAft>
                <a:spcPts val="800"/>
              </a:spcAft>
              <a:buSzPct val="100000"/>
              <a:buFont typeface="+mn-ea"/>
            </a:pPr>
            <a:r>
              <a:rPr lang="en-US" altLang="zh-CN" b="1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D.800</a:t>
            </a:r>
            <a:r>
              <a:rPr lang="zh-CN" altLang="en-US" b="1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多年前的宋朝时期</a:t>
            </a:r>
            <a:endParaRPr lang="zh-CN" altLang="en-US" b="1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523387" y="2415633"/>
            <a:ext cx="73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A94D41"/>
                </a:solidFill>
              </a:rPr>
              <a:t>C</a:t>
            </a:r>
            <a:endParaRPr lang="en-US" altLang="zh-CN" sz="3200" b="1" dirty="0">
              <a:solidFill>
                <a:srgbClr val="A94D4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/>
      <p:bldP spid="2" grpId="0"/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明月设计5"/>
          <p:cNvGrpSpPr/>
          <p:nvPr/>
        </p:nvGrpSpPr>
        <p:grpSpPr>
          <a:xfrm>
            <a:off x="431313" y="2005705"/>
            <a:ext cx="5998028" cy="3789672"/>
            <a:chOff x="1110" y="2678"/>
            <a:chExt cx="7625" cy="2722"/>
          </a:xfrm>
        </p:grpSpPr>
        <p:sp>
          <p:nvSpPr>
            <p:cNvPr id="23" name="明月设计5-1"/>
            <p:cNvSpPr/>
            <p:nvPr/>
          </p:nvSpPr>
          <p:spPr>
            <a:xfrm>
              <a:off x="1110" y="2678"/>
              <a:ext cx="7625" cy="2722"/>
            </a:xfrm>
            <a:prstGeom prst="rect">
              <a:avLst/>
            </a:prstGeom>
            <a:noFill/>
            <a:ln w="9525">
              <a:solidFill>
                <a:srgbClr val="DEC09E">
                  <a:lumMod val="75000"/>
                </a:srgbClr>
              </a:solidFill>
            </a:ln>
          </p:spPr>
          <p:style>
            <a:lnRef idx="2">
              <a:srgbClr val="761A1B">
                <a:shade val="50000"/>
              </a:srgbClr>
            </a:lnRef>
            <a:fillRef idx="1">
              <a:srgbClr val="761A1B"/>
            </a:fillRef>
            <a:effectRef idx="0">
              <a:srgbClr val="761A1B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cs typeface="汉仪中黑S" panose="00020600040101010101" charset="-122"/>
              </a:endParaRPr>
            </a:p>
          </p:txBody>
        </p:sp>
        <p:sp>
          <p:nvSpPr>
            <p:cNvPr id="24" name="明月设计5-2"/>
            <p:cNvSpPr/>
            <p:nvPr/>
          </p:nvSpPr>
          <p:spPr>
            <a:xfrm>
              <a:off x="1110" y="2678"/>
              <a:ext cx="7625" cy="2722"/>
            </a:xfrm>
            <a:prstGeom prst="plus">
              <a:avLst>
                <a:gd name="adj" fmla="val 7370"/>
              </a:avLst>
            </a:prstGeom>
            <a:gradFill flip="none" rotWithShape="1">
              <a:gsLst>
                <a:gs pos="100000">
                  <a:srgbClr val="DEC09E">
                    <a:lumMod val="40000"/>
                    <a:lumOff val="60000"/>
                  </a:srgbClr>
                </a:gs>
                <a:gs pos="19000">
                  <a:srgbClr val="DEC09E">
                    <a:lumMod val="10000"/>
                    <a:lumOff val="90000"/>
                  </a:srgbClr>
                </a:gs>
              </a:gsLst>
              <a:lin ang="2700000" scaled="1"/>
              <a:tileRect/>
            </a:gradFill>
            <a:ln w="12700">
              <a:solidFill>
                <a:srgbClr val="DEC09E">
                  <a:alpha val="80000"/>
                </a:srgbClr>
              </a:solidFill>
            </a:ln>
            <a:effectLst>
              <a:outerShdw blurRad="381000" dist="279400" dir="5400000" sx="96000" sy="96000" algn="t" rotWithShape="0">
                <a:srgbClr val="DEC09E">
                  <a:lumMod val="50000"/>
                  <a:alpha val="30000"/>
                </a:srgbClr>
              </a:outerShdw>
            </a:effectLst>
          </p:spPr>
          <p:style>
            <a:lnRef idx="2">
              <a:srgbClr val="761A1B">
                <a:shade val="50000"/>
              </a:srgbClr>
            </a:lnRef>
            <a:fillRef idx="1">
              <a:srgbClr val="761A1B"/>
            </a:fillRef>
            <a:effectRef idx="0">
              <a:srgbClr val="761A1B"/>
            </a:effectRef>
            <a:fontRef idx="minor">
              <a:sysClr val="window" lastClr="FFFFFF"/>
            </a:fontRef>
          </p:style>
          <p:txBody>
            <a:bodyPr lIns="0" rIns="0" rtlCol="0" anchor="ctr"/>
            <a:lstStyle/>
            <a:p>
              <a:pPr algn="ctr" fontAlgn="auto"/>
              <a:endParaRPr lang="zh-CN" altLang="en-US" strike="noStrike" noProof="1">
                <a:gradFill flip="none" rotWithShape="1">
                  <a:gsLst>
                    <a:gs pos="0">
                      <a:srgbClr val="761A1B">
                        <a:lumMod val="82000"/>
                        <a:lumOff val="18000"/>
                      </a:srgbClr>
                    </a:gs>
                    <a:gs pos="100000">
                      <a:srgbClr val="761A1B"/>
                    </a:gs>
                  </a:gsLst>
                  <a:lin ang="2700000" scaled="1"/>
                  <a:tileRect/>
                </a:gra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2103462" y="1167786"/>
            <a:ext cx="2668064" cy="464253"/>
            <a:chOff x="2287724" y="1121554"/>
            <a:chExt cx="2668064" cy="464253"/>
          </a:xfrm>
        </p:grpSpPr>
        <p:grpSp>
          <p:nvGrpSpPr>
            <p:cNvPr id="32" name="组合 31"/>
            <p:cNvGrpSpPr/>
            <p:nvPr/>
          </p:nvGrpSpPr>
          <p:grpSpPr>
            <a:xfrm rot="16200000">
              <a:off x="3387970" y="142145"/>
              <a:ext cx="464253" cy="2423072"/>
              <a:chOff x="8251" y="2628"/>
              <a:chExt cx="1242" cy="5075"/>
            </a:xfrm>
          </p:grpSpPr>
          <p:sp>
            <p:nvSpPr>
              <p:cNvPr id="39" name="矩形 38"/>
              <p:cNvSpPr/>
              <p:nvPr>
                <p:custDataLst>
                  <p:tags r:id="rId1"/>
                </p:custDataLst>
              </p:nvPr>
            </p:nvSpPr>
            <p:spPr>
              <a:xfrm rot="16200000">
                <a:off x="6334" y="4545"/>
                <a:ext cx="5075" cy="1242"/>
              </a:xfrm>
              <a:prstGeom prst="rect">
                <a:avLst/>
              </a:prstGeom>
              <a:solidFill>
                <a:srgbClr val="F9F9FA"/>
              </a:solidFill>
              <a:ln w="19050">
                <a:solidFill>
                  <a:srgbClr val="99794F"/>
                </a:solidFill>
              </a:ln>
            </p:spPr>
            <p:style>
              <a:lnRef idx="2">
                <a:srgbClr val="99794F">
                  <a:shade val="50000"/>
                </a:srgbClr>
              </a:lnRef>
              <a:fillRef idx="1">
                <a:srgbClr val="99794F"/>
              </a:fillRef>
              <a:effectRef idx="0">
                <a:srgbClr val="99794F"/>
              </a:effectRef>
              <a:fontRef idx="minor">
                <a:srgbClr val="FFFFFF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cs typeface="思源宋体 CN Medium" panose="02020500000000000000" charset="-122"/>
                </a:endParaRPr>
              </a:p>
            </p:txBody>
          </p:sp>
          <p:sp>
            <p:nvSpPr>
              <p:cNvPr id="40" name="矩形 39"/>
              <p:cNvSpPr/>
              <p:nvPr>
                <p:custDataLst>
                  <p:tags r:id="rId2"/>
                </p:custDataLst>
              </p:nvPr>
            </p:nvSpPr>
            <p:spPr>
              <a:xfrm rot="5400000">
                <a:off x="6417" y="4627"/>
                <a:ext cx="4909" cy="1036"/>
              </a:xfrm>
              <a:prstGeom prst="rect">
                <a:avLst/>
              </a:prstGeom>
              <a:solidFill>
                <a:srgbClr val="F8F8F8"/>
              </a:solidFill>
              <a:ln w="12700">
                <a:solidFill>
                  <a:srgbClr val="99794F"/>
                </a:solidFill>
              </a:ln>
            </p:spPr>
            <p:style>
              <a:lnRef idx="2">
                <a:srgbClr val="99794F">
                  <a:shade val="50000"/>
                </a:srgbClr>
              </a:lnRef>
              <a:fillRef idx="1">
                <a:srgbClr val="99794F"/>
              </a:fillRef>
              <a:effectRef idx="0">
                <a:srgbClr val="99794F"/>
              </a:effectRef>
              <a:fontRef idx="minor">
                <a:srgbClr val="FFFFFF"/>
              </a:fontRef>
            </p:style>
            <p:txBody>
              <a:bodyPr rtlCol="0" anchor="ctr"/>
              <a:lstStyle/>
              <a:p>
                <a:pPr algn="dist"/>
                <a:r>
                  <a:rPr lang="zh-CN" altLang="en-US" sz="2400" dirty="0">
                    <a:solidFill>
                      <a:srgbClr val="99794F"/>
                    </a:solidFill>
                    <a:latin typeface="思源宋体 Heavy" panose="02020900000000000000" pitchFamily="18" charset="-122"/>
                    <a:ea typeface="思源宋体 Heavy" panose="02020900000000000000" pitchFamily="18" charset="-122"/>
                    <a:cs typeface="思源宋体 CN Medium" panose="02020500000000000000" charset="-122"/>
                  </a:rPr>
                  <a:t>东汉青瓷</a:t>
                </a:r>
                <a:endParaRPr lang="zh-CN" altLang="en-US" sz="2400" dirty="0">
                  <a:solidFill>
                    <a:srgbClr val="99794F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  <a:cs typeface="思源宋体 CN Medium" panose="02020500000000000000" charset="-122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4836309" y="1276129"/>
              <a:ext cx="119479" cy="139276"/>
              <a:chOff x="11421" y="2589"/>
              <a:chExt cx="396" cy="396"/>
            </a:xfrm>
          </p:grpSpPr>
          <p:sp>
            <p:nvSpPr>
              <p:cNvPr id="37" name="菱形 36"/>
              <p:cNvSpPr/>
              <p:nvPr>
                <p:custDataLst>
                  <p:tags r:id="rId3"/>
                </p:custDataLst>
              </p:nvPr>
            </p:nvSpPr>
            <p:spPr>
              <a:xfrm>
                <a:off x="11421" y="2589"/>
                <a:ext cx="396" cy="396"/>
              </a:xfrm>
              <a:prstGeom prst="diamond">
                <a:avLst/>
              </a:prstGeom>
              <a:solidFill>
                <a:srgbClr val="E7E7E7"/>
              </a:solidFill>
              <a:ln w="19050">
                <a:solidFill>
                  <a:srgbClr val="99794F"/>
                </a:solidFill>
              </a:ln>
            </p:spPr>
            <p:style>
              <a:lnRef idx="2">
                <a:srgbClr val="99794F">
                  <a:shade val="50000"/>
                </a:srgbClr>
              </a:lnRef>
              <a:fillRef idx="1">
                <a:srgbClr val="99794F"/>
              </a:fillRef>
              <a:effectRef idx="0">
                <a:srgbClr val="99794F"/>
              </a:effectRef>
              <a:fontRef idx="minor">
                <a:srgbClr val="FFFFFF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cs typeface="思源宋体 CN Medium" panose="02020500000000000000" charset="-122"/>
                </a:endParaRPr>
              </a:p>
            </p:txBody>
          </p:sp>
          <p:sp>
            <p:nvSpPr>
              <p:cNvPr id="38" name="菱形 37"/>
              <p:cNvSpPr/>
              <p:nvPr>
                <p:custDataLst>
                  <p:tags r:id="rId4"/>
                </p:custDataLst>
              </p:nvPr>
            </p:nvSpPr>
            <p:spPr>
              <a:xfrm>
                <a:off x="11509" y="2638"/>
                <a:ext cx="298" cy="298"/>
              </a:xfrm>
              <a:prstGeom prst="diamond">
                <a:avLst/>
              </a:prstGeom>
              <a:solidFill>
                <a:srgbClr val="99794F"/>
              </a:solidFill>
              <a:ln>
                <a:noFill/>
              </a:ln>
            </p:spPr>
            <p:style>
              <a:lnRef idx="2">
                <a:srgbClr val="99794F">
                  <a:shade val="50000"/>
                </a:srgbClr>
              </a:lnRef>
              <a:fillRef idx="1">
                <a:srgbClr val="99794F"/>
              </a:fillRef>
              <a:effectRef idx="0">
                <a:srgbClr val="99794F"/>
              </a:effectRef>
              <a:fontRef idx="minor">
                <a:srgbClr val="FFFFFF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cs typeface="思源宋体 CN Medium" panose="02020500000000000000" charset="-122"/>
                </a:endParaRP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2287724" y="1276129"/>
              <a:ext cx="119479" cy="139276"/>
              <a:chOff x="10708" y="2589"/>
              <a:chExt cx="396" cy="396"/>
            </a:xfrm>
          </p:grpSpPr>
          <p:sp>
            <p:nvSpPr>
              <p:cNvPr id="35" name="菱形 34"/>
              <p:cNvSpPr/>
              <p:nvPr>
                <p:custDataLst>
                  <p:tags r:id="rId5"/>
                </p:custDataLst>
              </p:nvPr>
            </p:nvSpPr>
            <p:spPr>
              <a:xfrm>
                <a:off x="10708" y="2589"/>
                <a:ext cx="396" cy="396"/>
              </a:xfrm>
              <a:prstGeom prst="diamond">
                <a:avLst/>
              </a:prstGeom>
              <a:solidFill>
                <a:srgbClr val="E7E7E7"/>
              </a:solidFill>
              <a:ln w="19050">
                <a:solidFill>
                  <a:srgbClr val="99794F"/>
                </a:solidFill>
              </a:ln>
            </p:spPr>
            <p:style>
              <a:lnRef idx="2">
                <a:srgbClr val="99794F">
                  <a:shade val="50000"/>
                </a:srgbClr>
              </a:lnRef>
              <a:fillRef idx="1">
                <a:srgbClr val="99794F"/>
              </a:fillRef>
              <a:effectRef idx="0">
                <a:srgbClr val="99794F"/>
              </a:effectRef>
              <a:fontRef idx="minor">
                <a:srgbClr val="FFFFFF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cs typeface="思源宋体 CN Medium" panose="02020500000000000000" charset="-122"/>
                </a:endParaRPr>
              </a:p>
            </p:txBody>
          </p:sp>
          <p:sp>
            <p:nvSpPr>
              <p:cNvPr id="36" name="菱形 35"/>
              <p:cNvSpPr/>
              <p:nvPr>
                <p:custDataLst>
                  <p:tags r:id="rId6"/>
                </p:custDataLst>
              </p:nvPr>
            </p:nvSpPr>
            <p:spPr>
              <a:xfrm>
                <a:off x="10806" y="2638"/>
                <a:ext cx="298" cy="298"/>
              </a:xfrm>
              <a:prstGeom prst="diamond">
                <a:avLst/>
              </a:prstGeom>
              <a:solidFill>
                <a:srgbClr val="99794F"/>
              </a:solidFill>
              <a:ln>
                <a:noFill/>
              </a:ln>
            </p:spPr>
            <p:style>
              <a:lnRef idx="2">
                <a:srgbClr val="99794F">
                  <a:shade val="50000"/>
                </a:srgbClr>
              </a:lnRef>
              <a:fillRef idx="1">
                <a:srgbClr val="99794F"/>
              </a:fillRef>
              <a:effectRef idx="0">
                <a:srgbClr val="99794F"/>
              </a:effectRef>
              <a:fontRef idx="minor">
                <a:srgbClr val="FFFFFF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cs typeface="思源宋体 CN Medium" panose="02020500000000000000" charset="-122"/>
                </a:endParaRPr>
              </a:p>
            </p:txBody>
          </p:sp>
        </p:grpSp>
      </p:grpSp>
      <p:sp>
        <p:nvSpPr>
          <p:cNvPr id="3" name="图形 21"/>
          <p:cNvSpPr/>
          <p:nvPr/>
        </p:nvSpPr>
        <p:spPr>
          <a:xfrm>
            <a:off x="1208698" y="431786"/>
            <a:ext cx="3570169" cy="241698"/>
          </a:xfrm>
          <a:custGeom>
            <a:avLst/>
            <a:gdLst>
              <a:gd name="connsiteX0" fmla="*/ 212254 w 2260415"/>
              <a:gd name="connsiteY0" fmla="*/ 323785 h 365619"/>
              <a:gd name="connsiteX1" fmla="*/ 188156 w 2260415"/>
              <a:gd name="connsiteY1" fmla="*/ 349693 h 365619"/>
              <a:gd name="connsiteX2" fmla="*/ 42043 w 2260415"/>
              <a:gd name="connsiteY2" fmla="*/ 306164 h 365619"/>
              <a:gd name="connsiteX3" fmla="*/ 7848 w 2260415"/>
              <a:gd name="connsiteY3" fmla="*/ 233583 h 365619"/>
              <a:gd name="connsiteX4" fmla="*/ 79571 w 2260415"/>
              <a:gd name="connsiteY4" fmla="*/ 152335 h 365619"/>
              <a:gd name="connsiteX5" fmla="*/ 155676 w 2260415"/>
              <a:gd name="connsiteY5" fmla="*/ 74420 h 365619"/>
              <a:gd name="connsiteX6" fmla="*/ 195014 w 2260415"/>
              <a:gd name="connsiteY6" fmla="*/ 53370 h 365619"/>
              <a:gd name="connsiteX7" fmla="*/ 243211 w 2260415"/>
              <a:gd name="connsiteY7" fmla="*/ 41273 h 365619"/>
              <a:gd name="connsiteX8" fmla="*/ 405612 w 2260415"/>
              <a:gd name="connsiteY8" fmla="*/ 7460 h 365619"/>
              <a:gd name="connsiteX9" fmla="*/ 619448 w 2260415"/>
              <a:gd name="connsiteY9" fmla="*/ 4793 h 365619"/>
              <a:gd name="connsiteX10" fmla="*/ 777468 w 2260415"/>
              <a:gd name="connsiteY10" fmla="*/ 6031 h 365619"/>
              <a:gd name="connsiteX11" fmla="*/ 988732 w 2260415"/>
              <a:gd name="connsiteY11" fmla="*/ 17937 h 365619"/>
              <a:gd name="connsiteX12" fmla="*/ 1243431 w 2260415"/>
              <a:gd name="connsiteY12" fmla="*/ 32225 h 365619"/>
              <a:gd name="connsiteX13" fmla="*/ 1785118 w 2260415"/>
              <a:gd name="connsiteY13" fmla="*/ 98804 h 365619"/>
              <a:gd name="connsiteX14" fmla="*/ 1829314 w 2260415"/>
              <a:gd name="connsiteY14" fmla="*/ 109568 h 365619"/>
              <a:gd name="connsiteX15" fmla="*/ 1839601 w 2260415"/>
              <a:gd name="connsiteY15" fmla="*/ 120998 h 365619"/>
              <a:gd name="connsiteX16" fmla="*/ 1824932 w 2260415"/>
              <a:gd name="connsiteY16" fmla="*/ 139476 h 365619"/>
              <a:gd name="connsiteX17" fmla="*/ 2013146 w 2260415"/>
              <a:gd name="connsiteY17" fmla="*/ 188816 h 365619"/>
              <a:gd name="connsiteX18" fmla="*/ 1909609 w 2260415"/>
              <a:gd name="connsiteY18" fmla="*/ 179767 h 365619"/>
              <a:gd name="connsiteX19" fmla="*/ 2260415 w 2260415"/>
              <a:gd name="connsiteY19" fmla="*/ 258539 h 365619"/>
              <a:gd name="connsiteX20" fmla="*/ 2204980 w 2260415"/>
              <a:gd name="connsiteY20" fmla="*/ 254443 h 365619"/>
              <a:gd name="connsiteX21" fmla="*/ 2236507 w 2260415"/>
              <a:gd name="connsiteY21" fmla="*/ 274636 h 365619"/>
              <a:gd name="connsiteX22" fmla="*/ 2059628 w 2260415"/>
              <a:gd name="connsiteY22" fmla="*/ 262539 h 365619"/>
              <a:gd name="connsiteX23" fmla="*/ 2071153 w 2260415"/>
              <a:gd name="connsiteY23" fmla="*/ 277970 h 365619"/>
              <a:gd name="connsiteX24" fmla="*/ 2052961 w 2260415"/>
              <a:gd name="connsiteY24" fmla="*/ 283875 h 365619"/>
              <a:gd name="connsiteX25" fmla="*/ 1919325 w 2260415"/>
              <a:gd name="connsiteY25" fmla="*/ 265111 h 365619"/>
              <a:gd name="connsiteX26" fmla="*/ 1701107 w 2260415"/>
              <a:gd name="connsiteY26" fmla="*/ 253490 h 365619"/>
              <a:gd name="connsiteX27" fmla="*/ 1538611 w 2260415"/>
              <a:gd name="connsiteY27" fmla="*/ 248061 h 365619"/>
              <a:gd name="connsiteX28" fmla="*/ 1179328 w 2260415"/>
              <a:gd name="connsiteY28" fmla="*/ 254062 h 365619"/>
              <a:gd name="connsiteX29" fmla="*/ 972540 w 2260415"/>
              <a:gd name="connsiteY29" fmla="*/ 259491 h 365619"/>
              <a:gd name="connsiteX30" fmla="*/ 645928 w 2260415"/>
              <a:gd name="connsiteY30" fmla="*/ 282065 h 365619"/>
              <a:gd name="connsiteX31" fmla="*/ 519817 w 2260415"/>
              <a:gd name="connsiteY31" fmla="*/ 297401 h 365619"/>
              <a:gd name="connsiteX32" fmla="*/ 450475 w 2260415"/>
              <a:gd name="connsiteY32" fmla="*/ 332167 h 365619"/>
              <a:gd name="connsiteX33" fmla="*/ 385038 w 2260415"/>
              <a:gd name="connsiteY33" fmla="*/ 348645 h 365619"/>
              <a:gd name="connsiteX34" fmla="*/ 358177 w 2260415"/>
              <a:gd name="connsiteY34" fmla="*/ 351503 h 365619"/>
              <a:gd name="connsiteX35" fmla="*/ 267404 w 2260415"/>
              <a:gd name="connsiteY35" fmla="*/ 348836 h 365619"/>
              <a:gd name="connsiteX36" fmla="*/ 212254 w 2260415"/>
              <a:gd name="connsiteY36" fmla="*/ 323785 h 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60415" h="365619">
                <a:moveTo>
                  <a:pt x="212254" y="323785"/>
                </a:moveTo>
                <a:cubicBezTo>
                  <a:pt x="204920" y="339787"/>
                  <a:pt x="211207" y="375982"/>
                  <a:pt x="188156" y="349693"/>
                </a:cubicBezTo>
                <a:cubicBezTo>
                  <a:pt x="146056" y="301687"/>
                  <a:pt x="92144" y="314260"/>
                  <a:pt x="42043" y="306164"/>
                </a:cubicBezTo>
                <a:cubicBezTo>
                  <a:pt x="-6725" y="298353"/>
                  <a:pt x="-5297" y="278827"/>
                  <a:pt x="7848" y="233583"/>
                </a:cubicBezTo>
                <a:cubicBezTo>
                  <a:pt x="20802" y="189006"/>
                  <a:pt x="48139" y="174433"/>
                  <a:pt x="79571" y="152335"/>
                </a:cubicBezTo>
                <a:cubicBezTo>
                  <a:pt x="108813" y="131761"/>
                  <a:pt x="130911" y="101090"/>
                  <a:pt x="155676" y="74420"/>
                </a:cubicBezTo>
                <a:cubicBezTo>
                  <a:pt x="166534" y="62705"/>
                  <a:pt x="177964" y="54894"/>
                  <a:pt x="195014" y="53370"/>
                </a:cubicBezTo>
                <a:cubicBezTo>
                  <a:pt x="211397" y="51941"/>
                  <a:pt x="228066" y="47560"/>
                  <a:pt x="243211" y="41273"/>
                </a:cubicBezTo>
                <a:cubicBezTo>
                  <a:pt x="295408" y="19747"/>
                  <a:pt x="349986" y="14699"/>
                  <a:pt x="405612" y="7460"/>
                </a:cubicBezTo>
                <a:cubicBezTo>
                  <a:pt x="477526" y="-1780"/>
                  <a:pt x="547630" y="-2161"/>
                  <a:pt x="619448" y="4793"/>
                </a:cubicBezTo>
                <a:cubicBezTo>
                  <a:pt x="671645" y="9841"/>
                  <a:pt x="724890" y="3935"/>
                  <a:pt x="777468" y="6031"/>
                </a:cubicBezTo>
                <a:cubicBezTo>
                  <a:pt x="847953" y="8793"/>
                  <a:pt x="918343" y="18223"/>
                  <a:pt x="988732" y="17937"/>
                </a:cubicBezTo>
                <a:cubicBezTo>
                  <a:pt x="1074076" y="17651"/>
                  <a:pt x="1158658" y="26033"/>
                  <a:pt x="1243431" y="32225"/>
                </a:cubicBezTo>
                <a:cubicBezTo>
                  <a:pt x="1425073" y="45560"/>
                  <a:pt x="1606619" y="60228"/>
                  <a:pt x="1785118" y="98804"/>
                </a:cubicBezTo>
                <a:cubicBezTo>
                  <a:pt x="1799881" y="101948"/>
                  <a:pt x="1814169" y="107282"/>
                  <a:pt x="1829314" y="109568"/>
                </a:cubicBezTo>
                <a:cubicBezTo>
                  <a:pt x="1832171" y="110044"/>
                  <a:pt x="1845411" y="103186"/>
                  <a:pt x="1839601" y="120998"/>
                </a:cubicBezTo>
                <a:cubicBezTo>
                  <a:pt x="1836743" y="129665"/>
                  <a:pt x="1835505" y="134809"/>
                  <a:pt x="1824932" y="139476"/>
                </a:cubicBezTo>
                <a:cubicBezTo>
                  <a:pt x="1889797" y="154907"/>
                  <a:pt x="1952853" y="166051"/>
                  <a:pt x="2013146" y="188816"/>
                </a:cubicBezTo>
                <a:cubicBezTo>
                  <a:pt x="1977808" y="193007"/>
                  <a:pt x="1945804" y="168718"/>
                  <a:pt x="1909609" y="179767"/>
                </a:cubicBezTo>
                <a:cubicBezTo>
                  <a:pt x="2022766" y="222344"/>
                  <a:pt x="2147735" y="213676"/>
                  <a:pt x="2260415" y="258539"/>
                </a:cubicBezTo>
                <a:cubicBezTo>
                  <a:pt x="2242794" y="270350"/>
                  <a:pt x="2224506" y="256634"/>
                  <a:pt x="2204980" y="254443"/>
                </a:cubicBezTo>
                <a:cubicBezTo>
                  <a:pt x="2211076" y="269492"/>
                  <a:pt x="2225078" y="264920"/>
                  <a:pt x="2236507" y="274636"/>
                </a:cubicBezTo>
                <a:cubicBezTo>
                  <a:pt x="2173261" y="284351"/>
                  <a:pt x="2116874" y="267016"/>
                  <a:pt x="2059628" y="262539"/>
                </a:cubicBezTo>
                <a:cubicBezTo>
                  <a:pt x="2059723" y="271493"/>
                  <a:pt x="2074678" y="267968"/>
                  <a:pt x="2071153" y="277970"/>
                </a:cubicBezTo>
                <a:cubicBezTo>
                  <a:pt x="2067915" y="287018"/>
                  <a:pt x="2059343" y="284923"/>
                  <a:pt x="2052961" y="283875"/>
                </a:cubicBezTo>
                <a:cubicBezTo>
                  <a:pt x="2008574" y="276160"/>
                  <a:pt x="1964664" y="266825"/>
                  <a:pt x="1919325" y="265111"/>
                </a:cubicBezTo>
                <a:cubicBezTo>
                  <a:pt x="1846554" y="262349"/>
                  <a:pt x="1773783" y="253586"/>
                  <a:pt x="1701107" y="253490"/>
                </a:cubicBezTo>
                <a:cubicBezTo>
                  <a:pt x="1646719" y="253395"/>
                  <a:pt x="1592522" y="245775"/>
                  <a:pt x="1538611" y="248061"/>
                </a:cubicBezTo>
                <a:cubicBezTo>
                  <a:pt x="1418881" y="253205"/>
                  <a:pt x="1299152" y="243394"/>
                  <a:pt x="1179328" y="254062"/>
                </a:cubicBezTo>
                <a:cubicBezTo>
                  <a:pt x="1110748" y="260158"/>
                  <a:pt x="1041120" y="253205"/>
                  <a:pt x="972540" y="259491"/>
                </a:cubicBezTo>
                <a:cubicBezTo>
                  <a:pt x="863764" y="269492"/>
                  <a:pt x="754417" y="270921"/>
                  <a:pt x="645928" y="282065"/>
                </a:cubicBezTo>
                <a:cubicBezTo>
                  <a:pt x="604113" y="286352"/>
                  <a:pt x="560965" y="287018"/>
                  <a:pt x="519817" y="297401"/>
                </a:cubicBezTo>
                <a:cubicBezTo>
                  <a:pt x="494575" y="303782"/>
                  <a:pt x="457714" y="289209"/>
                  <a:pt x="450475" y="332167"/>
                </a:cubicBezTo>
                <a:cubicBezTo>
                  <a:pt x="425519" y="324642"/>
                  <a:pt x="413041" y="365219"/>
                  <a:pt x="385038" y="348645"/>
                </a:cubicBezTo>
                <a:cubicBezTo>
                  <a:pt x="377227" y="343978"/>
                  <a:pt x="367798" y="347121"/>
                  <a:pt x="358177" y="351503"/>
                </a:cubicBezTo>
                <a:cubicBezTo>
                  <a:pt x="327888" y="365504"/>
                  <a:pt x="294550" y="375696"/>
                  <a:pt x="267404" y="348836"/>
                </a:cubicBezTo>
                <a:cubicBezTo>
                  <a:pt x="250354" y="332072"/>
                  <a:pt x="221684" y="355979"/>
                  <a:pt x="212254" y="323785"/>
                </a:cubicBezTo>
                <a:close/>
              </a:path>
            </a:pathLst>
          </a:custGeom>
          <a:gradFill flip="none" rotWithShape="1">
            <a:gsLst>
              <a:gs pos="100000">
                <a:srgbClr val="A94D41">
                  <a:alpha val="0"/>
                </a:srgbClr>
              </a:gs>
              <a:gs pos="0">
                <a:srgbClr val="CE6A42">
                  <a:alpha val="61000"/>
                </a:srgbClr>
              </a:gs>
            </a:gsLst>
            <a:lin ang="10800000" scaled="1"/>
            <a:tileRect/>
          </a:gradFill>
          <a:ln w="514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5" name="图形 24"/>
          <p:cNvGrpSpPr/>
          <p:nvPr/>
        </p:nvGrpSpPr>
        <p:grpSpPr>
          <a:xfrm>
            <a:off x="252130" y="134650"/>
            <a:ext cx="673245" cy="584775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6" name="任意多边形: 形状 5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7" name="任意多边形: 形状 6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992947" y="163665"/>
            <a:ext cx="2885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67311B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sym typeface="+mn-ea"/>
              </a:rPr>
              <a:t>职业汉语系列微课</a:t>
            </a:r>
            <a:endParaRPr lang="zh-CN" altLang="en-US" sz="2000" dirty="0">
              <a:solidFill>
                <a:srgbClr val="67311B"/>
              </a:solidFill>
              <a:latin typeface="华康雅宋体W9" panose="02020909000000000000" pitchFamily="49" charset="-122"/>
              <a:ea typeface="华康雅宋体W9" panose="02020909000000000000" pitchFamily="49" charset="-122"/>
              <a:sym typeface="+mn-ea"/>
            </a:endParaRPr>
          </a:p>
        </p:txBody>
      </p:sp>
      <p:pic>
        <p:nvPicPr>
          <p:cNvPr id="9" name="图片 8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8306" y="2137793"/>
            <a:ext cx="5373944" cy="3513733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-21474826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0607" y="5226247"/>
            <a:ext cx="2130878" cy="9944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40000">
        <p159:morph option="byObject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5.2.11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custom20208842_18*a*1"/>
  <p:tag name="KSO_WM_TEMPLATE_CATEGORY" val="custom"/>
  <p:tag name="KSO_WM_TEMPLATE_INDEX" val="20208842"/>
  <p:tag name="KSO_WM_UNIT_LAYERLEVEL" val="1"/>
  <p:tag name="KSO_WM_TAG_VERSION" val="1.0"/>
  <p:tag name="KSO_WM_BEAUTIFY_FLAG" val=""/>
  <p:tag name="KSO_WM_UNIT_TYPE" val="a"/>
  <p:tag name="KSO_WM_UNIT_INDEX" val="1"/>
  <p:tag name="KSO_WM_UNIT_VALUE" val="30"/>
  <p:tag name="KSO_WM_UNIT_DEFAULT_FONT" val="28;32;4"/>
  <p:tag name="KSO_WM_UNIT_BLOCK" val="0"/>
  <p:tag name="KSO_WM_UNIT_ISNUMDGMTITLE" val="0"/>
  <p:tag name="KSO_WM_UNIT_TEXT_FILL_FORE_SCHEMECOLOR_INDEX_BRIGHTNESS" val="0"/>
  <p:tag name="KSO_WM_UNIT_TEXT_FILL_FORE_SCHEMECOLOR_INDEX" val="14"/>
  <p:tag name="KSO_WM_UNIT_TEXT_FILL_TYPE" val="1"/>
  <p:tag name="KSO_WM_DIAGRAM_GROUP_CODE" val="l1-3"/>
  <p:tag name="KSO_WM_UNIT_PRESET_TEXT" val="单击此处添加大标题"/>
  <p:tag name="KSO_WM_UNIT_USESOURCEFORMAT_APPLY" val="1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PA" val="v5.2.11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VALUE" val="1142*1565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1051_1*d*1"/>
  <p:tag name="KSO_WM_TEMPLATE_CATEGORY" val="diagram"/>
  <p:tag name="KSO_WM_TEMPLATE_INDEX" val="2021105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f2876e609c7144a48ef7013c55026be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9902a4d0b8544cc19ecd8dfac07ae853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a44054ed1e2fb7fce2"/>
  <p:tag name="KSO_WM_TEMPLATE_ASSEMBLE_GROUPID" val="60656ea44054ed1e2fb7fce2"/>
  <p:tag name="KSO_WM_UNIT_PICTURE_CLIP_FLAG" val="0"/>
</p:tagLst>
</file>

<file path=ppt/tags/tag25.xml><?xml version="1.0" encoding="utf-8"?>
<p:tagLst xmlns:p="http://schemas.openxmlformats.org/presentationml/2006/main">
  <p:tag name="KSO_WM_UNIT_VALUE" val="1142*1565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1051_1*d*1"/>
  <p:tag name="KSO_WM_TEMPLATE_CATEGORY" val="diagram"/>
  <p:tag name="KSO_WM_TEMPLATE_INDEX" val="2021105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f2876e609c7144a48ef7013c55026be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9902a4d0b8544cc19ecd8dfac07ae853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a44054ed1e2fb7fce2"/>
  <p:tag name="KSO_WM_TEMPLATE_ASSEMBLE_GROUPID" val="60656ea44054ed1e2fb7fce2"/>
  <p:tag name="KSO_WM_UNIT_PICTURE_CLIP_FLAG" val="0"/>
</p:tagLst>
</file>

<file path=ppt/tags/tag26.xml><?xml version="1.0" encoding="utf-8"?>
<p:tagLst xmlns:p="http://schemas.openxmlformats.org/presentationml/2006/main">
  <p:tag name="PA" val="v5.2.11"/>
</p:tagLst>
</file>

<file path=ppt/tags/tag27.xml><?xml version="1.0" encoding="utf-8"?>
<p:tagLst xmlns:p="http://schemas.openxmlformats.org/presentationml/2006/main">
  <p:tag name="PA" val="v5.2.11"/>
</p:tagLst>
</file>

<file path=ppt/tags/tag28.xml><?xml version="1.0" encoding="utf-8"?>
<p:tagLst xmlns:p="http://schemas.openxmlformats.org/presentationml/2006/main">
  <p:tag name="KSO_WM_TEMPLATE_CATEGORY" val="diagram"/>
  <p:tag name="KSO_WM_TEMPLATE_INDEX" val="20189634"/>
  <p:tag name="KSO_WM_UNIT_TYPE" val="d"/>
  <p:tag name="KSO_WM_UNIT_INDEX" val="1"/>
  <p:tag name="KSO_WM_UNIT_ID" val="diagram20189634_1*d*1"/>
  <p:tag name="KSO_WM_UNIT_LAYERLEVEL" val="1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  <p:tag name="KSO_WM_UNIT_PLACING_PICTURE_INFO" val="{&quot;code&quot;:&quot;[1]&quot;,&quot;full_picture&quot;:false,&quot;last_crop_picture&quot;:&quot;[1]&quot;,&quot;scheme&quot;:&quot;1-1&quot;,&quot;spacing&quot;:5}"/>
  <p:tag name="KSO_WM_UNIT_VALUE" val="1911*3390"/>
  <p:tag name="KSO_WM_UNIT_SUPPORT_UNIT_TYPE" val="[&quot;d&quot;]"/>
  <p:tag name="KSO_WM_UNIT_PICTURE_CLIP_FLAG" val="0"/>
</p:tagLst>
</file>

<file path=ppt/tags/tag29.xml><?xml version="1.0" encoding="utf-8"?>
<p:tagLst xmlns:p="http://schemas.openxmlformats.org/presentationml/2006/main">
  <p:tag name="PA" val="v5.2.11"/>
</p:tagLst>
</file>

<file path=ppt/tags/tag3.xml><?xml version="1.0" encoding="utf-8"?>
<p:tagLst xmlns:p="http://schemas.openxmlformats.org/presentationml/2006/main">
  <p:tag name="PA" val="v5.2.11"/>
</p:tagLst>
</file>

<file path=ppt/tags/tag30.xml><?xml version="1.0" encoding="utf-8"?>
<p:tagLst xmlns:p="http://schemas.openxmlformats.org/presentationml/2006/main">
  <p:tag name="PA" val="v5.2.11"/>
</p:tagLst>
</file>

<file path=ppt/tags/tag31.xml><?xml version="1.0" encoding="utf-8"?>
<p:tagLst xmlns:p="http://schemas.openxmlformats.org/presentationml/2006/main">
  <p:tag name="KSO_WM_UNIT_VALUE" val="1311*80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2054_1*d*1"/>
  <p:tag name="KSO_WM_TEMPLATE_CATEGORY" val="diagram"/>
  <p:tag name="KSO_WM_TEMPLATE_INDEX" val="2021205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9d50191fa75b43e0845e8c4f4a9ecf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56ac25669b444dc8845b31ab511c325d"/>
  <p:tag name="KSO_WM_TEMPLATE_ASSEMBLE_XID" val="60656f264054ed1e2fb8046b"/>
  <p:tag name="KSO_WM_TEMPLATE_ASSEMBLE_GROUPID" val="60656f264054ed1e2fb8046b"/>
  <p:tag name="KSO_WM_UNIT_PICTURE_CLIP_FLAG" val="0"/>
</p:tagLst>
</file>

<file path=ppt/tags/tag32.xml><?xml version="1.0" encoding="utf-8"?>
<p:tagLst xmlns:p="http://schemas.openxmlformats.org/presentationml/2006/main">
  <p:tag name="PA" val="v5.2.11"/>
</p:tagLst>
</file>

<file path=ppt/tags/tag33.xml><?xml version="1.0" encoding="utf-8"?>
<p:tagLst xmlns:p="http://schemas.openxmlformats.org/presentationml/2006/main">
  <p:tag name="PA" val="v5.2.11"/>
</p:tagLst>
</file>

<file path=ppt/tags/tag34.xml><?xml version="1.0" encoding="utf-8"?>
<p:tagLst xmlns:p="http://schemas.openxmlformats.org/presentationml/2006/main">
  <p:tag name="KSO_WM_UNIT_VALUE" val="1311*80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2054_1*d*2"/>
  <p:tag name="KSO_WM_TEMPLATE_CATEGORY" val="diagram"/>
  <p:tag name="KSO_WM_TEMPLATE_INDEX" val="2021205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2643cf0ab9c48699d313e24a4859ad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6e22c43701c6430992879a2a9a089951"/>
  <p:tag name="KSO_WM_TEMPLATE_ASSEMBLE_XID" val="60656f264054ed1e2fb8046b"/>
  <p:tag name="KSO_WM_TEMPLATE_ASSEMBLE_GROUPID" val="60656f264054ed1e2fb8046b"/>
  <p:tag name="KSO_WM_UNIT_PICTURE_CLIP_FLAG" val="0"/>
</p:tagLst>
</file>

<file path=ppt/tags/tag35.xml><?xml version="1.0" encoding="utf-8"?>
<p:tagLst xmlns:p="http://schemas.openxmlformats.org/presentationml/2006/main">
  <p:tag name="KSO_WM_UNIT_VALUE" val="1311*80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2054_1*d*2"/>
  <p:tag name="KSO_WM_TEMPLATE_CATEGORY" val="diagram"/>
  <p:tag name="KSO_WM_TEMPLATE_INDEX" val="2021205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2643cf0ab9c48699d313e24a4859ad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6e22c43701c6430992879a2a9a089951"/>
  <p:tag name="KSO_WM_TEMPLATE_ASSEMBLE_XID" val="60656f264054ed1e2fb8046b"/>
  <p:tag name="KSO_WM_TEMPLATE_ASSEMBLE_GROUPID" val="60656f264054ed1e2fb8046b"/>
  <p:tag name="KSO_WM_UNIT_PICTURE_CLIP_FLAG" val="0"/>
</p:tagLst>
</file>

<file path=ppt/tags/tag36.xml><?xml version="1.0" encoding="utf-8"?>
<p:tagLst xmlns:p="http://schemas.openxmlformats.org/presentationml/2006/main">
  <p:tag name="KSO_WM_UNIT_VALUE" val="1311*80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2054_1*d*2"/>
  <p:tag name="KSO_WM_TEMPLATE_CATEGORY" val="diagram"/>
  <p:tag name="KSO_WM_TEMPLATE_INDEX" val="2021205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2643cf0ab9c48699d313e24a4859ad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6e22c43701c6430992879a2a9a089951"/>
  <p:tag name="KSO_WM_TEMPLATE_ASSEMBLE_XID" val="60656f264054ed1e2fb8046b"/>
  <p:tag name="KSO_WM_TEMPLATE_ASSEMBLE_GROUPID" val="60656f264054ed1e2fb8046b"/>
  <p:tag name="KSO_WM_UNIT_PICTURE_CLIP_FLAG" val="0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PA" val="v5.2.11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PA" val="v5.2.11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PA" val="v5.2.11"/>
</p:tagLst>
</file>

<file path=ppt/tags/tag53.xml><?xml version="1.0" encoding="utf-8"?>
<p:tagLst xmlns:p="http://schemas.openxmlformats.org/presentationml/2006/main">
  <p:tag name="PA" val="v5.2.11"/>
</p:tagLst>
</file>

<file path=ppt/tags/tag54.xml><?xml version="1.0" encoding="utf-8"?>
<p:tagLst xmlns:p="http://schemas.openxmlformats.org/presentationml/2006/main">
  <p:tag name="PA" val="v5.2.11"/>
</p:tagLst>
</file>

<file path=ppt/tags/tag55.xml><?xml version="1.0" encoding="utf-8"?>
<p:tagLst xmlns:p="http://schemas.openxmlformats.org/presentationml/2006/main">
  <p:tag name="PA" val="v5.2.11"/>
</p:tagLst>
</file>

<file path=ppt/tags/tag56.xml><?xml version="1.0" encoding="utf-8"?>
<p:tagLst xmlns:p="http://schemas.openxmlformats.org/presentationml/2006/main">
  <p:tag name="PA" val="v5.2.11"/>
</p:tagLst>
</file>

<file path=ppt/tags/tag57.xml><?xml version="1.0" encoding="utf-8"?>
<p:tagLst xmlns:p="http://schemas.openxmlformats.org/presentationml/2006/main">
  <p:tag name="PA" val="v5.2.11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commondata" val="eyJoZGlkIjoiYzU1NmNlOGExMDc3NWI3NzMwYTczYTg2YjgxNDA3OWEifQ=="/>
</p:tagLst>
</file>

<file path=ppt/tags/tag6.xml><?xml version="1.0" encoding="utf-8"?>
<p:tagLst xmlns:p="http://schemas.openxmlformats.org/presentationml/2006/main">
  <p:tag name="PA" val="v5.2.11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Calibri">
    <a:majorFont>
      <a:latin typeface="Calibri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libri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1245</Words>
  <Application>WPS 演示</Application>
  <PresentationFormat>宽屏</PresentationFormat>
  <Paragraphs>201</Paragraphs>
  <Slides>33</Slides>
  <Notes>29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55" baseType="lpstr">
      <vt:lpstr>Arial</vt:lpstr>
      <vt:lpstr>宋体</vt:lpstr>
      <vt:lpstr>Wingdings</vt:lpstr>
      <vt:lpstr>华康雅宋体W9</vt:lpstr>
      <vt:lpstr>华康雅宋体W9(P)</vt:lpstr>
      <vt:lpstr>汉仪中黑S</vt:lpstr>
      <vt:lpstr>汉仪中黑S</vt:lpstr>
      <vt:lpstr>思源宋体 Heavy</vt:lpstr>
      <vt:lpstr>方正魏碑简体</vt:lpstr>
      <vt:lpstr>汉仪旗黑-55简</vt:lpstr>
      <vt:lpstr>汉仪颜楷W</vt:lpstr>
      <vt:lpstr>微软雅黑</vt:lpstr>
      <vt:lpstr>思源宋体 CN Medium</vt:lpstr>
      <vt:lpstr>等线</vt:lpstr>
      <vt:lpstr>Arial Unicode MS</vt:lpstr>
      <vt:lpstr>等线 Light</vt:lpstr>
      <vt:lpstr>Segoe UI</vt:lpstr>
      <vt:lpstr>黑体</vt:lpstr>
      <vt:lpstr>楷体</vt:lpstr>
      <vt:lpstr>Times New Roman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A2888</dc:creator>
  <cp:lastModifiedBy>Edie </cp:lastModifiedBy>
  <cp:revision>72</cp:revision>
  <dcterms:created xsi:type="dcterms:W3CDTF">2022-11-02T09:07:00Z</dcterms:created>
  <dcterms:modified xsi:type="dcterms:W3CDTF">2023-12-15T10:02:40Z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DF73F75D39B447A8AE6CB9B11A70BD70_11</vt:lpwstr>
  </property>
  <property fmtid="{D5CDD505-2E9C-101B-9397-08002B2CF9AE}" pid="3" name="KSOProductBuildVer">
    <vt:lpwstr>2052-12.1.0.15712</vt:lpwstr>
  </property>
</Properties>
</file>