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82" r:id="rId3"/>
    <p:sldId id="694" r:id="rId5"/>
    <p:sldId id="695" r:id="rId6"/>
    <p:sldId id="696" r:id="rId7"/>
    <p:sldId id="697" r:id="rId8"/>
    <p:sldId id="698" r:id="rId9"/>
    <p:sldId id="699" r:id="rId10"/>
    <p:sldId id="700" r:id="rId11"/>
    <p:sldId id="701" r:id="rId12"/>
    <p:sldId id="702" r:id="rId13"/>
    <p:sldId id="703" r:id="rId14"/>
    <p:sldId id="704" r:id="rId15"/>
    <p:sldId id="705" r:id="rId16"/>
    <p:sldId id="712" r:id="rId17"/>
    <p:sldId id="719" r:id="rId18"/>
    <p:sldId id="408"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3666" autoAdjust="0"/>
  </p:normalViewPr>
  <p:slideViewPr>
    <p:cSldViewPr snapToGrid="0">
      <p:cViewPr varScale="1">
        <p:scale>
          <a:sx n="87" d="100"/>
          <a:sy n="87" d="100"/>
        </p:scale>
        <p:origin x="51" y="123"/>
      </p:cViewPr>
      <p:guideLst>
        <p:guide orient="horz" pos="2159"/>
        <p:guide pos="385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0.jpeg"/></Relationships>
</file>

<file path=ppt/diagrams/_rels/data2.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C63A7CD-4090-4C26-B0F2-01429A47419D}" type="doc">
      <dgm:prSet loTypeId="urn:microsoft.com/office/officeart/2008/layout/AscendingPictureAccentProcess" loCatId="process" qsTypeId="urn:microsoft.com/office/officeart/2005/8/quickstyle/simple1#12" qsCatId="simple" csTypeId="urn:microsoft.com/office/officeart/2005/8/colors/accent1_2#12" csCatId="accent1" phldr="1"/>
      <dgm:spPr/>
    </dgm:pt>
    <dgm:pt modelId="{729C94E9-15BA-4631-9DEB-1B8A7A12AD8B}">
      <dgm:prSet phldrT="[文本]">
        <dgm:style>
          <a:lnRef idx="1">
            <a:schemeClr val="accent5"/>
          </a:lnRef>
          <a:fillRef idx="3">
            <a:schemeClr val="accent5"/>
          </a:fillRef>
          <a:effectRef idx="2">
            <a:schemeClr val="accent5"/>
          </a:effectRef>
          <a:fontRef idx="minor">
            <a:schemeClr val="lt1"/>
          </a:fontRef>
        </dgm:style>
      </dgm:prSet>
      <dgm:spPr/>
      <dgm:t>
        <a:bodyPr/>
        <a:lstStyle/>
        <a:p>
          <a:endParaRPr lang="zh-CN" altLang="en-US" dirty="0"/>
        </a:p>
      </dgm:t>
    </dgm:pt>
    <dgm:pt modelId="{C3AF5789-8F87-40FD-8080-F723D4E82374}" cxnId="{002EEDFC-6D9E-477E-9A76-B41019279CF8}" type="parTrans">
      <dgm:prSet/>
      <dgm:spPr/>
      <dgm:t>
        <a:bodyPr/>
        <a:lstStyle/>
        <a:p>
          <a:endParaRPr lang="zh-CN" altLang="en-US"/>
        </a:p>
      </dgm:t>
    </dgm:pt>
    <dgm:pt modelId="{EC2A0BDC-DD4E-4F64-9303-DCC0E9BFE45E}" cxnId="{002EEDFC-6D9E-477E-9A76-B41019279CF8}" type="sibTran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zh-CN" altLang="en-US"/>
        </a:p>
      </dgm:t>
    </dgm:pt>
    <dgm:pt modelId="{5FEEA036-36BE-4F2E-8039-B55BBDEDA471}" type="pres">
      <dgm:prSet presAssocID="{9C63A7CD-4090-4C26-B0F2-01429A47419D}" presName="Name0" presStyleCnt="0">
        <dgm:presLayoutVars>
          <dgm:chMax val="7"/>
          <dgm:chPref val="7"/>
          <dgm:dir/>
        </dgm:presLayoutVars>
      </dgm:prSet>
      <dgm:spPr/>
    </dgm:pt>
    <dgm:pt modelId="{62642E4F-69BC-49B3-BFC4-7E711C9BAD90}" type="pres">
      <dgm:prSet presAssocID="{729C94E9-15BA-4631-9DEB-1B8A7A12AD8B}" presName="parTx1" presStyleLbl="node1" presStyleIdx="0" presStyleCnt="1"/>
      <dgm:spPr/>
    </dgm:pt>
    <dgm:pt modelId="{3C113F44-C933-4A87-AEA3-CCB13F85D4E2}" type="pres">
      <dgm:prSet presAssocID="{EC2A0BDC-DD4E-4F64-9303-DCC0E9BFE45E}" presName="picture1" presStyleCnt="0"/>
      <dgm:spPr/>
    </dgm:pt>
    <dgm:pt modelId="{19F7D0A8-FC5C-4CA3-B542-E6964E6A5927}" type="pres">
      <dgm:prSet presAssocID="{EC2A0BDC-DD4E-4F64-9303-DCC0E9BFE45E}" presName="imageRepeatNode" presStyleLbl="fgImgPlace1" presStyleIdx="0" presStyleCnt="1"/>
      <dgm:spPr/>
    </dgm:pt>
  </dgm:ptLst>
  <dgm:cxnLst>
    <dgm:cxn modelId="{D158BBA9-3187-4789-9F3C-1E2ED95DA739}" type="presOf" srcId="{EC2A0BDC-DD4E-4F64-9303-DCC0E9BFE45E}" destId="{19F7D0A8-FC5C-4CA3-B542-E6964E6A5927}" srcOrd="0" destOrd="0" presId="urn:microsoft.com/office/officeart/2008/layout/AscendingPictureAccentProcess"/>
    <dgm:cxn modelId="{562FDDAF-3FA1-401D-9821-FDB15068EC5F}" type="presOf" srcId="{729C94E9-15BA-4631-9DEB-1B8A7A12AD8B}" destId="{62642E4F-69BC-49B3-BFC4-7E711C9BAD90}" srcOrd="0" destOrd="0" presId="urn:microsoft.com/office/officeart/2008/layout/AscendingPictureAccentProcess"/>
    <dgm:cxn modelId="{20512CC2-0C0C-4177-BCA2-00B42A982564}" type="presOf" srcId="{9C63A7CD-4090-4C26-B0F2-01429A47419D}" destId="{5FEEA036-36BE-4F2E-8039-B55BBDEDA471}" srcOrd="0" destOrd="0" presId="urn:microsoft.com/office/officeart/2008/layout/AscendingPictureAccentProcess"/>
    <dgm:cxn modelId="{002EEDFC-6D9E-477E-9A76-B41019279CF8}" srcId="{9C63A7CD-4090-4C26-B0F2-01429A47419D}" destId="{729C94E9-15BA-4631-9DEB-1B8A7A12AD8B}" srcOrd="0" destOrd="0" parTransId="{C3AF5789-8F87-40FD-8080-F723D4E82374}" sibTransId="{EC2A0BDC-DD4E-4F64-9303-DCC0E9BFE45E}"/>
    <dgm:cxn modelId="{33964666-0B4E-477F-BEF4-1598D3443C57}" type="presParOf" srcId="{5FEEA036-36BE-4F2E-8039-B55BBDEDA471}" destId="{62642E4F-69BC-49B3-BFC4-7E711C9BAD90}" srcOrd="0" destOrd="0" presId="urn:microsoft.com/office/officeart/2008/layout/AscendingPictureAccentProcess"/>
    <dgm:cxn modelId="{45B00575-E5EA-47B4-BACF-81FB1DB64366}" type="presParOf" srcId="{5FEEA036-36BE-4F2E-8039-B55BBDEDA471}" destId="{3C113F44-C933-4A87-AEA3-CCB13F85D4E2}" srcOrd="1" destOrd="0" presId="urn:microsoft.com/office/officeart/2008/layout/AscendingPictureAccentProcess"/>
    <dgm:cxn modelId="{84DAF35A-C879-4A64-B4D2-2CD40A9C642A}" type="presParOf" srcId="{3C113F44-C933-4A87-AEA3-CCB13F85D4E2}" destId="{19F7D0A8-FC5C-4CA3-B542-E6964E6A5927}" srcOrd="0" destOrd="0" presId="urn:microsoft.com/office/officeart/2008/layout/AscendingPictureAccentProcess"/>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0C4B2C-FEDB-4E29-8EE8-9EF1E495EDAD}" type="doc">
      <dgm:prSet loTypeId="urn:microsoft.com/office/officeart/2008/layout/AscendingPictureAccentProcess" loCatId="process" qsTypeId="urn:microsoft.com/office/officeart/2005/8/quickstyle/simple1#14" qsCatId="simple" csTypeId="urn:microsoft.com/office/officeart/2005/8/colors/accent1_2#14" csCatId="accent1" phldr="1"/>
      <dgm:spPr/>
    </dgm:pt>
    <dgm:pt modelId="{9D572E81-8008-4C96-A683-4F150C1B4B5E}">
      <dgm:prSet phldrT="[文本]" custT="1"/>
      <dgm:spPr/>
      <dgm:t>
        <a:bodyPr/>
        <a:lstStyle/>
        <a:p>
          <a:pPr algn="ctr"/>
          <a:r>
            <a:rPr lang="zh-CN" altLang="en-US" sz="4400" dirty="0"/>
            <a:t>多媒体信息编码</a:t>
          </a:r>
          <a:endParaRPr lang="en-US" altLang="zh-CN" sz="4400" dirty="0"/>
        </a:p>
        <a:p>
          <a:pPr algn="ctr"/>
          <a:r>
            <a:rPr lang="zh-CN" altLang="en-US" sz="4400" dirty="0"/>
            <a:t>及多媒体制作</a:t>
          </a:r>
          <a:endParaRPr lang="en-US" altLang="zh-CN" sz="4400" dirty="0"/>
        </a:p>
      </dgm:t>
    </dgm:pt>
    <dgm:pt modelId="{D3CF11F4-73DF-47C9-BCAA-42896515FB36}" cxnId="{25A8E015-956A-4E31-819F-6B84919CDE22}" type="parTrans">
      <dgm:prSet/>
      <dgm:spPr/>
      <dgm:t>
        <a:bodyPr/>
        <a:lstStyle/>
        <a:p>
          <a:endParaRPr lang="zh-CN" altLang="en-US"/>
        </a:p>
      </dgm:t>
    </dgm:pt>
    <dgm:pt modelId="{9E704E24-8F07-48B7-AE07-1075160A5A15}" cxnId="{25A8E015-956A-4E31-819F-6B84919CDE22}" type="sibTran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zh-CN" altLang="en-US"/>
        </a:p>
      </dgm:t>
    </dgm:pt>
    <dgm:pt modelId="{92E718B4-A4E5-4925-8477-AA43A8F655E6}" type="pres">
      <dgm:prSet presAssocID="{5B0C4B2C-FEDB-4E29-8EE8-9EF1E495EDAD}" presName="Name0" presStyleCnt="0">
        <dgm:presLayoutVars>
          <dgm:chMax val="7"/>
          <dgm:chPref val="7"/>
          <dgm:dir/>
        </dgm:presLayoutVars>
      </dgm:prSet>
      <dgm:spPr/>
    </dgm:pt>
    <dgm:pt modelId="{55D599E3-A1BF-42C5-8541-45AD50BA9720}" type="pres">
      <dgm:prSet presAssocID="{9D572E81-8008-4C96-A683-4F150C1B4B5E}" presName="parTx1" presStyleLbl="node1" presStyleIdx="0" presStyleCnt="1" custScaleX="104644" custScaleY="125194" custLinFactNeighborX="-1" custLinFactNeighborY="-3698"/>
      <dgm:spPr/>
    </dgm:pt>
    <dgm:pt modelId="{062D623E-B699-444D-BE31-14A21EB16702}" type="pres">
      <dgm:prSet presAssocID="{9E704E24-8F07-48B7-AE07-1075160A5A15}" presName="picture1" presStyleCnt="0"/>
      <dgm:spPr/>
    </dgm:pt>
    <dgm:pt modelId="{1AF97C32-5899-4587-BCD4-E4F050282495}" type="pres">
      <dgm:prSet presAssocID="{9E704E24-8F07-48B7-AE07-1075160A5A15}" presName="imageRepeatNode" presStyleLbl="fgImgPlace1" presStyleIdx="0" presStyleCnt="1" custScaleX="101403" custScaleY="97855" custLinFactNeighborX="4016" custLinFactNeighborY="4417"/>
      <dgm:spPr/>
    </dgm:pt>
  </dgm:ptLst>
  <dgm:cxnLst>
    <dgm:cxn modelId="{17BDF613-6A27-499F-B4E5-8FD627024AC3}" type="presOf" srcId="{9E704E24-8F07-48B7-AE07-1075160A5A15}" destId="{1AF97C32-5899-4587-BCD4-E4F050282495}" srcOrd="0" destOrd="0" presId="urn:microsoft.com/office/officeart/2008/layout/AscendingPictureAccentProcess"/>
    <dgm:cxn modelId="{25A8E015-956A-4E31-819F-6B84919CDE22}" srcId="{5B0C4B2C-FEDB-4E29-8EE8-9EF1E495EDAD}" destId="{9D572E81-8008-4C96-A683-4F150C1B4B5E}" srcOrd="0" destOrd="0" parTransId="{D3CF11F4-73DF-47C9-BCAA-42896515FB36}" sibTransId="{9E704E24-8F07-48B7-AE07-1075160A5A15}"/>
    <dgm:cxn modelId="{941B7367-CD12-4B43-8307-FD7299F2A76A}" type="presOf" srcId="{5B0C4B2C-FEDB-4E29-8EE8-9EF1E495EDAD}" destId="{92E718B4-A4E5-4925-8477-AA43A8F655E6}" srcOrd="0" destOrd="0" presId="urn:microsoft.com/office/officeart/2008/layout/AscendingPictureAccentProcess"/>
    <dgm:cxn modelId="{C958CF56-1996-491D-A9BD-F79C71DC7A06}" type="presOf" srcId="{9D572E81-8008-4C96-A683-4F150C1B4B5E}" destId="{55D599E3-A1BF-42C5-8541-45AD50BA9720}" srcOrd="0" destOrd="0" presId="urn:microsoft.com/office/officeart/2008/layout/AscendingPictureAccentProcess"/>
    <dgm:cxn modelId="{FF5E050A-A7F5-4B78-8FC8-3FA35737AD77}" type="presParOf" srcId="{92E718B4-A4E5-4925-8477-AA43A8F655E6}" destId="{55D599E3-A1BF-42C5-8541-45AD50BA9720}" srcOrd="0" destOrd="0" presId="urn:microsoft.com/office/officeart/2008/layout/AscendingPictureAccentProcess"/>
    <dgm:cxn modelId="{31584D0E-3A51-44D8-827A-5D1ACD7EC8F5}" type="presParOf" srcId="{92E718B4-A4E5-4925-8477-AA43A8F655E6}" destId="{062D623E-B699-444D-BE31-14A21EB16702}" srcOrd="1" destOrd="0" presId="urn:microsoft.com/office/officeart/2008/layout/AscendingPictureAccentProcess"/>
    <dgm:cxn modelId="{A160879D-49B3-45B1-B8BC-26FFB2775B99}" type="presParOf" srcId="{062D623E-B699-444D-BE31-14A21EB16702}" destId="{1AF97C32-5899-4587-BCD4-E4F050282495}" srcOrd="0" destOrd="0" presId="urn:microsoft.com/office/officeart/2008/layout/AscendingPictureAccent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72812" cy="5486406"/>
        <a:chOff x="0" y="0"/>
        <a:chExt cx="10972812" cy="5486406"/>
      </a:xfrm>
    </dsp:grpSpPr>
    <dsp:sp modelId="{62642E4F-69BC-49B3-BFC4-7E711C9BAD90}">
      <dsp:nvSpPr>
        <dsp:cNvPr id="3" name="圆角矩形 2"/>
        <dsp:cNvSpPr/>
      </dsp:nvSpPr>
      <dsp:spPr bwMode="white">
        <a:xfrm>
          <a:off x="2635944" y="3414838"/>
          <a:ext cx="7888355" cy="2115558"/>
        </a:xfrm>
        <a:prstGeom prst="roundRect">
          <a:avLst/>
        </a:prstGeom>
      </dsp:spPr>
      <dsp:style>
        <a:lnRef idx="1">
          <a:schemeClr val="accent5"/>
        </a:lnRef>
        <a:fillRef idx="3">
          <a:schemeClr val="accent5"/>
        </a:fillRef>
        <a:effectRef idx="2">
          <a:schemeClr val="accent5"/>
        </a:effectRef>
        <a:fontRef idx="minor">
          <a:schemeClr val="lt1"/>
        </a:fontRef>
      </dsp:style>
      <dsp:txBody>
        <a:bodyPr lIns="1669701" tIns="247650" rIns="247650" bIns="247650" anchor="ctr"/>
        <a:lstStyle>
          <a:lvl1pPr algn="l">
            <a:defRPr sz="6500"/>
          </a:lvl1pPr>
          <a:lvl2pPr marL="285750" indent="-285750" algn="l">
            <a:defRPr sz="5100"/>
          </a:lvl2pPr>
          <a:lvl3pPr marL="571500" indent="-285750" algn="l">
            <a:defRPr sz="5100"/>
          </a:lvl3pPr>
          <a:lvl4pPr marL="857250" indent="-285750" algn="l">
            <a:defRPr sz="5100"/>
          </a:lvl4pPr>
          <a:lvl5pPr marL="1143000" indent="-285750" algn="l">
            <a:defRPr sz="5100"/>
          </a:lvl5pPr>
          <a:lvl6pPr marL="1428750" indent="-285750" algn="l">
            <a:defRPr sz="5100"/>
          </a:lvl6pPr>
          <a:lvl7pPr marL="1714500" indent="-285750" algn="l">
            <a:defRPr sz="5100"/>
          </a:lvl7pPr>
          <a:lvl8pPr marL="2000250" indent="-285750" algn="l">
            <a:defRPr sz="5100"/>
          </a:lvl8pPr>
          <a:lvl9pPr marL="2286000" indent="-285750" algn="l">
            <a:defRPr sz="5100"/>
          </a:lvl9pPr>
        </a:lstStyle>
        <a:p>
          <a:pPr lvl="0">
            <a:lnSpc>
              <a:spcPct val="100000"/>
            </a:lnSpc>
            <a:spcBef>
              <a:spcPct val="0"/>
            </a:spcBef>
            <a:spcAft>
              <a:spcPct val="35000"/>
            </a:spcAft>
          </a:pPr>
          <a:endParaRPr lang="zh-CN" altLang="en-US" dirty="0"/>
        </a:p>
      </dsp:txBody>
      <dsp:txXfrm>
        <a:off x="2635944" y="3414838"/>
        <a:ext cx="7888355" cy="2115558"/>
      </dsp:txXfrm>
    </dsp:sp>
    <dsp:sp modelId="{19F7D0A8-FC5C-4CA3-B542-E6964E6A5927}">
      <dsp:nvSpPr>
        <dsp:cNvPr id="4" name="椭圆 3"/>
        <dsp:cNvSpPr/>
      </dsp:nvSpPr>
      <dsp:spPr bwMode="white">
        <a:xfrm>
          <a:off x="448514" y="1341251"/>
          <a:ext cx="3657238" cy="3657787"/>
        </a:xfrm>
        <a:prstGeom prst="ellipse">
          <a:avLst/>
        </a:prstGeom>
        <a:blipFill>
          <a:blip r:embed="rId1" cstate="print">
            <a:extLst>
              <a:ext uri="{28A0092B-C50C-407E-A947-70E740481C1C}">
                <a14:useLocalDpi xmlns:a14="http://schemas.microsoft.com/office/drawing/2010/main" val="0"/>
              </a:ext>
            </a:extLst>
          </a:blip>
          <a:srcRect/>
          <a:stretch>
            <a:fillRect l="-17000" r="-17000"/>
          </a:stretch>
        </a:blipFill>
      </dsp:spPr>
      <dsp:style>
        <a:lnRef idx="2">
          <a:schemeClr val="lt1"/>
        </a:lnRef>
        <a:fillRef idx="1">
          <a:schemeClr val="accent1">
            <a:tint val="50000"/>
          </a:schemeClr>
        </a:fillRef>
        <a:effectRef idx="0">
          <a:scrgbClr r="0" g="0" b="0"/>
        </a:effectRef>
        <a:fontRef idx="minor"/>
      </dsp:style>
      <dsp:txXfrm>
        <a:off x="448514" y="1341251"/>
        <a:ext cx="3657238" cy="3657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950018" cy="5975009"/>
        <a:chOff x="0" y="0"/>
        <a:chExt cx="11950018" cy="5975009"/>
      </a:xfrm>
    </dsp:grpSpPr>
    <dsp:sp modelId="{55D599E3-A1BF-42C5-8541-45AD50BA9720}">
      <dsp:nvSpPr>
        <dsp:cNvPr id="3" name="圆角矩形 2"/>
        <dsp:cNvSpPr/>
      </dsp:nvSpPr>
      <dsp:spPr bwMode="white">
        <a:xfrm>
          <a:off x="2870611" y="3281569"/>
          <a:ext cx="8590868" cy="2303963"/>
        </a:xfrm>
        <a:prstGeom prst="roundRect">
          <a:avLst/>
        </a:prstGeom>
      </dsp:spPr>
      <dsp:style>
        <a:lnRef idx="2">
          <a:schemeClr val="lt1"/>
        </a:lnRef>
        <a:fillRef idx="1">
          <a:schemeClr val="accent1"/>
        </a:fillRef>
        <a:effectRef idx="0">
          <a:scrgbClr r="0" g="0" b="0"/>
        </a:effectRef>
        <a:fontRef idx="minor">
          <a:schemeClr val="lt1"/>
        </a:fontRef>
      </dsp:style>
      <dsp:txBody>
        <a:bodyPr lIns="1818400" tIns="167640" rIns="167640" bIns="1676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r>
            <a:rPr lang="zh-CN" altLang="en-US" sz="4400" dirty="0"/>
            <a:t>多媒体信息编码</a:t>
          </a:r>
          <a:endParaRPr lang="en-US" altLang="zh-CN" sz="4400" dirty="0"/>
        </a:p>
        <a:p>
          <a:pPr lvl="0" algn="ctr">
            <a:lnSpc>
              <a:spcPct val="100000"/>
            </a:lnSpc>
            <a:spcBef>
              <a:spcPct val="0"/>
            </a:spcBef>
            <a:spcAft>
              <a:spcPct val="35000"/>
            </a:spcAft>
          </a:pPr>
          <a:r>
            <a:rPr lang="zh-CN" altLang="en-US" sz="4400" dirty="0"/>
            <a:t>及多媒体制作</a:t>
          </a:r>
          <a:endParaRPr lang="en-US" altLang="zh-CN" sz="4400" dirty="0"/>
        </a:p>
      </dsp:txBody>
      <dsp:txXfrm>
        <a:off x="2870611" y="3281569"/>
        <a:ext cx="8590868" cy="2303963"/>
      </dsp:txXfrm>
    </dsp:sp>
    <dsp:sp modelId="{1AF97C32-5899-4587-BCD4-E4F050282495}">
      <dsp:nvSpPr>
        <dsp:cNvPr id="4" name="椭圆 3"/>
        <dsp:cNvSpPr/>
      </dsp:nvSpPr>
      <dsp:spPr bwMode="white">
        <a:xfrm>
          <a:off x="646199" y="1271179"/>
          <a:ext cx="3982941" cy="3983539"/>
        </a:xfrm>
        <a:prstGeom prst="ellipse">
          <a:avLst/>
        </a:prstGeom>
        <a:blipFill>
          <a:blip r:embed="rId1" cstate="print">
            <a:extLst>
              <a:ext uri="{28A0092B-C50C-407E-A947-70E740481C1C}">
                <a14:useLocalDpi xmlns:a14="http://schemas.microsoft.com/office/drawing/2010/main" val="0"/>
              </a:ext>
            </a:extLst>
          </a:blip>
          <a:srcRect/>
          <a:stretch>
            <a:fillRect l="-17000" r="-17000"/>
          </a:stretch>
        </a:blipFill>
      </dsp:spPr>
      <dsp:style>
        <a:lnRef idx="2">
          <a:schemeClr val="lt1"/>
        </a:lnRef>
        <a:fillRef idx="1">
          <a:schemeClr val="accent1">
            <a:tint val="50000"/>
          </a:schemeClr>
        </a:fillRef>
        <a:effectRef idx="0">
          <a:scrgbClr r="0" g="0" b="0"/>
        </a:effectRef>
        <a:fontRef idx="minor"/>
      </dsp:style>
      <dsp:txXfrm>
        <a:off x="646199" y="1271179"/>
        <a:ext cx="3982941" cy="3983539"/>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4633A1-AD2C-4BF9-B444-3B6E2F477B9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2261A-B751-4A81-BA29-866E57F185B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F2261A-B751-4A81-BA29-866E57F185B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比特率的高低直接影响了歌曲的音质好坏．比特率越高．歌曲的音质才好．目前主流的比特率是128以上．比特率低于128的歌曲．音质都比较一般．所以很多人下载歌曲时．都会选择比特率比较高的歌曲</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ASF（Advanced Streaming Format）高级流格式是Microsoft为了和现在的Real Player竞争而发展出来的一种可以直接在网上观看视频节目的文件压缩格式。用户可以直接使用Windows自带的Windows Media Player对其进行播放。</a:t>
            </a:r>
            <a:endParaRPr lang="zh-CN" altLang="en-US"/>
          </a:p>
          <a:p>
            <a:r>
              <a:rPr lang="zh-CN" altLang="en-US"/>
              <a:t>MOV即QuickTime影片格式，它是Apple公司开发的一种音频、视频文件格式，用于存储常用数字媒体类型。</a:t>
            </a:r>
            <a:endParaRPr lang="zh-CN" altLang="en-US"/>
          </a:p>
          <a:p>
            <a:r>
              <a:rPr lang="zh-CN" altLang="en-US"/>
              <a:t>WMV（Windows Media Video）。</a:t>
            </a:r>
            <a:r>
              <a:rPr lang="zh-CN" altLang="en-US">
                <a:sym typeface="+mn-ea"/>
              </a:rPr>
              <a:t>是微软推出的一种流媒体格式，它是在ASF格式升级延伸来得</a:t>
            </a:r>
            <a:r>
              <a:rPr lang="zh-CN" altLang="en-US"/>
              <a:t>在同等视频质量下，WMV格式的体积非常小，因此很适合在网上播放和传输。</a:t>
            </a:r>
            <a:endParaRPr lang="zh-CN" altLang="en-US"/>
          </a:p>
          <a:p>
            <a:r>
              <a:rPr lang="zh-CN" altLang="en-US"/>
              <a:t>RM格式是Real Networks公司所制定的音频视频压缩规范，全称为Real Media。</a:t>
            </a:r>
            <a:endParaRPr lang="zh-CN" altLang="en-US"/>
          </a:p>
          <a:p>
            <a:r>
              <a:rPr lang="zh-CN" altLang="en-US"/>
              <a:t>FLV是Flash Video的简称，也是一种视频流媒体格式。</a:t>
            </a:r>
            <a:endParaRPr lang="zh-CN" altLang="en-US"/>
          </a:p>
          <a:p>
            <a:r>
              <a:rPr lang="zh-CN" altLang="en-US"/>
              <a:t>H.264标准是ITU-T与ISO联合开发的新一代视频编码标准，这一新的图像信源编码压缩标准于2003年7月由ITU正式批准。与MPEG-2相比，在同样的图像质量条件下，H.264的数据速率只有其1/2左右，压缩比大大提高。通常也称H.264标准为高级视频编码标准（以AVC表示）。</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教育">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sp>
        <p:nvSpPr>
          <p:cNvPr id="23" name="流程图: 过程 22"/>
          <p:cNvSpPr/>
          <p:nvPr userDrawn="1"/>
        </p:nvSpPr>
        <p:spPr>
          <a:xfrm>
            <a:off x="0" y="0"/>
            <a:ext cx="12192000" cy="6858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9" name="图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8167" y="22796"/>
            <a:ext cx="5461281" cy="1073205"/>
          </a:xfrm>
          <a:prstGeom prst="rect">
            <a:avLst/>
          </a:prstGeom>
          <a:ln>
            <a:noFill/>
          </a:ln>
          <a:effectLst>
            <a:softEdge rad="112500"/>
          </a:effectLst>
        </p:spPr>
      </p:pic>
      <p:sp>
        <p:nvSpPr>
          <p:cNvPr id="30" name="流程图: 过程 29"/>
          <p:cNvSpPr/>
          <p:nvPr userDrawn="1"/>
        </p:nvSpPr>
        <p:spPr>
          <a:xfrm>
            <a:off x="1" y="0"/>
            <a:ext cx="3021874" cy="6858000"/>
          </a:xfrm>
          <a:prstGeom prst="flowChartProcess">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1" name="矩形 30"/>
          <p:cNvSpPr/>
          <p:nvPr userDrawn="1"/>
        </p:nvSpPr>
        <p:spPr>
          <a:xfrm>
            <a:off x="667386" y="2505670"/>
            <a:ext cx="1569660" cy="923330"/>
          </a:xfrm>
          <a:prstGeom prst="rect">
            <a:avLst/>
          </a:prstGeom>
          <a:noFill/>
        </p:spPr>
        <p:txBody>
          <a:bodyPr wrap="none" lIns="91440" tIns="45720" rIns="91440" bIns="45720">
            <a:spAutoFit/>
          </a:bodyPr>
          <a:lstStyle/>
          <a:p>
            <a:pPr algn="ctr"/>
            <a:r>
              <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rPr>
              <a:t>目录</a:t>
            </a:r>
            <a:endPar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32" name="矩形 31"/>
          <p:cNvSpPr/>
          <p:nvPr userDrawn="1"/>
        </p:nvSpPr>
        <p:spPr>
          <a:xfrm>
            <a:off x="238795" y="3429000"/>
            <a:ext cx="2544286" cy="830997"/>
          </a:xfrm>
          <a:prstGeom prst="rect">
            <a:avLst/>
          </a:prstGeom>
          <a:noFill/>
        </p:spPr>
        <p:txBody>
          <a:bodyPr wrap="none" lIns="91440" tIns="45720" rIns="91440" bIns="45720">
            <a:spAutoFit/>
          </a:bodyPr>
          <a:lstStyle/>
          <a:p>
            <a:pPr algn="ctr"/>
            <a:r>
              <a:rPr lang="en-US" altLang="zh-CN"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Contents</a:t>
            </a:r>
            <a:endParaRPr lang="zh-CN" altLang="en-US"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3" name="箭头: 右 32"/>
          <p:cNvSpPr/>
          <p:nvPr userDrawn="1"/>
        </p:nvSpPr>
        <p:spPr>
          <a:xfrm>
            <a:off x="3387635" y="3326681"/>
            <a:ext cx="609600" cy="304800"/>
          </a:xfrm>
          <a:prstGeom prst="rightArrow">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5" name="流程图: 可选过程 34"/>
          <p:cNvSpPr/>
          <p:nvPr userDrawn="1"/>
        </p:nvSpPr>
        <p:spPr>
          <a:xfrm>
            <a:off x="5303516" y="1524000"/>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36" name="矩形: 圆角 35"/>
          <p:cNvSpPr/>
          <p:nvPr userDrawn="1"/>
        </p:nvSpPr>
        <p:spPr>
          <a:xfrm>
            <a:off x="4528457" y="1524001"/>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1</a:t>
            </a:r>
            <a:endParaRPr lang="zh-CN" altLang="en-US" sz="3200" dirty="0">
              <a:latin typeface="Times New Roman" panose="02020603050405020304" pitchFamily="18" charset="0"/>
              <a:cs typeface="Times New Roman" panose="02020603050405020304" pitchFamily="18" charset="0"/>
            </a:endParaRPr>
          </a:p>
        </p:txBody>
      </p:sp>
      <p:sp>
        <p:nvSpPr>
          <p:cNvPr id="37" name="矩形: 圆角 36"/>
          <p:cNvSpPr/>
          <p:nvPr userDrawn="1"/>
        </p:nvSpPr>
        <p:spPr>
          <a:xfrm>
            <a:off x="4528457" y="2359237"/>
            <a:ext cx="461554" cy="608098"/>
          </a:xfrm>
          <a:prstGeom prst="roundRect">
            <a:avLst/>
          </a:prstGeom>
          <a:solidFill>
            <a:schemeClr val="accent2">
              <a:lumMod val="75000"/>
              <a:alpha val="46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2</a:t>
            </a:r>
            <a:endParaRPr lang="zh-CN" altLang="en-US" sz="3200" dirty="0">
              <a:latin typeface="Times New Roman" panose="02020603050405020304" pitchFamily="18" charset="0"/>
              <a:cs typeface="Times New Roman" panose="02020603050405020304" pitchFamily="18" charset="0"/>
            </a:endParaRPr>
          </a:p>
        </p:txBody>
      </p:sp>
      <p:sp>
        <p:nvSpPr>
          <p:cNvPr id="38" name="矩形: 圆角 37"/>
          <p:cNvSpPr/>
          <p:nvPr userDrawn="1"/>
        </p:nvSpPr>
        <p:spPr>
          <a:xfrm>
            <a:off x="4528457" y="3200120"/>
            <a:ext cx="461554"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3</a:t>
            </a:r>
            <a:endParaRPr lang="zh-CN" altLang="en-US" sz="3200" dirty="0">
              <a:latin typeface="Times New Roman" panose="02020603050405020304" pitchFamily="18" charset="0"/>
              <a:cs typeface="Times New Roman" panose="02020603050405020304" pitchFamily="18" charset="0"/>
            </a:endParaRPr>
          </a:p>
        </p:txBody>
      </p:sp>
      <p:sp>
        <p:nvSpPr>
          <p:cNvPr id="39" name="矩形: 圆角 38"/>
          <p:cNvSpPr/>
          <p:nvPr userDrawn="1"/>
        </p:nvSpPr>
        <p:spPr>
          <a:xfrm>
            <a:off x="4528457" y="4014876"/>
            <a:ext cx="461554" cy="608098"/>
          </a:xfrm>
          <a:prstGeom prst="roundRect">
            <a:avLst/>
          </a:prstGeom>
          <a:solidFill>
            <a:schemeClr val="accent2">
              <a:lumMod val="75000"/>
              <a:alpha val="4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4</a:t>
            </a:r>
            <a:endParaRPr lang="zh-CN" altLang="en-US" sz="3200" dirty="0">
              <a:latin typeface="Times New Roman" panose="02020603050405020304" pitchFamily="18" charset="0"/>
              <a:cs typeface="Times New Roman" panose="02020603050405020304" pitchFamily="18" charset="0"/>
            </a:endParaRPr>
          </a:p>
        </p:txBody>
      </p:sp>
      <p:sp>
        <p:nvSpPr>
          <p:cNvPr id="40" name="矩形: 圆角 39"/>
          <p:cNvSpPr/>
          <p:nvPr userDrawn="1"/>
        </p:nvSpPr>
        <p:spPr>
          <a:xfrm>
            <a:off x="4528457" y="4829632"/>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5</a:t>
            </a:r>
            <a:endParaRPr lang="zh-CN" altLang="en-US" sz="3200" dirty="0">
              <a:latin typeface="Times New Roman" panose="02020603050405020304" pitchFamily="18" charset="0"/>
              <a:cs typeface="Times New Roman" panose="02020603050405020304" pitchFamily="18" charset="0"/>
            </a:endParaRPr>
          </a:p>
        </p:txBody>
      </p:sp>
      <p:sp>
        <p:nvSpPr>
          <p:cNvPr id="42" name="流程图: 可选过程 41"/>
          <p:cNvSpPr/>
          <p:nvPr userDrawn="1"/>
        </p:nvSpPr>
        <p:spPr>
          <a:xfrm>
            <a:off x="5303516" y="2359237"/>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3" name="流程图: 可选过程 42"/>
          <p:cNvSpPr/>
          <p:nvPr userDrawn="1"/>
        </p:nvSpPr>
        <p:spPr>
          <a:xfrm>
            <a:off x="5303516" y="3200120"/>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4" name="流程图: 可选过程 43"/>
          <p:cNvSpPr/>
          <p:nvPr userDrawn="1"/>
        </p:nvSpPr>
        <p:spPr>
          <a:xfrm>
            <a:off x="5303516" y="4014876"/>
            <a:ext cx="6096000" cy="608098"/>
          </a:xfrm>
          <a:prstGeom prst="flowChartAlternateProcess">
            <a:avLst/>
          </a:prstGeom>
          <a:solidFill>
            <a:schemeClr val="accent2">
              <a:lumMod val="75000"/>
              <a:alpha val="4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5" name="流程图: 可选过程 44"/>
          <p:cNvSpPr/>
          <p:nvPr userDrawn="1"/>
        </p:nvSpPr>
        <p:spPr>
          <a:xfrm>
            <a:off x="5303516" y="4829632"/>
            <a:ext cx="6096000" cy="608098"/>
          </a:xfrm>
          <a:prstGeom prst="flowChartAlternateProcess">
            <a:avLst/>
          </a:prstGeom>
          <a:solidFill>
            <a:schemeClr val="accent2">
              <a:lumMod val="75000"/>
              <a:alpha val="48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P spid="4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4" name="直接连接符 3"/>
          <p:cNvCxnSpPr/>
          <p:nvPr userDrawn="1"/>
        </p:nvCxnSpPr>
        <p:spPr>
          <a:xfrm>
            <a:off x="0" y="879562"/>
            <a:ext cx="12192000" cy="0"/>
          </a:xfrm>
          <a:prstGeom prst="line">
            <a:avLst/>
          </a:prstGeom>
          <a:scene3d>
            <a:camera prst="orthographicFront"/>
            <a:lightRig rig="threePt" dir="t"/>
          </a:scene3d>
          <a:sp3d>
            <a:bevelT w="12700"/>
          </a:sp3d>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69" y="120447"/>
            <a:ext cx="3648891" cy="717050"/>
          </a:xfrm>
          <a:prstGeom prst="rect">
            <a:avLst/>
          </a:prstGeom>
        </p:spPr>
      </p:pic>
      <p:sp>
        <p:nvSpPr>
          <p:cNvPr id="7" name="箭头: V 形 6"/>
          <p:cNvSpPr/>
          <p:nvPr userDrawn="1"/>
        </p:nvSpPr>
        <p:spPr>
          <a:xfrm>
            <a:off x="3675015" y="0"/>
            <a:ext cx="775063" cy="879561"/>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23" name="流程图: 过程 22"/>
          <p:cNvSpPr/>
          <p:nvPr userDrawn="1"/>
        </p:nvSpPr>
        <p:spPr>
          <a:xfrm>
            <a:off x="0" y="0"/>
            <a:ext cx="12192000" cy="6858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9" name="图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8167" y="22796"/>
            <a:ext cx="5461281" cy="1073205"/>
          </a:xfrm>
          <a:prstGeom prst="rect">
            <a:avLst/>
          </a:prstGeom>
          <a:ln>
            <a:noFill/>
          </a:ln>
          <a:effectLst>
            <a:softEdge rad="112500"/>
          </a:effectLst>
        </p:spPr>
      </p:pic>
      <p:sp>
        <p:nvSpPr>
          <p:cNvPr id="30" name="流程图: 过程 29"/>
          <p:cNvSpPr/>
          <p:nvPr userDrawn="1"/>
        </p:nvSpPr>
        <p:spPr>
          <a:xfrm>
            <a:off x="1" y="0"/>
            <a:ext cx="3021874" cy="6858000"/>
          </a:xfrm>
          <a:prstGeom prst="flowChartProcess">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1" name="矩形 30"/>
          <p:cNvSpPr/>
          <p:nvPr userDrawn="1"/>
        </p:nvSpPr>
        <p:spPr>
          <a:xfrm>
            <a:off x="667386" y="2505670"/>
            <a:ext cx="1569660" cy="923330"/>
          </a:xfrm>
          <a:prstGeom prst="rect">
            <a:avLst/>
          </a:prstGeom>
          <a:noFill/>
        </p:spPr>
        <p:txBody>
          <a:bodyPr wrap="none" lIns="91440" tIns="45720" rIns="91440" bIns="45720">
            <a:spAutoFit/>
          </a:bodyPr>
          <a:lstStyle/>
          <a:p>
            <a:pPr algn="ctr"/>
            <a:r>
              <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rPr>
              <a:t>目录</a:t>
            </a:r>
            <a:endPar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32" name="矩形 31"/>
          <p:cNvSpPr/>
          <p:nvPr userDrawn="1"/>
        </p:nvSpPr>
        <p:spPr>
          <a:xfrm>
            <a:off x="238795" y="3429000"/>
            <a:ext cx="2544286" cy="830997"/>
          </a:xfrm>
          <a:prstGeom prst="rect">
            <a:avLst/>
          </a:prstGeom>
          <a:noFill/>
        </p:spPr>
        <p:txBody>
          <a:bodyPr wrap="none" lIns="91440" tIns="45720" rIns="91440" bIns="45720">
            <a:spAutoFit/>
          </a:bodyPr>
          <a:lstStyle/>
          <a:p>
            <a:pPr algn="ctr"/>
            <a:r>
              <a:rPr lang="en-US" altLang="zh-CN"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Contents</a:t>
            </a:r>
            <a:endParaRPr lang="zh-CN" altLang="en-US"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3" name="箭头: 右 32"/>
          <p:cNvSpPr/>
          <p:nvPr userDrawn="1"/>
        </p:nvSpPr>
        <p:spPr>
          <a:xfrm>
            <a:off x="3387635" y="4145289"/>
            <a:ext cx="609600" cy="304800"/>
          </a:xfrm>
          <a:prstGeom prst="rightArrow">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5" name="流程图: 可选过程 34"/>
          <p:cNvSpPr/>
          <p:nvPr userDrawn="1"/>
        </p:nvSpPr>
        <p:spPr>
          <a:xfrm>
            <a:off x="5303516" y="1524000"/>
            <a:ext cx="6096000" cy="608098"/>
          </a:xfrm>
          <a:prstGeom prst="flowChartAlternateProcess">
            <a:avLst/>
          </a:prstGeom>
          <a:solidFill>
            <a:schemeClr val="accent2">
              <a:lumMod val="75000"/>
              <a:alpha val="54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36" name="矩形: 圆角 35"/>
          <p:cNvSpPr/>
          <p:nvPr userDrawn="1"/>
        </p:nvSpPr>
        <p:spPr>
          <a:xfrm>
            <a:off x="4528457" y="1524001"/>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1</a:t>
            </a:r>
            <a:endParaRPr lang="zh-CN" altLang="en-US" sz="3200" dirty="0">
              <a:latin typeface="Times New Roman" panose="02020603050405020304" pitchFamily="18" charset="0"/>
              <a:cs typeface="Times New Roman" panose="02020603050405020304" pitchFamily="18" charset="0"/>
            </a:endParaRPr>
          </a:p>
        </p:txBody>
      </p:sp>
      <p:sp>
        <p:nvSpPr>
          <p:cNvPr id="37" name="矩形: 圆角 36"/>
          <p:cNvSpPr/>
          <p:nvPr userDrawn="1"/>
        </p:nvSpPr>
        <p:spPr>
          <a:xfrm>
            <a:off x="4528457" y="2359237"/>
            <a:ext cx="461554" cy="608098"/>
          </a:xfrm>
          <a:prstGeom prst="roundRect">
            <a:avLst/>
          </a:prstGeom>
          <a:solidFill>
            <a:schemeClr val="accent2">
              <a:lumMod val="75000"/>
              <a:alpha val="48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2</a:t>
            </a:r>
            <a:endParaRPr lang="zh-CN" altLang="en-US" sz="3200" dirty="0">
              <a:latin typeface="Times New Roman" panose="02020603050405020304" pitchFamily="18" charset="0"/>
              <a:cs typeface="Times New Roman" panose="02020603050405020304" pitchFamily="18" charset="0"/>
            </a:endParaRPr>
          </a:p>
        </p:txBody>
      </p:sp>
      <p:sp>
        <p:nvSpPr>
          <p:cNvPr id="38" name="矩形: 圆角 37"/>
          <p:cNvSpPr/>
          <p:nvPr userDrawn="1"/>
        </p:nvSpPr>
        <p:spPr>
          <a:xfrm>
            <a:off x="4528457" y="3200120"/>
            <a:ext cx="461554" cy="608098"/>
          </a:xfrm>
          <a:prstGeom prst="roundRect">
            <a:avLst/>
          </a:prstGeom>
          <a:solidFill>
            <a:schemeClr val="accent2">
              <a:lumMod val="75000"/>
              <a:alpha val="44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3</a:t>
            </a:r>
            <a:endParaRPr lang="zh-CN" altLang="en-US" sz="3200" dirty="0">
              <a:latin typeface="Times New Roman" panose="02020603050405020304" pitchFamily="18" charset="0"/>
              <a:cs typeface="Times New Roman" panose="02020603050405020304" pitchFamily="18" charset="0"/>
            </a:endParaRPr>
          </a:p>
        </p:txBody>
      </p:sp>
      <p:sp>
        <p:nvSpPr>
          <p:cNvPr id="39" name="矩形: 圆角 38"/>
          <p:cNvSpPr/>
          <p:nvPr userDrawn="1"/>
        </p:nvSpPr>
        <p:spPr>
          <a:xfrm>
            <a:off x="4528457" y="4014876"/>
            <a:ext cx="461554"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4</a:t>
            </a:r>
            <a:endParaRPr lang="zh-CN" altLang="en-US" sz="3200" dirty="0">
              <a:latin typeface="Times New Roman" panose="02020603050405020304" pitchFamily="18" charset="0"/>
              <a:cs typeface="Times New Roman" panose="02020603050405020304" pitchFamily="18" charset="0"/>
            </a:endParaRPr>
          </a:p>
        </p:txBody>
      </p:sp>
      <p:sp>
        <p:nvSpPr>
          <p:cNvPr id="40" name="矩形: 圆角 39"/>
          <p:cNvSpPr/>
          <p:nvPr userDrawn="1"/>
        </p:nvSpPr>
        <p:spPr>
          <a:xfrm>
            <a:off x="4528457" y="4829632"/>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5</a:t>
            </a:r>
            <a:endParaRPr lang="zh-CN" altLang="en-US" sz="3200" dirty="0">
              <a:latin typeface="Times New Roman" panose="02020603050405020304" pitchFamily="18" charset="0"/>
              <a:cs typeface="Times New Roman" panose="02020603050405020304" pitchFamily="18" charset="0"/>
            </a:endParaRPr>
          </a:p>
        </p:txBody>
      </p:sp>
      <p:sp>
        <p:nvSpPr>
          <p:cNvPr id="41" name="矩形: 圆角 40"/>
          <p:cNvSpPr/>
          <p:nvPr userDrawn="1"/>
        </p:nvSpPr>
        <p:spPr>
          <a:xfrm>
            <a:off x="4528457" y="5661296"/>
            <a:ext cx="461554" cy="608098"/>
          </a:xfrm>
          <a:prstGeom prst="roundRect">
            <a:avLst/>
          </a:prstGeom>
          <a:solidFill>
            <a:schemeClr val="accent2">
              <a:lumMod val="75000"/>
              <a:alpha val="4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6</a:t>
            </a:r>
            <a:endParaRPr lang="zh-CN" altLang="en-US" sz="3200" dirty="0">
              <a:latin typeface="Times New Roman" panose="02020603050405020304" pitchFamily="18" charset="0"/>
              <a:cs typeface="Times New Roman" panose="02020603050405020304" pitchFamily="18" charset="0"/>
            </a:endParaRPr>
          </a:p>
        </p:txBody>
      </p:sp>
      <p:sp>
        <p:nvSpPr>
          <p:cNvPr id="42" name="流程图: 可选过程 41"/>
          <p:cNvSpPr/>
          <p:nvPr userDrawn="1"/>
        </p:nvSpPr>
        <p:spPr>
          <a:xfrm>
            <a:off x="5303516" y="2359237"/>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3" name="流程图: 可选过程 42"/>
          <p:cNvSpPr/>
          <p:nvPr userDrawn="1"/>
        </p:nvSpPr>
        <p:spPr>
          <a:xfrm>
            <a:off x="5303516" y="3200120"/>
            <a:ext cx="6096000" cy="608098"/>
          </a:xfrm>
          <a:prstGeom prst="flowChartAlternateProcess">
            <a:avLst/>
          </a:prstGeom>
          <a:solidFill>
            <a:schemeClr val="accent2">
              <a:lumMod val="75000"/>
              <a:alpha val="4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4" name="流程图: 可选过程 43"/>
          <p:cNvSpPr/>
          <p:nvPr userDrawn="1"/>
        </p:nvSpPr>
        <p:spPr>
          <a:xfrm>
            <a:off x="5303516" y="4014876"/>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5" name="流程图: 可选过程 44"/>
          <p:cNvSpPr/>
          <p:nvPr userDrawn="1"/>
        </p:nvSpPr>
        <p:spPr>
          <a:xfrm>
            <a:off x="5303516" y="4829632"/>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6" name="流程图: 可选过程 45"/>
          <p:cNvSpPr/>
          <p:nvPr userDrawn="1"/>
        </p:nvSpPr>
        <p:spPr>
          <a:xfrm>
            <a:off x="5303516" y="5665510"/>
            <a:ext cx="6096000" cy="608098"/>
          </a:xfrm>
          <a:prstGeom prst="flowChartAlternateProcess">
            <a:avLst/>
          </a:prstGeom>
          <a:solidFill>
            <a:schemeClr val="accent2">
              <a:lumMod val="75000"/>
              <a:alpha val="46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9" grpId="0" animBg="1"/>
      <p:bldP spid="4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sp>
        <p:nvSpPr>
          <p:cNvPr id="23" name="流程图: 过程 22"/>
          <p:cNvSpPr/>
          <p:nvPr userDrawn="1"/>
        </p:nvSpPr>
        <p:spPr>
          <a:xfrm>
            <a:off x="0" y="0"/>
            <a:ext cx="12192000" cy="6858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9" name="图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8167" y="22796"/>
            <a:ext cx="5461281" cy="1073205"/>
          </a:xfrm>
          <a:prstGeom prst="rect">
            <a:avLst/>
          </a:prstGeom>
          <a:ln>
            <a:noFill/>
          </a:ln>
          <a:effectLst>
            <a:softEdge rad="112500"/>
          </a:effectLst>
        </p:spPr>
      </p:pic>
      <p:sp>
        <p:nvSpPr>
          <p:cNvPr id="30" name="流程图: 过程 29"/>
          <p:cNvSpPr/>
          <p:nvPr userDrawn="1"/>
        </p:nvSpPr>
        <p:spPr>
          <a:xfrm>
            <a:off x="1" y="0"/>
            <a:ext cx="3021874" cy="6858000"/>
          </a:xfrm>
          <a:prstGeom prst="flowChartProcess">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1" name="矩形 30"/>
          <p:cNvSpPr/>
          <p:nvPr userDrawn="1"/>
        </p:nvSpPr>
        <p:spPr>
          <a:xfrm>
            <a:off x="667386" y="2505670"/>
            <a:ext cx="1569660" cy="923330"/>
          </a:xfrm>
          <a:prstGeom prst="rect">
            <a:avLst/>
          </a:prstGeom>
          <a:noFill/>
        </p:spPr>
        <p:txBody>
          <a:bodyPr wrap="none" lIns="91440" tIns="45720" rIns="91440" bIns="45720">
            <a:spAutoFit/>
          </a:bodyPr>
          <a:lstStyle/>
          <a:p>
            <a:pPr algn="ctr"/>
            <a:r>
              <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rPr>
              <a:t>目录</a:t>
            </a:r>
            <a:endPar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32" name="矩形 31"/>
          <p:cNvSpPr/>
          <p:nvPr userDrawn="1"/>
        </p:nvSpPr>
        <p:spPr>
          <a:xfrm>
            <a:off x="238795" y="3429000"/>
            <a:ext cx="2544286" cy="830997"/>
          </a:xfrm>
          <a:prstGeom prst="rect">
            <a:avLst/>
          </a:prstGeom>
          <a:noFill/>
        </p:spPr>
        <p:txBody>
          <a:bodyPr wrap="none" lIns="91440" tIns="45720" rIns="91440" bIns="45720">
            <a:spAutoFit/>
          </a:bodyPr>
          <a:lstStyle/>
          <a:p>
            <a:pPr algn="ctr"/>
            <a:r>
              <a:rPr lang="en-US" altLang="zh-CN"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Contents</a:t>
            </a:r>
            <a:endParaRPr lang="zh-CN" altLang="en-US"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3" name="箭头: 右 32"/>
          <p:cNvSpPr/>
          <p:nvPr userDrawn="1"/>
        </p:nvSpPr>
        <p:spPr>
          <a:xfrm>
            <a:off x="3387635" y="4145289"/>
            <a:ext cx="609600" cy="304800"/>
          </a:xfrm>
          <a:prstGeom prst="rightArrow">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5" name="流程图: 可选过程 34"/>
          <p:cNvSpPr/>
          <p:nvPr userDrawn="1"/>
        </p:nvSpPr>
        <p:spPr>
          <a:xfrm>
            <a:off x="5303516" y="1524000"/>
            <a:ext cx="6096000" cy="608098"/>
          </a:xfrm>
          <a:prstGeom prst="flowChartAlternateProcess">
            <a:avLst/>
          </a:prstGeom>
          <a:solidFill>
            <a:schemeClr val="accent2">
              <a:lumMod val="75000"/>
              <a:alpha val="48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36" name="矩形: 圆角 35"/>
          <p:cNvSpPr/>
          <p:nvPr userDrawn="1"/>
        </p:nvSpPr>
        <p:spPr>
          <a:xfrm>
            <a:off x="4528457" y="1524001"/>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1</a:t>
            </a:r>
            <a:endParaRPr lang="zh-CN" altLang="en-US" sz="3200" dirty="0">
              <a:latin typeface="Times New Roman" panose="02020603050405020304" pitchFamily="18" charset="0"/>
              <a:cs typeface="Times New Roman" panose="02020603050405020304" pitchFamily="18" charset="0"/>
            </a:endParaRPr>
          </a:p>
        </p:txBody>
      </p:sp>
      <p:sp>
        <p:nvSpPr>
          <p:cNvPr id="37" name="矩形: 圆角 36"/>
          <p:cNvSpPr/>
          <p:nvPr userDrawn="1"/>
        </p:nvSpPr>
        <p:spPr>
          <a:xfrm>
            <a:off x="4528457" y="2359237"/>
            <a:ext cx="461554" cy="608098"/>
          </a:xfrm>
          <a:prstGeom prst="roundRect">
            <a:avLst/>
          </a:prstGeom>
          <a:solidFill>
            <a:schemeClr val="accent2">
              <a:lumMod val="75000"/>
              <a:alpha val="4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2</a:t>
            </a:r>
            <a:endParaRPr lang="zh-CN" altLang="en-US" sz="3200" dirty="0">
              <a:latin typeface="Times New Roman" panose="02020603050405020304" pitchFamily="18" charset="0"/>
              <a:cs typeface="Times New Roman" panose="02020603050405020304" pitchFamily="18" charset="0"/>
            </a:endParaRPr>
          </a:p>
        </p:txBody>
      </p:sp>
      <p:sp>
        <p:nvSpPr>
          <p:cNvPr id="38" name="矩形: 圆角 37"/>
          <p:cNvSpPr/>
          <p:nvPr userDrawn="1"/>
        </p:nvSpPr>
        <p:spPr>
          <a:xfrm>
            <a:off x="4528457" y="3200120"/>
            <a:ext cx="461554" cy="608098"/>
          </a:xfrm>
          <a:prstGeom prst="roundRect">
            <a:avLst/>
          </a:prstGeom>
          <a:solidFill>
            <a:schemeClr val="accent2">
              <a:lumMod val="75000"/>
              <a:alpha val="4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3</a:t>
            </a:r>
            <a:endParaRPr lang="zh-CN" altLang="en-US" sz="3200" dirty="0">
              <a:latin typeface="Times New Roman" panose="02020603050405020304" pitchFamily="18" charset="0"/>
              <a:cs typeface="Times New Roman" panose="02020603050405020304" pitchFamily="18" charset="0"/>
            </a:endParaRPr>
          </a:p>
        </p:txBody>
      </p:sp>
      <p:sp>
        <p:nvSpPr>
          <p:cNvPr id="39" name="矩形: 圆角 38"/>
          <p:cNvSpPr/>
          <p:nvPr userDrawn="1"/>
        </p:nvSpPr>
        <p:spPr>
          <a:xfrm>
            <a:off x="4528457" y="4014876"/>
            <a:ext cx="461554"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4</a:t>
            </a:r>
            <a:endParaRPr lang="zh-CN" altLang="en-US" sz="3200" dirty="0">
              <a:latin typeface="Times New Roman" panose="02020603050405020304" pitchFamily="18" charset="0"/>
              <a:cs typeface="Times New Roman" panose="02020603050405020304" pitchFamily="18" charset="0"/>
            </a:endParaRPr>
          </a:p>
        </p:txBody>
      </p:sp>
      <p:sp>
        <p:nvSpPr>
          <p:cNvPr id="40" name="矩形: 圆角 39"/>
          <p:cNvSpPr/>
          <p:nvPr userDrawn="1"/>
        </p:nvSpPr>
        <p:spPr>
          <a:xfrm>
            <a:off x="4528457" y="4829632"/>
            <a:ext cx="461554" cy="608098"/>
          </a:xfrm>
          <a:prstGeom prst="roundRect">
            <a:avLst/>
          </a:prstGeom>
          <a:solidFill>
            <a:schemeClr val="accent2">
              <a:lumMod val="75000"/>
              <a:alpha val="48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5</a:t>
            </a:r>
            <a:endParaRPr lang="zh-CN" altLang="en-US" sz="3200" dirty="0">
              <a:latin typeface="Times New Roman" panose="02020603050405020304" pitchFamily="18" charset="0"/>
              <a:cs typeface="Times New Roman" panose="02020603050405020304" pitchFamily="18" charset="0"/>
            </a:endParaRPr>
          </a:p>
        </p:txBody>
      </p:sp>
      <p:sp>
        <p:nvSpPr>
          <p:cNvPr id="42" name="流程图: 可选过程 41"/>
          <p:cNvSpPr/>
          <p:nvPr userDrawn="1"/>
        </p:nvSpPr>
        <p:spPr>
          <a:xfrm>
            <a:off x="5303516" y="2359237"/>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3" name="流程图: 可选过程 42"/>
          <p:cNvSpPr/>
          <p:nvPr userDrawn="1"/>
        </p:nvSpPr>
        <p:spPr>
          <a:xfrm>
            <a:off x="5303516" y="3200120"/>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4" name="流程图: 可选过程 43"/>
          <p:cNvSpPr/>
          <p:nvPr userDrawn="1"/>
        </p:nvSpPr>
        <p:spPr>
          <a:xfrm>
            <a:off x="5303516" y="4014876"/>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5" name="流程图: 可选过程 44"/>
          <p:cNvSpPr/>
          <p:nvPr userDrawn="1"/>
        </p:nvSpPr>
        <p:spPr>
          <a:xfrm>
            <a:off x="5303516" y="4829632"/>
            <a:ext cx="6096000" cy="608098"/>
          </a:xfrm>
          <a:prstGeom prst="flowChartAlternateProcess">
            <a:avLst/>
          </a:prstGeom>
          <a:solidFill>
            <a:schemeClr val="accent2">
              <a:lumMod val="75000"/>
              <a:alpha val="48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9" grpId="0" animBg="1"/>
      <p:bldP spid="4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4" name="直接连接符 3"/>
          <p:cNvCxnSpPr/>
          <p:nvPr userDrawn="1"/>
        </p:nvCxnSpPr>
        <p:spPr>
          <a:xfrm>
            <a:off x="0" y="879562"/>
            <a:ext cx="12192000" cy="0"/>
          </a:xfrm>
          <a:prstGeom prst="line">
            <a:avLst/>
          </a:prstGeom>
          <a:scene3d>
            <a:camera prst="orthographicFront"/>
            <a:lightRig rig="threePt" dir="t"/>
          </a:scene3d>
          <a:sp3d>
            <a:bevelT w="12700"/>
          </a:sp3d>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69" y="120447"/>
            <a:ext cx="3648891" cy="717050"/>
          </a:xfrm>
          <a:prstGeom prst="rect">
            <a:avLst/>
          </a:prstGeom>
        </p:spPr>
      </p:pic>
      <p:sp>
        <p:nvSpPr>
          <p:cNvPr id="7" name="箭头: V 形 6"/>
          <p:cNvSpPr/>
          <p:nvPr userDrawn="1"/>
        </p:nvSpPr>
        <p:spPr>
          <a:xfrm>
            <a:off x="3675015" y="0"/>
            <a:ext cx="775063" cy="879561"/>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23" name="流程图: 过程 22"/>
          <p:cNvSpPr/>
          <p:nvPr userDrawn="1"/>
        </p:nvSpPr>
        <p:spPr>
          <a:xfrm>
            <a:off x="1331965" y="0"/>
            <a:ext cx="12192000" cy="6858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9" name="图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8167" y="22796"/>
            <a:ext cx="5461281" cy="1073205"/>
          </a:xfrm>
          <a:prstGeom prst="rect">
            <a:avLst/>
          </a:prstGeom>
          <a:ln>
            <a:noFill/>
          </a:ln>
          <a:effectLst>
            <a:softEdge rad="112500"/>
          </a:effectLst>
        </p:spPr>
      </p:pic>
      <p:sp>
        <p:nvSpPr>
          <p:cNvPr id="30" name="流程图: 过程 29"/>
          <p:cNvSpPr/>
          <p:nvPr userDrawn="1"/>
        </p:nvSpPr>
        <p:spPr>
          <a:xfrm>
            <a:off x="1" y="0"/>
            <a:ext cx="3021874" cy="6858000"/>
          </a:xfrm>
          <a:prstGeom prst="flowChartProcess">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1" name="矩形 30"/>
          <p:cNvSpPr/>
          <p:nvPr userDrawn="1"/>
        </p:nvSpPr>
        <p:spPr>
          <a:xfrm>
            <a:off x="667386" y="2505670"/>
            <a:ext cx="1569660" cy="923330"/>
          </a:xfrm>
          <a:prstGeom prst="rect">
            <a:avLst/>
          </a:prstGeom>
          <a:noFill/>
        </p:spPr>
        <p:txBody>
          <a:bodyPr wrap="none" lIns="91440" tIns="45720" rIns="91440" bIns="45720">
            <a:spAutoFit/>
          </a:bodyPr>
          <a:lstStyle/>
          <a:p>
            <a:pPr algn="ctr"/>
            <a:r>
              <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rPr>
              <a:t>目录</a:t>
            </a:r>
            <a:endPar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32" name="矩形 31"/>
          <p:cNvSpPr/>
          <p:nvPr userDrawn="1"/>
        </p:nvSpPr>
        <p:spPr>
          <a:xfrm>
            <a:off x="238795" y="3429000"/>
            <a:ext cx="2544286" cy="830997"/>
          </a:xfrm>
          <a:prstGeom prst="rect">
            <a:avLst/>
          </a:prstGeom>
          <a:noFill/>
        </p:spPr>
        <p:txBody>
          <a:bodyPr wrap="none" lIns="91440" tIns="45720" rIns="91440" bIns="45720">
            <a:spAutoFit/>
          </a:bodyPr>
          <a:lstStyle/>
          <a:p>
            <a:pPr algn="ctr"/>
            <a:r>
              <a:rPr lang="en-US" altLang="zh-CN"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Contents</a:t>
            </a:r>
            <a:endParaRPr lang="zh-CN" altLang="en-US"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3" name="箭头: 右 32"/>
          <p:cNvSpPr/>
          <p:nvPr userDrawn="1"/>
        </p:nvSpPr>
        <p:spPr>
          <a:xfrm>
            <a:off x="3387635" y="4981315"/>
            <a:ext cx="609600" cy="304800"/>
          </a:xfrm>
          <a:prstGeom prst="rightArrow">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5" name="流程图: 可选过程 34"/>
          <p:cNvSpPr/>
          <p:nvPr userDrawn="1"/>
        </p:nvSpPr>
        <p:spPr>
          <a:xfrm>
            <a:off x="5303516" y="1524000"/>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36" name="矩形: 圆角 35"/>
          <p:cNvSpPr/>
          <p:nvPr userDrawn="1"/>
        </p:nvSpPr>
        <p:spPr>
          <a:xfrm>
            <a:off x="4528457" y="1524001"/>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1</a:t>
            </a:r>
            <a:endParaRPr lang="zh-CN" altLang="en-US" sz="3200" dirty="0">
              <a:latin typeface="Times New Roman" panose="02020603050405020304" pitchFamily="18" charset="0"/>
              <a:cs typeface="Times New Roman" panose="02020603050405020304" pitchFamily="18" charset="0"/>
            </a:endParaRPr>
          </a:p>
        </p:txBody>
      </p:sp>
      <p:sp>
        <p:nvSpPr>
          <p:cNvPr id="37" name="矩形: 圆角 36"/>
          <p:cNvSpPr/>
          <p:nvPr userDrawn="1"/>
        </p:nvSpPr>
        <p:spPr>
          <a:xfrm>
            <a:off x="4528457" y="2359237"/>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2</a:t>
            </a:r>
            <a:endParaRPr lang="zh-CN" altLang="en-US" sz="3200" dirty="0">
              <a:latin typeface="Times New Roman" panose="02020603050405020304" pitchFamily="18" charset="0"/>
              <a:cs typeface="Times New Roman" panose="02020603050405020304" pitchFamily="18" charset="0"/>
            </a:endParaRPr>
          </a:p>
        </p:txBody>
      </p:sp>
      <p:sp>
        <p:nvSpPr>
          <p:cNvPr id="38" name="矩形: 圆角 37"/>
          <p:cNvSpPr/>
          <p:nvPr userDrawn="1"/>
        </p:nvSpPr>
        <p:spPr>
          <a:xfrm>
            <a:off x="4528457" y="3200120"/>
            <a:ext cx="461554" cy="608098"/>
          </a:xfrm>
          <a:prstGeom prst="roundRect">
            <a:avLst/>
          </a:prstGeom>
          <a:solidFill>
            <a:schemeClr val="accent2">
              <a:lumMod val="75000"/>
              <a:alpha val="4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3</a:t>
            </a:r>
            <a:endParaRPr lang="zh-CN" altLang="en-US" sz="3200" dirty="0">
              <a:latin typeface="Times New Roman" panose="02020603050405020304" pitchFamily="18" charset="0"/>
              <a:cs typeface="Times New Roman" panose="02020603050405020304" pitchFamily="18" charset="0"/>
            </a:endParaRPr>
          </a:p>
        </p:txBody>
      </p:sp>
      <p:sp>
        <p:nvSpPr>
          <p:cNvPr id="39" name="矩形: 圆角 38"/>
          <p:cNvSpPr/>
          <p:nvPr userDrawn="1"/>
        </p:nvSpPr>
        <p:spPr>
          <a:xfrm>
            <a:off x="4528457" y="4014876"/>
            <a:ext cx="461554" cy="608098"/>
          </a:xfrm>
          <a:prstGeom prst="roundRect">
            <a:avLst/>
          </a:prstGeom>
          <a:solidFill>
            <a:schemeClr val="accent2">
              <a:lumMod val="75000"/>
              <a:alpha val="48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4</a:t>
            </a:r>
            <a:endParaRPr lang="zh-CN" altLang="en-US" sz="3200" dirty="0">
              <a:latin typeface="Times New Roman" panose="02020603050405020304" pitchFamily="18" charset="0"/>
              <a:cs typeface="Times New Roman" panose="02020603050405020304" pitchFamily="18" charset="0"/>
            </a:endParaRPr>
          </a:p>
        </p:txBody>
      </p:sp>
      <p:sp>
        <p:nvSpPr>
          <p:cNvPr id="40" name="矩形: 圆角 39"/>
          <p:cNvSpPr/>
          <p:nvPr userDrawn="1"/>
        </p:nvSpPr>
        <p:spPr>
          <a:xfrm>
            <a:off x="4528457" y="4829632"/>
            <a:ext cx="461554"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5</a:t>
            </a:r>
            <a:endParaRPr lang="zh-CN" altLang="en-US" sz="3200" dirty="0">
              <a:latin typeface="Times New Roman" panose="02020603050405020304" pitchFamily="18" charset="0"/>
              <a:cs typeface="Times New Roman" panose="02020603050405020304" pitchFamily="18" charset="0"/>
            </a:endParaRPr>
          </a:p>
        </p:txBody>
      </p:sp>
      <p:sp>
        <p:nvSpPr>
          <p:cNvPr id="41" name="矩形: 圆角 40"/>
          <p:cNvSpPr/>
          <p:nvPr userDrawn="1"/>
        </p:nvSpPr>
        <p:spPr>
          <a:xfrm>
            <a:off x="4528457" y="5661296"/>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6</a:t>
            </a:r>
            <a:endParaRPr lang="zh-CN" altLang="en-US" sz="3200" dirty="0">
              <a:latin typeface="Times New Roman" panose="02020603050405020304" pitchFamily="18" charset="0"/>
              <a:cs typeface="Times New Roman" panose="02020603050405020304" pitchFamily="18" charset="0"/>
            </a:endParaRPr>
          </a:p>
        </p:txBody>
      </p:sp>
      <p:sp>
        <p:nvSpPr>
          <p:cNvPr id="42" name="流程图: 可选过程 41"/>
          <p:cNvSpPr/>
          <p:nvPr userDrawn="1"/>
        </p:nvSpPr>
        <p:spPr>
          <a:xfrm>
            <a:off x="5303516" y="2359237"/>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3" name="流程图: 可选过程 42"/>
          <p:cNvSpPr/>
          <p:nvPr userDrawn="1"/>
        </p:nvSpPr>
        <p:spPr>
          <a:xfrm>
            <a:off x="5303516" y="3200120"/>
            <a:ext cx="6096000" cy="608098"/>
          </a:xfrm>
          <a:prstGeom prst="flowChartAlternateProcess">
            <a:avLst/>
          </a:prstGeom>
          <a:solidFill>
            <a:schemeClr val="accent2">
              <a:lumMod val="75000"/>
              <a:alpha val="52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4" name="流程图: 可选过程 43"/>
          <p:cNvSpPr/>
          <p:nvPr userDrawn="1"/>
        </p:nvSpPr>
        <p:spPr>
          <a:xfrm>
            <a:off x="5303516" y="4014876"/>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5" name="流程图: 可选过程 44"/>
          <p:cNvSpPr/>
          <p:nvPr userDrawn="1"/>
        </p:nvSpPr>
        <p:spPr>
          <a:xfrm>
            <a:off x="5262572" y="4790846"/>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6" name="流程图: 可选过程 45"/>
          <p:cNvSpPr/>
          <p:nvPr userDrawn="1"/>
        </p:nvSpPr>
        <p:spPr>
          <a:xfrm>
            <a:off x="5262572" y="5665510"/>
            <a:ext cx="6096000" cy="608098"/>
          </a:xfrm>
          <a:prstGeom prst="flowChartAlternateProcess">
            <a:avLst/>
          </a:prstGeom>
          <a:solidFill>
            <a:schemeClr val="accent2">
              <a:lumMod val="75000"/>
              <a:alpha val="4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0" grpId="0" animBg="1"/>
      <p:bldP spid="4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sp>
        <p:nvSpPr>
          <p:cNvPr id="23" name="流程图: 过程 22"/>
          <p:cNvSpPr/>
          <p:nvPr userDrawn="1"/>
        </p:nvSpPr>
        <p:spPr>
          <a:xfrm>
            <a:off x="0" y="0"/>
            <a:ext cx="12192000" cy="6858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9" name="图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8167" y="22796"/>
            <a:ext cx="5461281" cy="1073205"/>
          </a:xfrm>
          <a:prstGeom prst="rect">
            <a:avLst/>
          </a:prstGeom>
          <a:ln>
            <a:noFill/>
          </a:ln>
          <a:effectLst>
            <a:softEdge rad="112500"/>
          </a:effectLst>
        </p:spPr>
      </p:pic>
      <p:sp>
        <p:nvSpPr>
          <p:cNvPr id="30" name="流程图: 过程 29"/>
          <p:cNvSpPr/>
          <p:nvPr userDrawn="1"/>
        </p:nvSpPr>
        <p:spPr>
          <a:xfrm>
            <a:off x="1" y="0"/>
            <a:ext cx="3021874" cy="6858000"/>
          </a:xfrm>
          <a:prstGeom prst="flowChartProcess">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1" name="矩形 30"/>
          <p:cNvSpPr/>
          <p:nvPr userDrawn="1"/>
        </p:nvSpPr>
        <p:spPr>
          <a:xfrm>
            <a:off x="667386" y="2505670"/>
            <a:ext cx="1569660" cy="923330"/>
          </a:xfrm>
          <a:prstGeom prst="rect">
            <a:avLst/>
          </a:prstGeom>
          <a:noFill/>
        </p:spPr>
        <p:txBody>
          <a:bodyPr wrap="none" lIns="91440" tIns="45720" rIns="91440" bIns="45720">
            <a:spAutoFit/>
          </a:bodyPr>
          <a:lstStyle/>
          <a:p>
            <a:pPr algn="ctr"/>
            <a:r>
              <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rPr>
              <a:t>目录</a:t>
            </a:r>
            <a:endPar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32" name="矩形 31"/>
          <p:cNvSpPr/>
          <p:nvPr userDrawn="1"/>
        </p:nvSpPr>
        <p:spPr>
          <a:xfrm>
            <a:off x="238795" y="3429000"/>
            <a:ext cx="2544286" cy="830997"/>
          </a:xfrm>
          <a:prstGeom prst="rect">
            <a:avLst/>
          </a:prstGeom>
          <a:noFill/>
        </p:spPr>
        <p:txBody>
          <a:bodyPr wrap="none" lIns="91440" tIns="45720" rIns="91440" bIns="45720">
            <a:spAutoFit/>
          </a:bodyPr>
          <a:lstStyle/>
          <a:p>
            <a:pPr algn="ctr"/>
            <a:r>
              <a:rPr lang="en-US" altLang="zh-CN"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Contents</a:t>
            </a:r>
            <a:endParaRPr lang="zh-CN" altLang="en-US"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3" name="箭头: 右 32"/>
          <p:cNvSpPr/>
          <p:nvPr userDrawn="1"/>
        </p:nvSpPr>
        <p:spPr>
          <a:xfrm>
            <a:off x="3387635" y="4981315"/>
            <a:ext cx="609600" cy="304800"/>
          </a:xfrm>
          <a:prstGeom prst="rightArrow">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5" name="流程图: 可选过程 34"/>
          <p:cNvSpPr/>
          <p:nvPr userDrawn="1"/>
        </p:nvSpPr>
        <p:spPr>
          <a:xfrm>
            <a:off x="5303516" y="1524000"/>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36" name="矩形: 圆角 35"/>
          <p:cNvSpPr/>
          <p:nvPr userDrawn="1"/>
        </p:nvSpPr>
        <p:spPr>
          <a:xfrm>
            <a:off x="4528457" y="1524001"/>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1</a:t>
            </a:r>
            <a:endParaRPr lang="zh-CN" altLang="en-US" sz="3200" dirty="0">
              <a:latin typeface="Times New Roman" panose="02020603050405020304" pitchFamily="18" charset="0"/>
              <a:cs typeface="Times New Roman" panose="02020603050405020304" pitchFamily="18" charset="0"/>
            </a:endParaRPr>
          </a:p>
        </p:txBody>
      </p:sp>
      <p:sp>
        <p:nvSpPr>
          <p:cNvPr id="37" name="矩形: 圆角 36"/>
          <p:cNvSpPr/>
          <p:nvPr userDrawn="1"/>
        </p:nvSpPr>
        <p:spPr>
          <a:xfrm>
            <a:off x="4528457" y="2359237"/>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2</a:t>
            </a:r>
            <a:endParaRPr lang="zh-CN" altLang="en-US" sz="3200" dirty="0">
              <a:latin typeface="Times New Roman" panose="02020603050405020304" pitchFamily="18" charset="0"/>
              <a:cs typeface="Times New Roman" panose="02020603050405020304" pitchFamily="18" charset="0"/>
            </a:endParaRPr>
          </a:p>
        </p:txBody>
      </p:sp>
      <p:sp>
        <p:nvSpPr>
          <p:cNvPr id="38" name="矩形: 圆角 37"/>
          <p:cNvSpPr/>
          <p:nvPr userDrawn="1"/>
        </p:nvSpPr>
        <p:spPr>
          <a:xfrm>
            <a:off x="4528457" y="3200120"/>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3</a:t>
            </a:r>
            <a:endParaRPr lang="zh-CN" altLang="en-US" sz="3200" dirty="0">
              <a:latin typeface="Times New Roman" panose="02020603050405020304" pitchFamily="18" charset="0"/>
              <a:cs typeface="Times New Roman" panose="02020603050405020304" pitchFamily="18" charset="0"/>
            </a:endParaRPr>
          </a:p>
        </p:txBody>
      </p:sp>
      <p:sp>
        <p:nvSpPr>
          <p:cNvPr id="39" name="矩形: 圆角 38"/>
          <p:cNvSpPr/>
          <p:nvPr userDrawn="1"/>
        </p:nvSpPr>
        <p:spPr>
          <a:xfrm>
            <a:off x="4528457" y="4014876"/>
            <a:ext cx="461554" cy="608098"/>
          </a:xfrm>
          <a:prstGeom prst="roundRect">
            <a:avLst/>
          </a:prstGeom>
          <a:solidFill>
            <a:schemeClr val="accent2">
              <a:lumMod val="75000"/>
              <a:alpha val="48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4</a:t>
            </a:r>
            <a:endParaRPr lang="zh-CN" altLang="en-US" sz="3200" dirty="0">
              <a:latin typeface="Times New Roman" panose="02020603050405020304" pitchFamily="18" charset="0"/>
              <a:cs typeface="Times New Roman" panose="02020603050405020304" pitchFamily="18" charset="0"/>
            </a:endParaRPr>
          </a:p>
        </p:txBody>
      </p:sp>
      <p:sp>
        <p:nvSpPr>
          <p:cNvPr id="40" name="矩形: 圆角 39"/>
          <p:cNvSpPr/>
          <p:nvPr userDrawn="1"/>
        </p:nvSpPr>
        <p:spPr>
          <a:xfrm>
            <a:off x="4528457" y="4829632"/>
            <a:ext cx="461554"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5</a:t>
            </a:r>
            <a:endParaRPr lang="zh-CN" altLang="en-US" sz="3200" dirty="0">
              <a:latin typeface="Times New Roman" panose="02020603050405020304" pitchFamily="18" charset="0"/>
              <a:cs typeface="Times New Roman" panose="02020603050405020304" pitchFamily="18" charset="0"/>
            </a:endParaRPr>
          </a:p>
        </p:txBody>
      </p:sp>
      <p:sp>
        <p:nvSpPr>
          <p:cNvPr id="42" name="流程图: 可选过程 41"/>
          <p:cNvSpPr/>
          <p:nvPr userDrawn="1"/>
        </p:nvSpPr>
        <p:spPr>
          <a:xfrm>
            <a:off x="5343272" y="2359237"/>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3" name="流程图: 可选过程 42"/>
          <p:cNvSpPr/>
          <p:nvPr userDrawn="1"/>
        </p:nvSpPr>
        <p:spPr>
          <a:xfrm>
            <a:off x="5303516" y="3200120"/>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4" name="流程图: 可选过程 43"/>
          <p:cNvSpPr/>
          <p:nvPr userDrawn="1"/>
        </p:nvSpPr>
        <p:spPr>
          <a:xfrm>
            <a:off x="5303516" y="4014876"/>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5" name="流程图: 可选过程 44"/>
          <p:cNvSpPr/>
          <p:nvPr userDrawn="1"/>
        </p:nvSpPr>
        <p:spPr>
          <a:xfrm>
            <a:off x="5303516" y="4829632"/>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0" grpId="0" animBg="1"/>
      <p:bldP spid="4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4" name="直接连接符 3"/>
          <p:cNvCxnSpPr/>
          <p:nvPr userDrawn="1"/>
        </p:nvCxnSpPr>
        <p:spPr>
          <a:xfrm>
            <a:off x="0" y="879562"/>
            <a:ext cx="12192000" cy="0"/>
          </a:xfrm>
          <a:prstGeom prst="line">
            <a:avLst/>
          </a:prstGeom>
          <a:scene3d>
            <a:camera prst="orthographicFront"/>
            <a:lightRig rig="threePt" dir="t"/>
          </a:scene3d>
          <a:sp3d>
            <a:bevelT w="12700"/>
          </a:sp3d>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69" y="120447"/>
            <a:ext cx="3648891" cy="717050"/>
          </a:xfrm>
          <a:prstGeom prst="rect">
            <a:avLst/>
          </a:prstGeom>
        </p:spPr>
      </p:pic>
      <p:sp>
        <p:nvSpPr>
          <p:cNvPr id="7" name="箭头: V 形 6"/>
          <p:cNvSpPr/>
          <p:nvPr userDrawn="1"/>
        </p:nvSpPr>
        <p:spPr>
          <a:xfrm>
            <a:off x="3675015" y="0"/>
            <a:ext cx="775063" cy="879561"/>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23" name="流程图: 过程 22"/>
          <p:cNvSpPr/>
          <p:nvPr userDrawn="1"/>
        </p:nvSpPr>
        <p:spPr>
          <a:xfrm>
            <a:off x="0" y="0"/>
            <a:ext cx="12192000" cy="6858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9" name="图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8167" y="22796"/>
            <a:ext cx="5461281" cy="1073205"/>
          </a:xfrm>
          <a:prstGeom prst="rect">
            <a:avLst/>
          </a:prstGeom>
          <a:ln>
            <a:noFill/>
          </a:ln>
          <a:effectLst>
            <a:softEdge rad="112500"/>
          </a:effectLst>
        </p:spPr>
      </p:pic>
      <p:sp>
        <p:nvSpPr>
          <p:cNvPr id="30" name="流程图: 过程 29"/>
          <p:cNvSpPr/>
          <p:nvPr userDrawn="1"/>
        </p:nvSpPr>
        <p:spPr>
          <a:xfrm>
            <a:off x="1" y="0"/>
            <a:ext cx="3021874" cy="6858000"/>
          </a:xfrm>
          <a:prstGeom prst="flowChartProcess">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1" name="矩形 30"/>
          <p:cNvSpPr/>
          <p:nvPr userDrawn="1"/>
        </p:nvSpPr>
        <p:spPr>
          <a:xfrm>
            <a:off x="667386" y="2505670"/>
            <a:ext cx="1569660" cy="923330"/>
          </a:xfrm>
          <a:prstGeom prst="rect">
            <a:avLst/>
          </a:prstGeom>
          <a:noFill/>
        </p:spPr>
        <p:txBody>
          <a:bodyPr wrap="none" lIns="91440" tIns="45720" rIns="91440" bIns="45720">
            <a:spAutoFit/>
          </a:bodyPr>
          <a:lstStyle/>
          <a:p>
            <a:pPr algn="ctr"/>
            <a:r>
              <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rPr>
              <a:t>目录</a:t>
            </a:r>
            <a:endPar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32" name="矩形 31"/>
          <p:cNvSpPr/>
          <p:nvPr userDrawn="1"/>
        </p:nvSpPr>
        <p:spPr>
          <a:xfrm>
            <a:off x="238795" y="3429000"/>
            <a:ext cx="2544286" cy="830997"/>
          </a:xfrm>
          <a:prstGeom prst="rect">
            <a:avLst/>
          </a:prstGeom>
          <a:noFill/>
        </p:spPr>
        <p:txBody>
          <a:bodyPr wrap="none" lIns="91440" tIns="45720" rIns="91440" bIns="45720">
            <a:spAutoFit/>
          </a:bodyPr>
          <a:lstStyle/>
          <a:p>
            <a:pPr algn="ctr"/>
            <a:r>
              <a:rPr lang="en-US" altLang="zh-CN"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Contents</a:t>
            </a:r>
            <a:endParaRPr lang="zh-CN" altLang="en-US"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3" name="箭头: 右 32"/>
          <p:cNvSpPr/>
          <p:nvPr userDrawn="1"/>
        </p:nvSpPr>
        <p:spPr>
          <a:xfrm>
            <a:off x="3387635" y="5808632"/>
            <a:ext cx="609600" cy="304800"/>
          </a:xfrm>
          <a:prstGeom prst="rightArrow">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5" name="流程图: 可选过程 34"/>
          <p:cNvSpPr/>
          <p:nvPr userDrawn="1"/>
        </p:nvSpPr>
        <p:spPr>
          <a:xfrm>
            <a:off x="5303516" y="1524000"/>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36" name="矩形: 圆角 35"/>
          <p:cNvSpPr/>
          <p:nvPr userDrawn="1"/>
        </p:nvSpPr>
        <p:spPr>
          <a:xfrm>
            <a:off x="4528457" y="1524001"/>
            <a:ext cx="461554" cy="608098"/>
          </a:xfrm>
          <a:prstGeom prst="roundRect">
            <a:avLst/>
          </a:prstGeom>
          <a:solidFill>
            <a:schemeClr val="accent2">
              <a:lumMod val="75000"/>
              <a:alpha val="56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1</a:t>
            </a:r>
            <a:endParaRPr lang="zh-CN" altLang="en-US" sz="3200" dirty="0">
              <a:latin typeface="Times New Roman" panose="02020603050405020304" pitchFamily="18" charset="0"/>
              <a:cs typeface="Times New Roman" panose="02020603050405020304" pitchFamily="18" charset="0"/>
            </a:endParaRPr>
          </a:p>
        </p:txBody>
      </p:sp>
      <p:sp>
        <p:nvSpPr>
          <p:cNvPr id="37" name="矩形: 圆角 36"/>
          <p:cNvSpPr/>
          <p:nvPr userDrawn="1"/>
        </p:nvSpPr>
        <p:spPr>
          <a:xfrm>
            <a:off x="4528457" y="2359237"/>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2</a:t>
            </a:r>
            <a:endParaRPr lang="zh-CN" altLang="en-US" sz="3200" dirty="0">
              <a:latin typeface="Times New Roman" panose="02020603050405020304" pitchFamily="18" charset="0"/>
              <a:cs typeface="Times New Roman" panose="02020603050405020304" pitchFamily="18" charset="0"/>
            </a:endParaRPr>
          </a:p>
        </p:txBody>
      </p:sp>
      <p:sp>
        <p:nvSpPr>
          <p:cNvPr id="38" name="矩形: 圆角 37"/>
          <p:cNvSpPr/>
          <p:nvPr userDrawn="1"/>
        </p:nvSpPr>
        <p:spPr>
          <a:xfrm>
            <a:off x="4528457" y="3200120"/>
            <a:ext cx="461554" cy="608098"/>
          </a:xfrm>
          <a:prstGeom prst="roundRect">
            <a:avLst/>
          </a:prstGeom>
          <a:solidFill>
            <a:schemeClr val="accent2">
              <a:lumMod val="75000"/>
              <a:alpha val="4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3</a:t>
            </a:r>
            <a:endParaRPr lang="zh-CN" altLang="en-US" sz="3200" dirty="0">
              <a:latin typeface="Times New Roman" panose="02020603050405020304" pitchFamily="18" charset="0"/>
              <a:cs typeface="Times New Roman" panose="02020603050405020304" pitchFamily="18" charset="0"/>
            </a:endParaRPr>
          </a:p>
        </p:txBody>
      </p:sp>
      <p:sp>
        <p:nvSpPr>
          <p:cNvPr id="39" name="矩形: 圆角 38"/>
          <p:cNvSpPr/>
          <p:nvPr userDrawn="1"/>
        </p:nvSpPr>
        <p:spPr>
          <a:xfrm>
            <a:off x="4528457" y="4014876"/>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4</a:t>
            </a:r>
            <a:endParaRPr lang="zh-CN" altLang="en-US" sz="3200" dirty="0">
              <a:latin typeface="Times New Roman" panose="02020603050405020304" pitchFamily="18" charset="0"/>
              <a:cs typeface="Times New Roman" panose="02020603050405020304" pitchFamily="18" charset="0"/>
            </a:endParaRPr>
          </a:p>
        </p:txBody>
      </p:sp>
      <p:sp>
        <p:nvSpPr>
          <p:cNvPr id="40" name="矩形: 圆角 39"/>
          <p:cNvSpPr/>
          <p:nvPr userDrawn="1"/>
        </p:nvSpPr>
        <p:spPr>
          <a:xfrm>
            <a:off x="4541709" y="4829632"/>
            <a:ext cx="461554" cy="608098"/>
          </a:xfrm>
          <a:prstGeom prst="roundRect">
            <a:avLst/>
          </a:prstGeom>
          <a:solidFill>
            <a:schemeClr val="accent2">
              <a:lumMod val="75000"/>
              <a:alpha val="4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5</a:t>
            </a:r>
            <a:endParaRPr lang="zh-CN" altLang="en-US" sz="3200" dirty="0">
              <a:latin typeface="Times New Roman" panose="02020603050405020304" pitchFamily="18" charset="0"/>
              <a:cs typeface="Times New Roman" panose="02020603050405020304" pitchFamily="18" charset="0"/>
            </a:endParaRPr>
          </a:p>
        </p:txBody>
      </p:sp>
      <p:sp>
        <p:nvSpPr>
          <p:cNvPr id="41" name="矩形: 圆角 40"/>
          <p:cNvSpPr/>
          <p:nvPr userDrawn="1"/>
        </p:nvSpPr>
        <p:spPr>
          <a:xfrm>
            <a:off x="4528457" y="5661296"/>
            <a:ext cx="461554"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6</a:t>
            </a:r>
            <a:endParaRPr lang="zh-CN" altLang="en-US" sz="3200" dirty="0">
              <a:latin typeface="Times New Roman" panose="02020603050405020304" pitchFamily="18" charset="0"/>
              <a:cs typeface="Times New Roman" panose="02020603050405020304" pitchFamily="18" charset="0"/>
            </a:endParaRPr>
          </a:p>
        </p:txBody>
      </p:sp>
      <p:sp>
        <p:nvSpPr>
          <p:cNvPr id="42" name="流程图: 可选过程 41"/>
          <p:cNvSpPr/>
          <p:nvPr userDrawn="1"/>
        </p:nvSpPr>
        <p:spPr>
          <a:xfrm>
            <a:off x="5303516" y="2359237"/>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3" name="流程图: 可选过程 42"/>
          <p:cNvSpPr/>
          <p:nvPr userDrawn="1"/>
        </p:nvSpPr>
        <p:spPr>
          <a:xfrm>
            <a:off x="5303516" y="3200120"/>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4" name="流程图: 可选过程 43"/>
          <p:cNvSpPr/>
          <p:nvPr userDrawn="1"/>
        </p:nvSpPr>
        <p:spPr>
          <a:xfrm>
            <a:off x="5303516" y="4014876"/>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5" name="流程图: 可选过程 44"/>
          <p:cNvSpPr/>
          <p:nvPr userDrawn="1"/>
        </p:nvSpPr>
        <p:spPr>
          <a:xfrm>
            <a:off x="5303516" y="4829632"/>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6" name="流程图: 可选过程 45"/>
          <p:cNvSpPr/>
          <p:nvPr userDrawn="1"/>
        </p:nvSpPr>
        <p:spPr>
          <a:xfrm>
            <a:off x="5303516" y="5665510"/>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4" name="直接连接符 3"/>
          <p:cNvCxnSpPr/>
          <p:nvPr userDrawn="1"/>
        </p:nvCxnSpPr>
        <p:spPr>
          <a:xfrm>
            <a:off x="0" y="879562"/>
            <a:ext cx="12192000" cy="0"/>
          </a:xfrm>
          <a:prstGeom prst="line">
            <a:avLst/>
          </a:prstGeom>
          <a:scene3d>
            <a:camera prst="orthographicFront"/>
            <a:lightRig rig="threePt" dir="t"/>
          </a:scene3d>
          <a:sp3d>
            <a:bevelT w="12700"/>
          </a:sp3d>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69" y="120447"/>
            <a:ext cx="3648891" cy="717050"/>
          </a:xfrm>
          <a:prstGeom prst="rect">
            <a:avLst/>
          </a:prstGeom>
        </p:spPr>
      </p:pic>
      <p:sp>
        <p:nvSpPr>
          <p:cNvPr id="7" name="箭头: V 形 6"/>
          <p:cNvSpPr/>
          <p:nvPr userDrawn="1"/>
        </p:nvSpPr>
        <p:spPr>
          <a:xfrm>
            <a:off x="3675015" y="0"/>
            <a:ext cx="775063" cy="879561"/>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教育">
    <p:spTree>
      <p:nvGrpSpPr>
        <p:cNvPr id="1" name=""/>
        <p:cNvGrpSpPr/>
        <p:nvPr/>
      </p:nvGrpSpPr>
      <p:grpSpPr>
        <a:xfrm>
          <a:off x="0" y="0"/>
          <a:ext cx="0" cy="0"/>
          <a:chOff x="0" y="0"/>
          <a:chExt cx="0" cy="0"/>
        </a:xfrm>
      </p:grpSpPr>
      <p:sp>
        <p:nvSpPr>
          <p:cNvPr id="23" name="流程图: 过程 22"/>
          <p:cNvSpPr/>
          <p:nvPr userDrawn="1"/>
        </p:nvSpPr>
        <p:spPr>
          <a:xfrm>
            <a:off x="0" y="0"/>
            <a:ext cx="12192000" cy="6858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9" name="图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8167" y="22796"/>
            <a:ext cx="5461281" cy="1073205"/>
          </a:xfrm>
          <a:prstGeom prst="rect">
            <a:avLst/>
          </a:prstGeom>
          <a:ln>
            <a:noFill/>
          </a:ln>
          <a:effectLst>
            <a:softEdge rad="112500"/>
          </a:effectLst>
        </p:spPr>
      </p:pic>
      <p:sp>
        <p:nvSpPr>
          <p:cNvPr id="30" name="流程图: 过程 29"/>
          <p:cNvSpPr/>
          <p:nvPr userDrawn="1"/>
        </p:nvSpPr>
        <p:spPr>
          <a:xfrm>
            <a:off x="-95534" y="0"/>
            <a:ext cx="3117409" cy="6858000"/>
          </a:xfrm>
          <a:prstGeom prst="flowChartProcess">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31" name="矩形 30"/>
          <p:cNvSpPr/>
          <p:nvPr userDrawn="1"/>
        </p:nvSpPr>
        <p:spPr>
          <a:xfrm>
            <a:off x="667386" y="2505670"/>
            <a:ext cx="1569660" cy="923330"/>
          </a:xfrm>
          <a:prstGeom prst="rect">
            <a:avLst/>
          </a:prstGeom>
          <a:noFill/>
        </p:spPr>
        <p:txBody>
          <a:bodyPr wrap="none" lIns="91440" tIns="45720" rIns="91440" bIns="45720">
            <a:spAutoFit/>
          </a:bodyPr>
          <a:lstStyle/>
          <a:p>
            <a:pPr algn="ctr"/>
            <a:r>
              <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rPr>
              <a:t>目录</a:t>
            </a:r>
            <a:endPar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32" name="矩形 31"/>
          <p:cNvSpPr/>
          <p:nvPr userDrawn="1"/>
        </p:nvSpPr>
        <p:spPr>
          <a:xfrm>
            <a:off x="238795" y="3429000"/>
            <a:ext cx="2544286" cy="830997"/>
          </a:xfrm>
          <a:prstGeom prst="rect">
            <a:avLst/>
          </a:prstGeom>
          <a:noFill/>
        </p:spPr>
        <p:txBody>
          <a:bodyPr wrap="none" lIns="91440" tIns="45720" rIns="91440" bIns="45720">
            <a:spAutoFit/>
          </a:bodyPr>
          <a:lstStyle/>
          <a:p>
            <a:pPr algn="ctr"/>
            <a:r>
              <a:rPr lang="en-US" altLang="zh-CN"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Contents</a:t>
            </a:r>
            <a:endParaRPr lang="zh-CN" altLang="en-US"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3" name="箭头: 右 32"/>
          <p:cNvSpPr/>
          <p:nvPr userDrawn="1"/>
        </p:nvSpPr>
        <p:spPr>
          <a:xfrm>
            <a:off x="3387635" y="1672046"/>
            <a:ext cx="609600" cy="304800"/>
          </a:xfrm>
          <a:prstGeom prst="rightArrow">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5" name="流程图: 可选过程 34"/>
          <p:cNvSpPr/>
          <p:nvPr userDrawn="1"/>
        </p:nvSpPr>
        <p:spPr>
          <a:xfrm>
            <a:off x="5303516" y="1524000"/>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36" name="矩形: 圆角 35"/>
          <p:cNvSpPr/>
          <p:nvPr userDrawn="1"/>
        </p:nvSpPr>
        <p:spPr>
          <a:xfrm>
            <a:off x="4528457" y="1524001"/>
            <a:ext cx="461554"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1</a:t>
            </a:r>
            <a:endParaRPr lang="zh-CN" altLang="en-US" sz="3200" dirty="0">
              <a:latin typeface="Times New Roman" panose="02020603050405020304" pitchFamily="18" charset="0"/>
              <a:cs typeface="Times New Roman" panose="02020603050405020304" pitchFamily="18" charset="0"/>
            </a:endParaRPr>
          </a:p>
        </p:txBody>
      </p:sp>
      <p:sp>
        <p:nvSpPr>
          <p:cNvPr id="37" name="矩形: 圆角 36"/>
          <p:cNvSpPr/>
          <p:nvPr userDrawn="1"/>
        </p:nvSpPr>
        <p:spPr>
          <a:xfrm>
            <a:off x="4528457" y="2359237"/>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2</a:t>
            </a:r>
            <a:endParaRPr lang="zh-CN" altLang="en-US" sz="3200" dirty="0">
              <a:latin typeface="Times New Roman" panose="02020603050405020304" pitchFamily="18" charset="0"/>
              <a:cs typeface="Times New Roman" panose="02020603050405020304" pitchFamily="18" charset="0"/>
            </a:endParaRPr>
          </a:p>
        </p:txBody>
      </p:sp>
      <p:sp>
        <p:nvSpPr>
          <p:cNvPr id="38" name="矩形: 圆角 37"/>
          <p:cNvSpPr/>
          <p:nvPr userDrawn="1"/>
        </p:nvSpPr>
        <p:spPr>
          <a:xfrm>
            <a:off x="4528457" y="3200120"/>
            <a:ext cx="461554" cy="608098"/>
          </a:xfrm>
          <a:prstGeom prst="roundRect">
            <a:avLst/>
          </a:prstGeom>
          <a:solidFill>
            <a:schemeClr val="accent2">
              <a:lumMod val="75000"/>
              <a:alpha val="51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3</a:t>
            </a:r>
            <a:endParaRPr lang="zh-CN" altLang="en-US" sz="3200" dirty="0">
              <a:latin typeface="Times New Roman" panose="02020603050405020304" pitchFamily="18" charset="0"/>
              <a:cs typeface="Times New Roman" panose="02020603050405020304" pitchFamily="18" charset="0"/>
            </a:endParaRPr>
          </a:p>
        </p:txBody>
      </p:sp>
      <p:sp>
        <p:nvSpPr>
          <p:cNvPr id="39" name="矩形: 圆角 38"/>
          <p:cNvSpPr/>
          <p:nvPr userDrawn="1"/>
        </p:nvSpPr>
        <p:spPr>
          <a:xfrm>
            <a:off x="4528457" y="4014876"/>
            <a:ext cx="461554" cy="608098"/>
          </a:xfrm>
          <a:prstGeom prst="roundRect">
            <a:avLst/>
          </a:prstGeom>
          <a:solidFill>
            <a:schemeClr val="accent2">
              <a:lumMod val="75000"/>
              <a:alpha val="52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4</a:t>
            </a:r>
            <a:endParaRPr lang="zh-CN" altLang="en-US" sz="3200" dirty="0">
              <a:latin typeface="Times New Roman" panose="02020603050405020304" pitchFamily="18" charset="0"/>
              <a:cs typeface="Times New Roman" panose="02020603050405020304" pitchFamily="18" charset="0"/>
            </a:endParaRPr>
          </a:p>
        </p:txBody>
      </p:sp>
      <p:sp>
        <p:nvSpPr>
          <p:cNvPr id="40" name="矩形: 圆角 39"/>
          <p:cNvSpPr/>
          <p:nvPr userDrawn="1"/>
        </p:nvSpPr>
        <p:spPr>
          <a:xfrm>
            <a:off x="4528457" y="4829632"/>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5</a:t>
            </a:r>
            <a:endParaRPr lang="zh-CN" altLang="en-US" sz="3200" dirty="0">
              <a:latin typeface="Times New Roman" panose="02020603050405020304" pitchFamily="18" charset="0"/>
              <a:cs typeface="Times New Roman" panose="02020603050405020304" pitchFamily="18" charset="0"/>
            </a:endParaRPr>
          </a:p>
        </p:txBody>
      </p:sp>
      <p:sp>
        <p:nvSpPr>
          <p:cNvPr id="41" name="矩形: 圆角 40"/>
          <p:cNvSpPr/>
          <p:nvPr userDrawn="1"/>
        </p:nvSpPr>
        <p:spPr>
          <a:xfrm>
            <a:off x="4528457" y="5661296"/>
            <a:ext cx="461554" cy="608098"/>
          </a:xfrm>
          <a:prstGeom prst="roundRect">
            <a:avLst/>
          </a:prstGeom>
          <a:solidFill>
            <a:schemeClr val="accent2">
              <a:lumMod val="75000"/>
              <a:alpha val="51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6</a:t>
            </a:r>
            <a:endParaRPr lang="zh-CN" altLang="en-US" sz="3200" dirty="0">
              <a:latin typeface="Times New Roman" panose="02020603050405020304" pitchFamily="18" charset="0"/>
              <a:cs typeface="Times New Roman" panose="02020603050405020304" pitchFamily="18" charset="0"/>
            </a:endParaRPr>
          </a:p>
        </p:txBody>
      </p:sp>
      <p:sp>
        <p:nvSpPr>
          <p:cNvPr id="42" name="流程图: 可选过程 41"/>
          <p:cNvSpPr/>
          <p:nvPr userDrawn="1"/>
        </p:nvSpPr>
        <p:spPr>
          <a:xfrm>
            <a:off x="5303516" y="2359237"/>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3" name="流程图: 可选过程 42"/>
          <p:cNvSpPr/>
          <p:nvPr userDrawn="1"/>
        </p:nvSpPr>
        <p:spPr>
          <a:xfrm>
            <a:off x="5303516" y="3200120"/>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4" name="流程图: 可选过程 43"/>
          <p:cNvSpPr/>
          <p:nvPr userDrawn="1"/>
        </p:nvSpPr>
        <p:spPr>
          <a:xfrm>
            <a:off x="5303516" y="4014876"/>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5" name="流程图: 可选过程 44"/>
          <p:cNvSpPr/>
          <p:nvPr userDrawn="1"/>
        </p:nvSpPr>
        <p:spPr>
          <a:xfrm>
            <a:off x="5303516" y="4829632"/>
            <a:ext cx="6096000" cy="608098"/>
          </a:xfrm>
          <a:prstGeom prst="flowChartAlternateProcess">
            <a:avLst/>
          </a:prstGeom>
          <a:solidFill>
            <a:schemeClr val="accent2">
              <a:lumMod val="75000"/>
              <a:alpha val="51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6" name="流程图: 可选过程 45"/>
          <p:cNvSpPr/>
          <p:nvPr userDrawn="1"/>
        </p:nvSpPr>
        <p:spPr>
          <a:xfrm>
            <a:off x="5303516" y="5665510"/>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sp>
        <p:nvSpPr>
          <p:cNvPr id="23" name="流程图: 过程 22"/>
          <p:cNvSpPr/>
          <p:nvPr userDrawn="1"/>
        </p:nvSpPr>
        <p:spPr>
          <a:xfrm>
            <a:off x="0" y="0"/>
            <a:ext cx="12192000" cy="6858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0" name="流程图: 过程 29"/>
          <p:cNvSpPr/>
          <p:nvPr userDrawn="1"/>
        </p:nvSpPr>
        <p:spPr>
          <a:xfrm>
            <a:off x="1" y="0"/>
            <a:ext cx="3021874" cy="6858000"/>
          </a:xfrm>
          <a:prstGeom prst="flowChartProcess">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1" name="矩形 30"/>
          <p:cNvSpPr/>
          <p:nvPr userDrawn="1"/>
        </p:nvSpPr>
        <p:spPr>
          <a:xfrm>
            <a:off x="512905" y="2505670"/>
            <a:ext cx="2262159" cy="923330"/>
          </a:xfrm>
          <a:prstGeom prst="rect">
            <a:avLst/>
          </a:prstGeom>
          <a:noFill/>
        </p:spPr>
        <p:txBody>
          <a:bodyPr wrap="none" lIns="91440" tIns="45720" rIns="91440" bIns="45720">
            <a:spAutoFit/>
          </a:bodyPr>
          <a:lstStyle/>
          <a:p>
            <a:pPr algn="ctr"/>
            <a:r>
              <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rPr>
              <a:t>结束！</a:t>
            </a:r>
            <a:endPar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32" name="矩形 31"/>
          <p:cNvSpPr/>
          <p:nvPr userDrawn="1"/>
        </p:nvSpPr>
        <p:spPr>
          <a:xfrm>
            <a:off x="246807" y="3429000"/>
            <a:ext cx="2528257" cy="830997"/>
          </a:xfrm>
          <a:prstGeom prst="rect">
            <a:avLst/>
          </a:prstGeom>
          <a:noFill/>
        </p:spPr>
        <p:txBody>
          <a:bodyPr wrap="none" lIns="91440" tIns="45720" rIns="91440" bIns="45720">
            <a:spAutoFit/>
          </a:bodyPr>
          <a:lstStyle/>
          <a:p>
            <a:pPr algn="ctr"/>
            <a:r>
              <a:rPr lang="en-US" altLang="zh-CN"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The end!</a:t>
            </a:r>
            <a:endParaRPr lang="zh-CN" altLang="en-US"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2" name="矩形 1"/>
          <p:cNvSpPr/>
          <p:nvPr userDrawn="1"/>
        </p:nvSpPr>
        <p:spPr>
          <a:xfrm>
            <a:off x="4120406" y="2505670"/>
            <a:ext cx="6752811" cy="2215991"/>
          </a:xfrm>
          <a:prstGeom prst="rect">
            <a:avLst/>
          </a:prstGeom>
          <a:noFill/>
        </p:spPr>
        <p:txBody>
          <a:bodyPr wrap="none" lIns="91440" tIns="45720" rIns="91440" bIns="45720">
            <a:spAutoFit/>
          </a:bodyPr>
          <a:lstStyle/>
          <a:p>
            <a:pPr algn="ctr"/>
            <a:r>
              <a:rPr lang="en-US" altLang="zh-CN" sz="40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 for your attention!</a:t>
            </a:r>
            <a:endParaRPr lang="en-US" altLang="zh-CN" sz="40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endParaRPr lang="en-US" altLang="zh-CN" sz="32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r>
              <a:rPr lang="zh-CN" altLang="en-US" sz="6600" b="0" cap="none" spc="0" dirty="0">
                <a:ln w="0"/>
                <a:solidFill>
                  <a:schemeClr val="accent1"/>
                </a:solidFill>
                <a:effectLst>
                  <a:outerShdw blurRad="38100" dist="25400" dir="5400000" algn="ctr" rotWithShape="0">
                    <a:srgbClr val="6E747A">
                      <a:alpha val="43000"/>
                    </a:srgbClr>
                  </a:outerShdw>
                </a:effectLst>
                <a:latin typeface="华文隶书" panose="02010800040101010101" pitchFamily="2" charset="-122"/>
                <a:ea typeface="华文隶书" panose="02010800040101010101" pitchFamily="2" charset="-122"/>
                <a:cs typeface="Times New Roman" panose="02020603050405020304" pitchFamily="18" charset="0"/>
              </a:rPr>
              <a:t>谢谢！</a:t>
            </a:r>
            <a:endParaRPr lang="zh-CN" altLang="en-US" sz="6600" b="0" cap="none" spc="0" dirty="0">
              <a:ln w="0"/>
              <a:solidFill>
                <a:schemeClr val="accent1"/>
              </a:solidFill>
              <a:effectLst>
                <a:outerShdw blurRad="38100" dist="25400" dir="5400000" algn="ctr" rotWithShape="0">
                  <a:srgbClr val="6E747A">
                    <a:alpha val="43000"/>
                  </a:srgbClr>
                </a:outerShdw>
              </a:effectLst>
              <a:latin typeface="华文隶书" panose="02010800040101010101" pitchFamily="2" charset="-122"/>
              <a:ea typeface="华文隶书" panose="02010800040101010101" pitchFamily="2" charset="-122"/>
              <a:cs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
    <p:spTree>
      <p:nvGrpSpPr>
        <p:cNvPr id="1" name=""/>
        <p:cNvGrpSpPr/>
        <p:nvPr/>
      </p:nvGrpSpPr>
      <p:grpSpPr>
        <a:xfrm>
          <a:off x="0" y="0"/>
          <a:ext cx="0" cy="0"/>
          <a:chOff x="0" y="0"/>
          <a:chExt cx="0" cy="0"/>
        </a:xfrm>
      </p:grpSpPr>
      <p:sp>
        <p:nvSpPr>
          <p:cNvPr id="2" name="矩形 1"/>
          <p:cNvSpPr/>
          <p:nvPr userDrawn="1"/>
        </p:nvSpPr>
        <p:spPr>
          <a:xfrm>
            <a:off x="0" y="1163781"/>
            <a:ext cx="12192000" cy="5694217"/>
          </a:xfrm>
          <a:prstGeom prst="rect">
            <a:avLst/>
          </a:prstGeom>
          <a:gradFill>
            <a:gsLst>
              <a:gs pos="0">
                <a:srgbClr val="5E9EFF"/>
              </a:gs>
              <a:gs pos="6000">
                <a:srgbClr val="85C2FF"/>
              </a:gs>
              <a:gs pos="21000">
                <a:srgbClr val="C4D6EB"/>
              </a:gs>
              <a:gs pos="99000">
                <a:srgbClr val="FFEBFA"/>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a:gsLst>
              <a:gs pos="0">
                <a:srgbClr val="5E9EFF"/>
              </a:gs>
              <a:gs pos="6000">
                <a:srgbClr val="85C2FF"/>
              </a:gs>
              <a:gs pos="21000">
                <a:srgbClr val="C4D6EB"/>
              </a:gs>
              <a:gs pos="99000">
                <a:srgbClr val="FFEBFA"/>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4" name="直接连接符 3"/>
          <p:cNvCxnSpPr/>
          <p:nvPr userDrawn="1"/>
        </p:nvCxnSpPr>
        <p:spPr>
          <a:xfrm>
            <a:off x="0" y="713302"/>
            <a:ext cx="12192000" cy="0"/>
          </a:xfrm>
          <a:prstGeom prst="line">
            <a:avLst/>
          </a:prstGeom>
          <a:scene3d>
            <a:camera prst="orthographicFront"/>
            <a:lightRig rig="threePt" dir="t"/>
          </a:scene3d>
          <a:sp3d>
            <a:bevelT w="12700"/>
          </a:sp3d>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 y="-8317"/>
            <a:ext cx="3658515" cy="718941"/>
          </a:xfrm>
          <a:prstGeom prst="rect">
            <a:avLst/>
          </a:prstGeom>
          <a:gradFill flip="none" rotWithShape="1">
            <a:gsLst>
              <a:gs pos="0">
                <a:srgbClr val="5E9EFF"/>
              </a:gs>
              <a:gs pos="6000">
                <a:srgbClr val="85C2FF"/>
              </a:gs>
              <a:gs pos="21000">
                <a:srgbClr val="C4D6EB"/>
              </a:gs>
              <a:gs pos="99000">
                <a:srgbClr val="FFEBFA"/>
              </a:gs>
            </a:gsLst>
            <a:lin ang="5400000" scaled="1"/>
            <a:tileRect/>
          </a:gradFill>
          <a:effectLst>
            <a:softEdge rad="127000"/>
          </a:effectLst>
        </p:spPr>
      </p:pic>
      <p:sp>
        <p:nvSpPr>
          <p:cNvPr id="7" name="箭头: V 形 6"/>
          <p:cNvSpPr/>
          <p:nvPr userDrawn="1"/>
        </p:nvSpPr>
        <p:spPr>
          <a:xfrm>
            <a:off x="3675016" y="1"/>
            <a:ext cx="564476" cy="706582"/>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97153" name="图片 2" descr="标准版眉头.jpg"/>
          <p:cNvPicPr>
            <a:picLocks noChangeAspect="1"/>
          </p:cNvPicPr>
          <p:nvPr userDrawn="1"/>
        </p:nvPicPr>
        <p:blipFill>
          <a:blip r:embed="rId2" cstate="print"/>
          <a:stretch>
            <a:fillRect/>
          </a:stretch>
        </p:blipFill>
        <p:spPr>
          <a:xfrm>
            <a:off x="0" y="0"/>
            <a:ext cx="12192000" cy="1143000"/>
          </a:xfrm>
          <a:prstGeom prst="rect">
            <a:avLst/>
          </a:prstGeom>
          <a:effectLst>
            <a:outerShdw blurRad="50800" dist="38100" dir="2700000" algn="tl" rotWithShape="0">
              <a:prstClr val="black">
                <a:alpha val="40000"/>
              </a:prstClr>
            </a:outerShdw>
          </a:effectLst>
        </p:spPr>
      </p:pic>
      <p:sp>
        <p:nvSpPr>
          <p:cNvPr id="1048579" name="内容占位符 2"/>
          <p:cNvSpPr>
            <a:spLocks noGrp="1"/>
          </p:cNvSpPr>
          <p:nvPr>
            <p:ph idx="13"/>
          </p:nvPr>
        </p:nvSpPr>
        <p:spPr>
          <a:xfrm>
            <a:off x="476211" y="1543062"/>
            <a:ext cx="10752667" cy="3600450"/>
          </a:xfrm>
          <a:prstGeom prst="rect">
            <a:avLst/>
          </a:prstGeom>
        </p:spPr>
        <p:txBody>
          <a:bodyPr/>
          <a:lstStyle>
            <a:lvl1pPr>
              <a:defRPr b="1">
                <a:solidFill>
                  <a:srgbClr val="00478B"/>
                </a:solidFill>
                <a:latin typeface="微软雅黑" panose="020B0503020204020204" charset="-122"/>
                <a:ea typeface="微软雅黑" panose="020B0503020204020204" charset="-122"/>
              </a:defRPr>
            </a:lvl1pPr>
            <a:lvl2pPr>
              <a:defRPr b="1">
                <a:solidFill>
                  <a:schemeClr val="tx1"/>
                </a:solidFill>
                <a:latin typeface="微软雅黑" panose="020B0503020204020204" charset="-122"/>
                <a:ea typeface="微软雅黑" panose="020B0503020204020204" charset="-122"/>
              </a:defRPr>
            </a:lvl2pPr>
            <a:lvl3pPr>
              <a:defRPr b="1">
                <a:solidFill>
                  <a:schemeClr val="tx1"/>
                </a:solidFill>
                <a:latin typeface="微软雅黑" panose="020B0503020204020204" charset="-122"/>
                <a:ea typeface="微软雅黑" panose="020B0503020204020204" charset="-122"/>
              </a:defRPr>
            </a:lvl3pPr>
            <a:lvl4pPr>
              <a:defRPr b="1">
                <a:solidFill>
                  <a:schemeClr val="tx1"/>
                </a:solidFill>
                <a:latin typeface="微软雅黑" panose="020B0503020204020204" charset="-122"/>
                <a:ea typeface="微软雅黑" panose="020B0503020204020204" charset="-122"/>
              </a:defRPr>
            </a:lvl4pPr>
            <a:lvl5pPr>
              <a:defRPr b="1">
                <a:solidFill>
                  <a:schemeClr val="tx1"/>
                </a:solidFill>
                <a:latin typeface="微软雅黑" panose="020B0503020204020204" charset="-122"/>
                <a:ea typeface="微软雅黑" panose="020B050302020402020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9_标题和内容">
    <p:spTree>
      <p:nvGrpSpPr>
        <p:cNvPr id="1" name=""/>
        <p:cNvGrpSpPr/>
        <p:nvPr/>
      </p:nvGrpSpPr>
      <p:grpSpPr>
        <a:xfrm>
          <a:off x="0" y="0"/>
          <a:ext cx="0" cy="0"/>
          <a:chOff x="0" y="0"/>
          <a:chExt cx="0" cy="0"/>
        </a:xfrm>
      </p:grpSpPr>
      <p:pic>
        <p:nvPicPr>
          <p:cNvPr id="2097155" name="图片 1" descr="标准版眉头.jpg"/>
          <p:cNvPicPr>
            <a:picLocks noChangeAspect="1"/>
          </p:cNvPicPr>
          <p:nvPr userDrawn="1"/>
        </p:nvPicPr>
        <p:blipFill>
          <a:blip r:embed="rId2" cstate="print"/>
          <a:stretch>
            <a:fillRect/>
          </a:stretch>
        </p:blipFill>
        <p:spPr>
          <a:xfrm>
            <a:off x="0" y="0"/>
            <a:ext cx="12192000" cy="1143000"/>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048623" name="标题 1"/>
          <p:cNvSpPr>
            <a:spLocks noGrp="1"/>
          </p:cNvSpPr>
          <p:nvPr>
            <p:ph type="title"/>
          </p:nvPr>
        </p:nvSpPr>
        <p:spPr>
          <a:xfrm>
            <a:off x="609600" y="274638"/>
            <a:ext cx="10972800" cy="1143000"/>
          </a:xfrm>
        </p:spPr>
        <p:txBody>
          <a:bodyPr/>
          <a:lstStyle/>
          <a:p>
            <a:r>
              <a:rPr lang="zh-CN" altLang="en-US" noProof="1"/>
              <a:t>单击此处编辑母版标题样式</a:t>
            </a:r>
            <a:endParaRPr lang="zh-CN" altLang="en-US" noProof="1"/>
          </a:p>
        </p:txBody>
      </p:sp>
      <p:sp>
        <p:nvSpPr>
          <p:cNvPr id="1048624" name="内容占位符 2"/>
          <p:cNvSpPr>
            <a:spLocks noGrp="1"/>
          </p:cNvSpPr>
          <p:nvPr>
            <p:ph idx="1"/>
          </p:nvPr>
        </p:nvSpPr>
        <p:spPr>
          <a:xfrm>
            <a:off x="609600" y="1600201"/>
            <a:ext cx="10972800"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48625" name="日期占位符 3"/>
          <p:cNvSpPr>
            <a:spLocks noGrp="1"/>
          </p:cNvSpPr>
          <p:nvPr>
            <p:ph type="dt" sz="half" idx="10"/>
          </p:nvPr>
        </p:nvSpPr>
        <p:spPr>
          <a:xfrm>
            <a:off x="609600" y="6245225"/>
            <a:ext cx="2844800" cy="476250"/>
          </a:xfrm>
        </p:spPr>
        <p:txBody>
          <a:bodyPr/>
          <a:lstStyle>
            <a:lvl1pPr>
              <a:defRPr noProof="1" dirty="0"/>
            </a:lvl1pPr>
          </a:lstStyle>
          <a:p>
            <a:endParaRPr lang="en-US" altLang="x-none"/>
          </a:p>
        </p:txBody>
      </p:sp>
      <p:sp>
        <p:nvSpPr>
          <p:cNvPr id="1048626" name="页脚占位符 4"/>
          <p:cNvSpPr>
            <a:spLocks noGrp="1"/>
          </p:cNvSpPr>
          <p:nvPr>
            <p:ph type="ftr" sz="quarter" idx="11"/>
          </p:nvPr>
        </p:nvSpPr>
        <p:spPr>
          <a:xfrm>
            <a:off x="4165600" y="6245225"/>
            <a:ext cx="3860800" cy="476250"/>
          </a:xfrm>
        </p:spPr>
        <p:txBody>
          <a:bodyPr/>
          <a:lstStyle>
            <a:lvl1pPr>
              <a:defRPr noProof="1" dirty="0"/>
            </a:lvl1pPr>
          </a:lstStyle>
          <a:p>
            <a:endParaRPr lang="en-US" altLang="x-none"/>
          </a:p>
        </p:txBody>
      </p:sp>
      <p:sp>
        <p:nvSpPr>
          <p:cNvPr id="1048627" name="灯片编号占位符 5"/>
          <p:cNvSpPr>
            <a:spLocks noGrp="1"/>
          </p:cNvSpPr>
          <p:nvPr>
            <p:ph type="sldNum" sz="quarter" idx="12"/>
          </p:nvPr>
        </p:nvSpPr>
        <p:spPr>
          <a:xfrm>
            <a:off x="8737600" y="6245225"/>
            <a:ext cx="2844800" cy="476250"/>
          </a:xfrm>
        </p:spPr>
        <p:txBody>
          <a:bodyPr vert="horz" wrap="square" lIns="91440" tIns="45720" rIns="91440" bIns="45720" numCol="1" anchor="t" anchorCtr="0" compatLnSpc="1"/>
          <a:lstStyle/>
          <a:p>
            <a:fld id="{D5D10E6F-F3D0-4484-AA69-EC760B8FE2B8}" type="slidenum">
              <a:rPr lang="zh-CN" altLang="en-US"/>
            </a:fld>
            <a:endParaRPr lang="en-US" altLang="zh-CN"/>
          </a:p>
        </p:txBody>
      </p:sp>
    </p:spTree>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标题，文本与两项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06400" y="304800"/>
            <a:ext cx="11277600" cy="8382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06400" y="1371600"/>
            <a:ext cx="5537200" cy="4876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6146800" y="1371600"/>
            <a:ext cx="5537200" cy="23622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146800" y="3886200"/>
            <a:ext cx="5537200" cy="23622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5"/>
          <p:cNvSpPr>
            <a:spLocks noGrp="1"/>
          </p:cNvSpPr>
          <p:nvPr>
            <p:ph type="dt" sz="half" idx="10"/>
          </p:nvPr>
        </p:nvSpPr>
        <p:spPr>
          <a:xfrm>
            <a:off x="609600" y="6356350"/>
            <a:ext cx="28448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C576D71-FD60-4978-A776-1FE6AAA2A8EF}" type="datetime1">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页脚占位符 6"/>
          <p:cNvSpPr>
            <a:spLocks noGrp="1"/>
          </p:cNvSpPr>
          <p:nvPr>
            <p:ph type="ftr" sz="quarter" idx="11"/>
          </p:nvPr>
        </p:nvSpPr>
        <p:spPr>
          <a:xfrm>
            <a:off x="3556000" y="6356350"/>
            <a:ext cx="44704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8" name="灯片编号占位符 7"/>
          <p:cNvSpPr>
            <a:spLocks noGrp="1"/>
          </p:cNvSpPr>
          <p:nvPr>
            <p:ph type="sldNum" sz="quarter" idx="12"/>
          </p:nvPr>
        </p:nvSpPr>
        <p:spPr>
          <a:xfrm>
            <a:off x="10566400" y="6356350"/>
            <a:ext cx="1016000" cy="365125"/>
          </a:xfrm>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教育">
    <p:spTree>
      <p:nvGrpSpPr>
        <p:cNvPr id="1" name=""/>
        <p:cNvGrpSpPr/>
        <p:nvPr/>
      </p:nvGrpSpPr>
      <p:grpSpPr>
        <a:xfrm>
          <a:off x="0" y="0"/>
          <a:ext cx="0" cy="0"/>
          <a:chOff x="0" y="0"/>
          <a:chExt cx="0" cy="0"/>
        </a:xfrm>
      </p:grpSpPr>
      <p:sp>
        <p:nvSpPr>
          <p:cNvPr id="23" name="流程图: 过程 22"/>
          <p:cNvSpPr/>
          <p:nvPr userDrawn="1"/>
        </p:nvSpPr>
        <p:spPr>
          <a:xfrm>
            <a:off x="0" y="0"/>
            <a:ext cx="12192000" cy="6858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9" name="图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9804" y="104681"/>
            <a:ext cx="5461281" cy="1073205"/>
          </a:xfrm>
          <a:prstGeom prst="rect">
            <a:avLst/>
          </a:prstGeom>
          <a:ln>
            <a:noFill/>
          </a:ln>
          <a:effectLst>
            <a:softEdge rad="112500"/>
          </a:effectLst>
        </p:spPr>
      </p:pic>
      <p:sp>
        <p:nvSpPr>
          <p:cNvPr id="30" name="流程图: 过程 29"/>
          <p:cNvSpPr/>
          <p:nvPr userDrawn="1"/>
        </p:nvSpPr>
        <p:spPr>
          <a:xfrm>
            <a:off x="0" y="0"/>
            <a:ext cx="3021874" cy="6858000"/>
          </a:xfrm>
          <a:prstGeom prst="flowChartProcess">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1" name="矩形 30"/>
          <p:cNvSpPr/>
          <p:nvPr userDrawn="1"/>
        </p:nvSpPr>
        <p:spPr>
          <a:xfrm>
            <a:off x="667386" y="2505670"/>
            <a:ext cx="1569660" cy="923330"/>
          </a:xfrm>
          <a:prstGeom prst="rect">
            <a:avLst/>
          </a:prstGeom>
          <a:noFill/>
        </p:spPr>
        <p:txBody>
          <a:bodyPr wrap="none" lIns="91440" tIns="45720" rIns="91440" bIns="45720">
            <a:spAutoFit/>
          </a:bodyPr>
          <a:lstStyle/>
          <a:p>
            <a:pPr algn="ctr"/>
            <a:r>
              <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rPr>
              <a:t>目录</a:t>
            </a:r>
            <a:endPar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32" name="矩形 31"/>
          <p:cNvSpPr/>
          <p:nvPr userDrawn="1"/>
        </p:nvSpPr>
        <p:spPr>
          <a:xfrm>
            <a:off x="266090" y="3599377"/>
            <a:ext cx="2544286" cy="830997"/>
          </a:xfrm>
          <a:prstGeom prst="rect">
            <a:avLst/>
          </a:prstGeom>
          <a:noFill/>
        </p:spPr>
        <p:txBody>
          <a:bodyPr wrap="none" lIns="91440" tIns="45720" rIns="91440" bIns="45720">
            <a:spAutoFit/>
          </a:bodyPr>
          <a:lstStyle/>
          <a:p>
            <a:pPr algn="ctr"/>
            <a:r>
              <a:rPr lang="en-US" altLang="zh-CN"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Contents</a:t>
            </a:r>
            <a:endParaRPr lang="zh-CN" altLang="en-US"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3" name="箭头: 右 32"/>
          <p:cNvSpPr/>
          <p:nvPr userDrawn="1"/>
        </p:nvSpPr>
        <p:spPr>
          <a:xfrm>
            <a:off x="3387635" y="2012879"/>
            <a:ext cx="609600" cy="304800"/>
          </a:xfrm>
          <a:prstGeom prst="rightArrow">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5" name="流程图: 可选过程 34"/>
          <p:cNvSpPr/>
          <p:nvPr userDrawn="1"/>
        </p:nvSpPr>
        <p:spPr>
          <a:xfrm>
            <a:off x="5303516" y="1864833"/>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36" name="矩形: 圆角 35"/>
          <p:cNvSpPr/>
          <p:nvPr userDrawn="1"/>
        </p:nvSpPr>
        <p:spPr>
          <a:xfrm>
            <a:off x="4528457" y="1864834"/>
            <a:ext cx="461554"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Times New Roman" panose="02020603050405020304" pitchFamily="18" charset="0"/>
                <a:cs typeface="Times New Roman" panose="02020603050405020304" pitchFamily="18" charset="0"/>
              </a:rPr>
              <a:t>一</a:t>
            </a:r>
            <a:endParaRPr lang="zh-CN" altLang="en-US" sz="3200" dirty="0">
              <a:latin typeface="Times New Roman" panose="02020603050405020304" pitchFamily="18" charset="0"/>
              <a:cs typeface="Times New Roman" panose="02020603050405020304" pitchFamily="18" charset="0"/>
            </a:endParaRPr>
          </a:p>
        </p:txBody>
      </p:sp>
      <p:sp>
        <p:nvSpPr>
          <p:cNvPr id="37" name="矩形: 圆角 36"/>
          <p:cNvSpPr/>
          <p:nvPr userDrawn="1"/>
        </p:nvSpPr>
        <p:spPr>
          <a:xfrm>
            <a:off x="4528457" y="2700070"/>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Times New Roman" panose="02020603050405020304" pitchFamily="18" charset="0"/>
                <a:cs typeface="Times New Roman" panose="02020603050405020304" pitchFamily="18" charset="0"/>
              </a:rPr>
              <a:t>二</a:t>
            </a:r>
            <a:endParaRPr lang="zh-CN" altLang="en-US" sz="3200" dirty="0">
              <a:latin typeface="Times New Roman" panose="02020603050405020304" pitchFamily="18" charset="0"/>
              <a:cs typeface="Times New Roman" panose="02020603050405020304" pitchFamily="18" charset="0"/>
            </a:endParaRPr>
          </a:p>
        </p:txBody>
      </p:sp>
      <p:sp>
        <p:nvSpPr>
          <p:cNvPr id="38" name="矩形: 圆角 37"/>
          <p:cNvSpPr/>
          <p:nvPr userDrawn="1"/>
        </p:nvSpPr>
        <p:spPr>
          <a:xfrm>
            <a:off x="4528457" y="3540953"/>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Times New Roman" panose="02020603050405020304" pitchFamily="18" charset="0"/>
                <a:cs typeface="Times New Roman" panose="02020603050405020304" pitchFamily="18" charset="0"/>
              </a:rPr>
              <a:t>三</a:t>
            </a:r>
            <a:endParaRPr lang="zh-CN" altLang="en-US" sz="3200" dirty="0">
              <a:latin typeface="Times New Roman" panose="02020603050405020304" pitchFamily="18" charset="0"/>
              <a:cs typeface="Times New Roman" panose="02020603050405020304" pitchFamily="18" charset="0"/>
            </a:endParaRPr>
          </a:p>
        </p:txBody>
      </p:sp>
      <p:sp>
        <p:nvSpPr>
          <p:cNvPr id="39" name="矩形: 圆角 38"/>
          <p:cNvSpPr/>
          <p:nvPr userDrawn="1"/>
        </p:nvSpPr>
        <p:spPr>
          <a:xfrm>
            <a:off x="4528457" y="4355709"/>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Times New Roman" panose="02020603050405020304" pitchFamily="18" charset="0"/>
                <a:cs typeface="Times New Roman" panose="02020603050405020304" pitchFamily="18" charset="0"/>
              </a:rPr>
              <a:t>四</a:t>
            </a:r>
            <a:endParaRPr lang="zh-CN" altLang="en-US" sz="3200" dirty="0">
              <a:latin typeface="Times New Roman" panose="02020603050405020304" pitchFamily="18" charset="0"/>
              <a:cs typeface="Times New Roman" panose="02020603050405020304" pitchFamily="18" charset="0"/>
            </a:endParaRPr>
          </a:p>
        </p:txBody>
      </p:sp>
      <p:sp>
        <p:nvSpPr>
          <p:cNvPr id="42" name="流程图: 可选过程 41"/>
          <p:cNvSpPr/>
          <p:nvPr userDrawn="1"/>
        </p:nvSpPr>
        <p:spPr>
          <a:xfrm>
            <a:off x="5303516" y="2700070"/>
            <a:ext cx="6096000" cy="608098"/>
          </a:xfrm>
          <a:prstGeom prst="flowChartAlternateProcess">
            <a:avLst/>
          </a:prstGeom>
          <a:solidFill>
            <a:schemeClr val="accent2">
              <a:lumMod val="75000"/>
              <a:alpha val="48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3" name="流程图: 可选过程 42"/>
          <p:cNvSpPr/>
          <p:nvPr userDrawn="1"/>
        </p:nvSpPr>
        <p:spPr>
          <a:xfrm>
            <a:off x="5303516" y="3540953"/>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4" name="流程图: 可选过程 43"/>
          <p:cNvSpPr/>
          <p:nvPr userDrawn="1"/>
        </p:nvSpPr>
        <p:spPr>
          <a:xfrm>
            <a:off x="5303516" y="4355709"/>
            <a:ext cx="6096000" cy="608098"/>
          </a:xfrm>
          <a:prstGeom prst="flowChartAlternateProcess">
            <a:avLst/>
          </a:prstGeom>
          <a:solidFill>
            <a:schemeClr val="accent2">
              <a:lumMod val="75000"/>
              <a:alpha val="51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教育">
    <p:spTree>
      <p:nvGrpSpPr>
        <p:cNvPr id="1" name=""/>
        <p:cNvGrpSpPr/>
        <p:nvPr/>
      </p:nvGrpSpPr>
      <p:grpSpPr>
        <a:xfrm>
          <a:off x="0" y="0"/>
          <a:ext cx="0" cy="0"/>
          <a:chOff x="0" y="0"/>
          <a:chExt cx="0" cy="0"/>
        </a:xfrm>
      </p:grpSpPr>
      <p:sp>
        <p:nvSpPr>
          <p:cNvPr id="23" name="流程图: 过程 22"/>
          <p:cNvSpPr/>
          <p:nvPr userDrawn="1"/>
        </p:nvSpPr>
        <p:spPr>
          <a:xfrm>
            <a:off x="0" y="0"/>
            <a:ext cx="12192000" cy="6858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9" name="图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9804" y="104681"/>
            <a:ext cx="5461281" cy="1073205"/>
          </a:xfrm>
          <a:prstGeom prst="rect">
            <a:avLst/>
          </a:prstGeom>
          <a:ln>
            <a:noFill/>
          </a:ln>
          <a:effectLst>
            <a:softEdge rad="112500"/>
          </a:effectLst>
        </p:spPr>
      </p:pic>
      <p:sp>
        <p:nvSpPr>
          <p:cNvPr id="30" name="流程图: 过程 29"/>
          <p:cNvSpPr/>
          <p:nvPr userDrawn="1"/>
        </p:nvSpPr>
        <p:spPr>
          <a:xfrm>
            <a:off x="0" y="0"/>
            <a:ext cx="3021874" cy="6858000"/>
          </a:xfrm>
          <a:prstGeom prst="flowChartProcess">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1" name="矩形 30"/>
          <p:cNvSpPr/>
          <p:nvPr userDrawn="1"/>
        </p:nvSpPr>
        <p:spPr>
          <a:xfrm>
            <a:off x="667386" y="2505670"/>
            <a:ext cx="1569660" cy="923330"/>
          </a:xfrm>
          <a:prstGeom prst="rect">
            <a:avLst/>
          </a:prstGeom>
          <a:noFill/>
        </p:spPr>
        <p:txBody>
          <a:bodyPr wrap="none" lIns="91440" tIns="45720" rIns="91440" bIns="45720">
            <a:spAutoFit/>
          </a:bodyPr>
          <a:lstStyle/>
          <a:p>
            <a:pPr algn="ctr"/>
            <a:r>
              <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rPr>
              <a:t>目录</a:t>
            </a:r>
            <a:endPar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32" name="矩形 31"/>
          <p:cNvSpPr/>
          <p:nvPr userDrawn="1"/>
        </p:nvSpPr>
        <p:spPr>
          <a:xfrm>
            <a:off x="266090" y="3599377"/>
            <a:ext cx="2544286" cy="830997"/>
          </a:xfrm>
          <a:prstGeom prst="rect">
            <a:avLst/>
          </a:prstGeom>
          <a:noFill/>
        </p:spPr>
        <p:txBody>
          <a:bodyPr wrap="none" lIns="91440" tIns="45720" rIns="91440" bIns="45720">
            <a:spAutoFit/>
          </a:bodyPr>
          <a:lstStyle/>
          <a:p>
            <a:pPr algn="ctr"/>
            <a:r>
              <a:rPr lang="en-US" altLang="zh-CN"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Contents</a:t>
            </a:r>
            <a:endParaRPr lang="zh-CN" altLang="en-US"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5" name="流程图: 可选过程 34"/>
          <p:cNvSpPr/>
          <p:nvPr userDrawn="1"/>
        </p:nvSpPr>
        <p:spPr>
          <a:xfrm>
            <a:off x="5303516" y="1839894"/>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36" name="矩形: 圆角 35"/>
          <p:cNvSpPr/>
          <p:nvPr userDrawn="1"/>
        </p:nvSpPr>
        <p:spPr>
          <a:xfrm>
            <a:off x="4131426" y="1839895"/>
            <a:ext cx="858586"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Times New Roman" panose="02020603050405020304" pitchFamily="18" charset="0"/>
                <a:cs typeface="Times New Roman" panose="02020603050405020304" pitchFamily="18" charset="0"/>
              </a:rPr>
              <a:t>一、</a:t>
            </a:r>
            <a:endParaRPr lang="zh-CN" altLang="en-US" sz="3200" dirty="0">
              <a:latin typeface="Times New Roman" panose="02020603050405020304" pitchFamily="18" charset="0"/>
              <a:cs typeface="Times New Roman" panose="02020603050405020304" pitchFamily="18" charset="0"/>
            </a:endParaRPr>
          </a:p>
        </p:txBody>
      </p:sp>
      <p:sp>
        <p:nvSpPr>
          <p:cNvPr id="16" name="流程图: 可选过程 15"/>
          <p:cNvSpPr/>
          <p:nvPr userDrawn="1"/>
        </p:nvSpPr>
        <p:spPr>
          <a:xfrm>
            <a:off x="5289656" y="2707212"/>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17" name="矩形: 圆角 35"/>
          <p:cNvSpPr/>
          <p:nvPr userDrawn="1"/>
        </p:nvSpPr>
        <p:spPr>
          <a:xfrm>
            <a:off x="4117566" y="2707213"/>
            <a:ext cx="858586"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Times New Roman" panose="02020603050405020304" pitchFamily="18" charset="0"/>
                <a:cs typeface="Times New Roman" panose="02020603050405020304" pitchFamily="18" charset="0"/>
              </a:rPr>
              <a:t>二、</a:t>
            </a:r>
            <a:endParaRPr lang="zh-CN" altLang="en-US" sz="3200" dirty="0">
              <a:latin typeface="Times New Roman" panose="02020603050405020304" pitchFamily="18" charset="0"/>
              <a:cs typeface="Times New Roman" panose="02020603050405020304" pitchFamily="18" charset="0"/>
            </a:endParaRPr>
          </a:p>
        </p:txBody>
      </p:sp>
      <p:sp>
        <p:nvSpPr>
          <p:cNvPr id="18" name="流程图: 可选过程 17"/>
          <p:cNvSpPr/>
          <p:nvPr userDrawn="1"/>
        </p:nvSpPr>
        <p:spPr>
          <a:xfrm>
            <a:off x="5289656" y="3613329"/>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19" name="矩形: 圆角 35"/>
          <p:cNvSpPr/>
          <p:nvPr userDrawn="1"/>
        </p:nvSpPr>
        <p:spPr>
          <a:xfrm>
            <a:off x="4117566" y="3613330"/>
            <a:ext cx="858586"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Times New Roman" panose="02020603050405020304" pitchFamily="18" charset="0"/>
                <a:cs typeface="Times New Roman" panose="02020603050405020304" pitchFamily="18" charset="0"/>
              </a:rPr>
              <a:t>三、</a:t>
            </a:r>
            <a:endParaRPr lang="zh-CN" altLang="en-US" sz="3200" dirty="0">
              <a:latin typeface="Times New Roman" panose="02020603050405020304" pitchFamily="18" charset="0"/>
              <a:cs typeface="Times New Roman" panose="02020603050405020304" pitchFamily="18" charset="0"/>
            </a:endParaRPr>
          </a:p>
        </p:txBody>
      </p:sp>
      <p:sp>
        <p:nvSpPr>
          <p:cNvPr id="20" name="流程图: 可选过程 19"/>
          <p:cNvSpPr/>
          <p:nvPr userDrawn="1"/>
        </p:nvSpPr>
        <p:spPr>
          <a:xfrm>
            <a:off x="5297969" y="4544385"/>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21" name="矩形: 圆角 35"/>
          <p:cNvSpPr/>
          <p:nvPr userDrawn="1"/>
        </p:nvSpPr>
        <p:spPr>
          <a:xfrm>
            <a:off x="4125879" y="4544386"/>
            <a:ext cx="858586"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Times New Roman" panose="02020603050405020304" pitchFamily="18" charset="0"/>
                <a:cs typeface="Times New Roman" panose="02020603050405020304" pitchFamily="18" charset="0"/>
              </a:rPr>
              <a:t>四、</a:t>
            </a:r>
            <a:endParaRPr lang="zh-CN" alt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16" grpId="0" animBg="1"/>
      <p:bldP spid="17" grpId="0" animBg="1"/>
      <p:bldP spid="18" grpId="0" animBg="1"/>
      <p:bldP spid="19" grpId="0" animBg="1"/>
      <p:bldP spid="20" grpId="0" animBg="1"/>
      <p:bldP spid="2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4" name="直接连接符 3"/>
          <p:cNvCxnSpPr/>
          <p:nvPr userDrawn="1"/>
        </p:nvCxnSpPr>
        <p:spPr>
          <a:xfrm>
            <a:off x="0" y="879562"/>
            <a:ext cx="12192000" cy="0"/>
          </a:xfrm>
          <a:prstGeom prst="line">
            <a:avLst/>
          </a:prstGeom>
          <a:scene3d>
            <a:camera prst="orthographicFront"/>
            <a:lightRig rig="threePt" dir="t"/>
          </a:scene3d>
          <a:sp3d>
            <a:bevelT w="12700"/>
          </a:sp3d>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69" y="120447"/>
            <a:ext cx="3648891" cy="717050"/>
          </a:xfrm>
          <a:prstGeom prst="rect">
            <a:avLst/>
          </a:prstGeom>
        </p:spPr>
      </p:pic>
      <p:sp>
        <p:nvSpPr>
          <p:cNvPr id="7" name="箭头: V 形 6"/>
          <p:cNvSpPr/>
          <p:nvPr userDrawn="1"/>
        </p:nvSpPr>
        <p:spPr>
          <a:xfrm>
            <a:off x="3675015" y="0"/>
            <a:ext cx="775063" cy="879561"/>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3" name="流程图: 过程 22"/>
          <p:cNvSpPr/>
          <p:nvPr userDrawn="1"/>
        </p:nvSpPr>
        <p:spPr>
          <a:xfrm>
            <a:off x="0" y="0"/>
            <a:ext cx="12192000" cy="6858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9" name="图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8167" y="22796"/>
            <a:ext cx="5461281" cy="1073205"/>
          </a:xfrm>
          <a:prstGeom prst="rect">
            <a:avLst/>
          </a:prstGeom>
          <a:ln>
            <a:noFill/>
          </a:ln>
          <a:effectLst>
            <a:softEdge rad="112500"/>
          </a:effectLst>
        </p:spPr>
      </p:pic>
      <p:sp>
        <p:nvSpPr>
          <p:cNvPr id="30" name="流程图: 过程 29"/>
          <p:cNvSpPr/>
          <p:nvPr userDrawn="1"/>
        </p:nvSpPr>
        <p:spPr>
          <a:xfrm>
            <a:off x="1" y="0"/>
            <a:ext cx="3021874" cy="6858000"/>
          </a:xfrm>
          <a:prstGeom prst="flowChartProcess">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1" name="矩形 30"/>
          <p:cNvSpPr/>
          <p:nvPr userDrawn="1"/>
        </p:nvSpPr>
        <p:spPr>
          <a:xfrm>
            <a:off x="667386" y="2505670"/>
            <a:ext cx="1569660" cy="923330"/>
          </a:xfrm>
          <a:prstGeom prst="rect">
            <a:avLst/>
          </a:prstGeom>
          <a:noFill/>
        </p:spPr>
        <p:txBody>
          <a:bodyPr wrap="none" lIns="91440" tIns="45720" rIns="91440" bIns="45720">
            <a:spAutoFit/>
          </a:bodyPr>
          <a:lstStyle/>
          <a:p>
            <a:pPr algn="ctr"/>
            <a:r>
              <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rPr>
              <a:t>目录</a:t>
            </a:r>
            <a:endPar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32" name="矩形 31"/>
          <p:cNvSpPr/>
          <p:nvPr userDrawn="1"/>
        </p:nvSpPr>
        <p:spPr>
          <a:xfrm>
            <a:off x="238795" y="3429000"/>
            <a:ext cx="2544286" cy="830997"/>
          </a:xfrm>
          <a:prstGeom prst="rect">
            <a:avLst/>
          </a:prstGeom>
          <a:noFill/>
        </p:spPr>
        <p:txBody>
          <a:bodyPr wrap="none" lIns="91440" tIns="45720" rIns="91440" bIns="45720">
            <a:spAutoFit/>
          </a:bodyPr>
          <a:lstStyle/>
          <a:p>
            <a:pPr algn="ctr"/>
            <a:r>
              <a:rPr lang="en-US" altLang="zh-CN"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Contents</a:t>
            </a:r>
            <a:endParaRPr lang="zh-CN" altLang="en-US"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3" name="箭头: 右 32"/>
          <p:cNvSpPr/>
          <p:nvPr userDrawn="1"/>
        </p:nvSpPr>
        <p:spPr>
          <a:xfrm>
            <a:off x="3387635" y="2499364"/>
            <a:ext cx="609600" cy="304800"/>
          </a:xfrm>
          <a:prstGeom prst="rightArrow">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5" name="流程图: 可选过程 34"/>
          <p:cNvSpPr/>
          <p:nvPr userDrawn="1"/>
        </p:nvSpPr>
        <p:spPr>
          <a:xfrm>
            <a:off x="5303516" y="1524000"/>
            <a:ext cx="6096000" cy="608098"/>
          </a:xfrm>
          <a:prstGeom prst="flowChartAlternateProcess">
            <a:avLst/>
          </a:prstGeom>
          <a:solidFill>
            <a:schemeClr val="accent2">
              <a:lumMod val="75000"/>
              <a:alpha val="52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36" name="矩形: 圆角 35"/>
          <p:cNvSpPr/>
          <p:nvPr userDrawn="1"/>
        </p:nvSpPr>
        <p:spPr>
          <a:xfrm>
            <a:off x="4528457" y="1524001"/>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1</a:t>
            </a:r>
            <a:endParaRPr lang="zh-CN" altLang="en-US" sz="3200" dirty="0">
              <a:latin typeface="Times New Roman" panose="02020603050405020304" pitchFamily="18" charset="0"/>
              <a:cs typeface="Times New Roman" panose="02020603050405020304" pitchFamily="18" charset="0"/>
            </a:endParaRPr>
          </a:p>
        </p:txBody>
      </p:sp>
      <p:sp>
        <p:nvSpPr>
          <p:cNvPr id="37" name="矩形: 圆角 36"/>
          <p:cNvSpPr/>
          <p:nvPr userDrawn="1"/>
        </p:nvSpPr>
        <p:spPr>
          <a:xfrm>
            <a:off x="4528457" y="2359237"/>
            <a:ext cx="461554"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2</a:t>
            </a:r>
            <a:endParaRPr lang="zh-CN" altLang="en-US" sz="3200" dirty="0">
              <a:latin typeface="Times New Roman" panose="02020603050405020304" pitchFamily="18" charset="0"/>
              <a:cs typeface="Times New Roman" panose="02020603050405020304" pitchFamily="18" charset="0"/>
            </a:endParaRPr>
          </a:p>
        </p:txBody>
      </p:sp>
      <p:sp>
        <p:nvSpPr>
          <p:cNvPr id="38" name="矩形: 圆角 37"/>
          <p:cNvSpPr/>
          <p:nvPr userDrawn="1"/>
        </p:nvSpPr>
        <p:spPr>
          <a:xfrm>
            <a:off x="4528457" y="3200120"/>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3</a:t>
            </a:r>
            <a:endParaRPr lang="zh-CN" altLang="en-US" sz="3200" dirty="0">
              <a:latin typeface="Times New Roman" panose="02020603050405020304" pitchFamily="18" charset="0"/>
              <a:cs typeface="Times New Roman" panose="02020603050405020304" pitchFamily="18" charset="0"/>
            </a:endParaRPr>
          </a:p>
        </p:txBody>
      </p:sp>
      <p:sp>
        <p:nvSpPr>
          <p:cNvPr id="39" name="矩形: 圆角 38"/>
          <p:cNvSpPr/>
          <p:nvPr userDrawn="1"/>
        </p:nvSpPr>
        <p:spPr>
          <a:xfrm>
            <a:off x="4528457" y="4014876"/>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4</a:t>
            </a:r>
            <a:endParaRPr lang="zh-CN" altLang="en-US" sz="3200" dirty="0">
              <a:latin typeface="Times New Roman" panose="02020603050405020304" pitchFamily="18" charset="0"/>
              <a:cs typeface="Times New Roman" panose="02020603050405020304" pitchFamily="18" charset="0"/>
            </a:endParaRPr>
          </a:p>
        </p:txBody>
      </p:sp>
      <p:sp>
        <p:nvSpPr>
          <p:cNvPr id="40" name="矩形: 圆角 39"/>
          <p:cNvSpPr/>
          <p:nvPr userDrawn="1"/>
        </p:nvSpPr>
        <p:spPr>
          <a:xfrm>
            <a:off x="4528457" y="4829632"/>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5</a:t>
            </a:r>
            <a:endParaRPr lang="zh-CN" altLang="en-US" sz="3200" dirty="0">
              <a:latin typeface="Times New Roman" panose="02020603050405020304" pitchFamily="18" charset="0"/>
              <a:cs typeface="Times New Roman" panose="02020603050405020304" pitchFamily="18" charset="0"/>
            </a:endParaRPr>
          </a:p>
        </p:txBody>
      </p:sp>
      <p:sp>
        <p:nvSpPr>
          <p:cNvPr id="41" name="矩形: 圆角 40"/>
          <p:cNvSpPr/>
          <p:nvPr userDrawn="1"/>
        </p:nvSpPr>
        <p:spPr>
          <a:xfrm>
            <a:off x="4528457" y="5661296"/>
            <a:ext cx="461554" cy="608098"/>
          </a:xfrm>
          <a:prstGeom prst="roundRect">
            <a:avLst/>
          </a:prstGeom>
          <a:solidFill>
            <a:schemeClr val="accent2">
              <a:lumMod val="75000"/>
              <a:alpha val="4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6</a:t>
            </a:r>
            <a:endParaRPr lang="zh-CN" altLang="en-US" sz="3200" dirty="0">
              <a:latin typeface="Times New Roman" panose="02020603050405020304" pitchFamily="18" charset="0"/>
              <a:cs typeface="Times New Roman" panose="02020603050405020304" pitchFamily="18" charset="0"/>
            </a:endParaRPr>
          </a:p>
        </p:txBody>
      </p:sp>
      <p:sp>
        <p:nvSpPr>
          <p:cNvPr id="42" name="流程图: 可选过程 41"/>
          <p:cNvSpPr/>
          <p:nvPr userDrawn="1"/>
        </p:nvSpPr>
        <p:spPr>
          <a:xfrm>
            <a:off x="5303516" y="2359237"/>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3" name="流程图: 可选过程 42"/>
          <p:cNvSpPr/>
          <p:nvPr userDrawn="1"/>
        </p:nvSpPr>
        <p:spPr>
          <a:xfrm>
            <a:off x="5303516" y="3200120"/>
            <a:ext cx="6096000" cy="608098"/>
          </a:xfrm>
          <a:prstGeom prst="flowChartAlternateProcess">
            <a:avLst/>
          </a:prstGeom>
          <a:solidFill>
            <a:schemeClr val="accent2">
              <a:lumMod val="75000"/>
              <a:alpha val="48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4" name="流程图: 可选过程 43"/>
          <p:cNvSpPr/>
          <p:nvPr userDrawn="1"/>
        </p:nvSpPr>
        <p:spPr>
          <a:xfrm>
            <a:off x="5303516" y="4014876"/>
            <a:ext cx="6096000" cy="608098"/>
          </a:xfrm>
          <a:prstGeom prst="flowChartAlternateProcess">
            <a:avLst/>
          </a:prstGeom>
          <a:solidFill>
            <a:schemeClr val="accent2">
              <a:lumMod val="75000"/>
              <a:alpha val="4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5" name="流程图: 可选过程 44"/>
          <p:cNvSpPr/>
          <p:nvPr userDrawn="1"/>
        </p:nvSpPr>
        <p:spPr>
          <a:xfrm>
            <a:off x="5303516" y="4829632"/>
            <a:ext cx="6096000" cy="608098"/>
          </a:xfrm>
          <a:prstGeom prst="flowChartAlternateProcess">
            <a:avLst/>
          </a:prstGeom>
          <a:solidFill>
            <a:schemeClr val="accent2">
              <a:lumMod val="75000"/>
              <a:alpha val="4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6" name="流程图: 可选过程 45"/>
          <p:cNvSpPr/>
          <p:nvPr userDrawn="1"/>
        </p:nvSpPr>
        <p:spPr>
          <a:xfrm>
            <a:off x="5303516" y="5665510"/>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4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
        <p:nvSpPr>
          <p:cNvPr id="23" name="流程图: 过程 22"/>
          <p:cNvSpPr/>
          <p:nvPr userDrawn="1"/>
        </p:nvSpPr>
        <p:spPr>
          <a:xfrm>
            <a:off x="0" y="0"/>
            <a:ext cx="12192000" cy="6858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9" name="图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8167" y="22796"/>
            <a:ext cx="5461281" cy="1073205"/>
          </a:xfrm>
          <a:prstGeom prst="rect">
            <a:avLst/>
          </a:prstGeom>
          <a:ln>
            <a:noFill/>
          </a:ln>
          <a:effectLst>
            <a:softEdge rad="112500"/>
          </a:effectLst>
        </p:spPr>
      </p:pic>
      <p:sp>
        <p:nvSpPr>
          <p:cNvPr id="30" name="流程图: 过程 29"/>
          <p:cNvSpPr/>
          <p:nvPr userDrawn="1"/>
        </p:nvSpPr>
        <p:spPr>
          <a:xfrm>
            <a:off x="1" y="0"/>
            <a:ext cx="3021874" cy="6858000"/>
          </a:xfrm>
          <a:prstGeom prst="flowChartProcess">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1" name="矩形 30"/>
          <p:cNvSpPr/>
          <p:nvPr userDrawn="1"/>
        </p:nvSpPr>
        <p:spPr>
          <a:xfrm>
            <a:off x="667386" y="2505670"/>
            <a:ext cx="1569660" cy="923330"/>
          </a:xfrm>
          <a:prstGeom prst="rect">
            <a:avLst/>
          </a:prstGeom>
          <a:noFill/>
        </p:spPr>
        <p:txBody>
          <a:bodyPr wrap="none" lIns="91440" tIns="45720" rIns="91440" bIns="45720">
            <a:spAutoFit/>
          </a:bodyPr>
          <a:lstStyle/>
          <a:p>
            <a:pPr algn="ctr"/>
            <a:r>
              <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rPr>
              <a:t>目录</a:t>
            </a:r>
            <a:endPar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32" name="矩形 31"/>
          <p:cNvSpPr/>
          <p:nvPr userDrawn="1"/>
        </p:nvSpPr>
        <p:spPr>
          <a:xfrm>
            <a:off x="238795" y="3429000"/>
            <a:ext cx="2544286" cy="830997"/>
          </a:xfrm>
          <a:prstGeom prst="rect">
            <a:avLst/>
          </a:prstGeom>
          <a:noFill/>
        </p:spPr>
        <p:txBody>
          <a:bodyPr wrap="none" lIns="91440" tIns="45720" rIns="91440" bIns="45720">
            <a:spAutoFit/>
          </a:bodyPr>
          <a:lstStyle/>
          <a:p>
            <a:pPr algn="ctr"/>
            <a:r>
              <a:rPr lang="en-US" altLang="zh-CN"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Contents</a:t>
            </a:r>
            <a:endParaRPr lang="zh-CN" altLang="en-US"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3" name="箭头: 右 32"/>
          <p:cNvSpPr/>
          <p:nvPr userDrawn="1"/>
        </p:nvSpPr>
        <p:spPr>
          <a:xfrm>
            <a:off x="3387635" y="2499364"/>
            <a:ext cx="609600" cy="304800"/>
          </a:xfrm>
          <a:prstGeom prst="rightArrow">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5" name="流程图: 可选过程 34"/>
          <p:cNvSpPr/>
          <p:nvPr userDrawn="1"/>
        </p:nvSpPr>
        <p:spPr>
          <a:xfrm>
            <a:off x="5303516" y="1524000"/>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36" name="矩形: 圆角 35"/>
          <p:cNvSpPr/>
          <p:nvPr userDrawn="1"/>
        </p:nvSpPr>
        <p:spPr>
          <a:xfrm>
            <a:off x="4528457" y="1524001"/>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1</a:t>
            </a:r>
            <a:endParaRPr lang="zh-CN" altLang="en-US" sz="3200" dirty="0">
              <a:latin typeface="Times New Roman" panose="02020603050405020304" pitchFamily="18" charset="0"/>
              <a:cs typeface="Times New Roman" panose="02020603050405020304" pitchFamily="18" charset="0"/>
            </a:endParaRPr>
          </a:p>
        </p:txBody>
      </p:sp>
      <p:sp>
        <p:nvSpPr>
          <p:cNvPr id="37" name="矩形: 圆角 36"/>
          <p:cNvSpPr/>
          <p:nvPr userDrawn="1"/>
        </p:nvSpPr>
        <p:spPr>
          <a:xfrm>
            <a:off x="4528457" y="2359237"/>
            <a:ext cx="461554"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2</a:t>
            </a:r>
            <a:endParaRPr lang="zh-CN" altLang="en-US" sz="3200" dirty="0">
              <a:latin typeface="Times New Roman" panose="02020603050405020304" pitchFamily="18" charset="0"/>
              <a:cs typeface="Times New Roman" panose="02020603050405020304" pitchFamily="18" charset="0"/>
            </a:endParaRPr>
          </a:p>
        </p:txBody>
      </p:sp>
      <p:sp>
        <p:nvSpPr>
          <p:cNvPr id="38" name="矩形: 圆角 37"/>
          <p:cNvSpPr/>
          <p:nvPr userDrawn="1"/>
        </p:nvSpPr>
        <p:spPr>
          <a:xfrm>
            <a:off x="4528457" y="3200120"/>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3</a:t>
            </a:r>
            <a:endParaRPr lang="zh-CN" altLang="en-US" sz="3200" dirty="0">
              <a:latin typeface="Times New Roman" panose="02020603050405020304" pitchFamily="18" charset="0"/>
              <a:cs typeface="Times New Roman" panose="02020603050405020304" pitchFamily="18" charset="0"/>
            </a:endParaRPr>
          </a:p>
        </p:txBody>
      </p:sp>
      <p:sp>
        <p:nvSpPr>
          <p:cNvPr id="39" name="矩形: 圆角 38"/>
          <p:cNvSpPr/>
          <p:nvPr userDrawn="1"/>
        </p:nvSpPr>
        <p:spPr>
          <a:xfrm>
            <a:off x="4528457" y="4014876"/>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4</a:t>
            </a:r>
            <a:endParaRPr lang="zh-CN" altLang="en-US" sz="3200" dirty="0">
              <a:latin typeface="Times New Roman" panose="02020603050405020304" pitchFamily="18" charset="0"/>
              <a:cs typeface="Times New Roman" panose="02020603050405020304" pitchFamily="18" charset="0"/>
            </a:endParaRPr>
          </a:p>
        </p:txBody>
      </p:sp>
      <p:sp>
        <p:nvSpPr>
          <p:cNvPr id="40" name="矩形: 圆角 39"/>
          <p:cNvSpPr/>
          <p:nvPr userDrawn="1"/>
        </p:nvSpPr>
        <p:spPr>
          <a:xfrm>
            <a:off x="4568213" y="4829632"/>
            <a:ext cx="461554" cy="608098"/>
          </a:xfrm>
          <a:prstGeom prst="roundRect">
            <a:avLst/>
          </a:prstGeom>
          <a:solidFill>
            <a:schemeClr val="accent2">
              <a:lumMod val="75000"/>
              <a:alpha val="48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5</a:t>
            </a:r>
            <a:endParaRPr lang="zh-CN" altLang="en-US" sz="3200" dirty="0">
              <a:latin typeface="Times New Roman" panose="02020603050405020304" pitchFamily="18" charset="0"/>
              <a:cs typeface="Times New Roman" panose="02020603050405020304" pitchFamily="18" charset="0"/>
            </a:endParaRPr>
          </a:p>
        </p:txBody>
      </p:sp>
      <p:sp>
        <p:nvSpPr>
          <p:cNvPr id="42" name="流程图: 可选过程 41"/>
          <p:cNvSpPr/>
          <p:nvPr userDrawn="1"/>
        </p:nvSpPr>
        <p:spPr>
          <a:xfrm>
            <a:off x="5303516" y="2359237"/>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3" name="流程图: 可选过程 42"/>
          <p:cNvSpPr/>
          <p:nvPr userDrawn="1"/>
        </p:nvSpPr>
        <p:spPr>
          <a:xfrm>
            <a:off x="5303516" y="3200120"/>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4" name="流程图: 可选过程 43"/>
          <p:cNvSpPr/>
          <p:nvPr userDrawn="1"/>
        </p:nvSpPr>
        <p:spPr>
          <a:xfrm>
            <a:off x="5303516" y="4014876"/>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5" name="流程图: 可选过程 44"/>
          <p:cNvSpPr/>
          <p:nvPr userDrawn="1"/>
        </p:nvSpPr>
        <p:spPr>
          <a:xfrm>
            <a:off x="5303516" y="4829632"/>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4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4" name="直接连接符 3"/>
          <p:cNvCxnSpPr/>
          <p:nvPr userDrawn="1"/>
        </p:nvCxnSpPr>
        <p:spPr>
          <a:xfrm>
            <a:off x="0" y="879562"/>
            <a:ext cx="12192000" cy="0"/>
          </a:xfrm>
          <a:prstGeom prst="line">
            <a:avLst/>
          </a:prstGeom>
          <a:scene3d>
            <a:camera prst="orthographicFront"/>
            <a:lightRig rig="threePt" dir="t"/>
          </a:scene3d>
          <a:sp3d>
            <a:bevelT w="12700"/>
          </a:sp3d>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69" y="120447"/>
            <a:ext cx="3648891" cy="717050"/>
          </a:xfrm>
          <a:prstGeom prst="rect">
            <a:avLst/>
          </a:prstGeom>
        </p:spPr>
      </p:pic>
      <p:sp>
        <p:nvSpPr>
          <p:cNvPr id="7" name="箭头: V 形 6"/>
          <p:cNvSpPr/>
          <p:nvPr userDrawn="1"/>
        </p:nvSpPr>
        <p:spPr>
          <a:xfrm>
            <a:off x="3675015" y="0"/>
            <a:ext cx="775063" cy="879561"/>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23" name="流程图: 过程 22"/>
          <p:cNvSpPr/>
          <p:nvPr userDrawn="1"/>
        </p:nvSpPr>
        <p:spPr>
          <a:xfrm>
            <a:off x="0" y="0"/>
            <a:ext cx="12192000" cy="6858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9" name="图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8167" y="22796"/>
            <a:ext cx="5461281" cy="1073205"/>
          </a:xfrm>
          <a:prstGeom prst="rect">
            <a:avLst/>
          </a:prstGeom>
          <a:ln>
            <a:noFill/>
          </a:ln>
          <a:effectLst>
            <a:softEdge rad="112500"/>
          </a:effectLst>
        </p:spPr>
      </p:pic>
      <p:sp>
        <p:nvSpPr>
          <p:cNvPr id="30" name="流程图: 过程 29"/>
          <p:cNvSpPr/>
          <p:nvPr userDrawn="1"/>
        </p:nvSpPr>
        <p:spPr>
          <a:xfrm>
            <a:off x="1" y="0"/>
            <a:ext cx="3021874" cy="6858000"/>
          </a:xfrm>
          <a:prstGeom prst="flowChartProcess">
            <a:avLst/>
          </a:prstGeom>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1" name="矩形 30"/>
          <p:cNvSpPr/>
          <p:nvPr userDrawn="1"/>
        </p:nvSpPr>
        <p:spPr>
          <a:xfrm>
            <a:off x="667386" y="2505670"/>
            <a:ext cx="1569660" cy="923330"/>
          </a:xfrm>
          <a:prstGeom prst="rect">
            <a:avLst/>
          </a:prstGeom>
          <a:noFill/>
        </p:spPr>
        <p:txBody>
          <a:bodyPr wrap="none" lIns="91440" tIns="45720" rIns="91440" bIns="45720">
            <a:spAutoFit/>
          </a:bodyPr>
          <a:lstStyle/>
          <a:p>
            <a:pPr algn="ctr"/>
            <a:r>
              <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rPr>
              <a:t>目录</a:t>
            </a:r>
            <a:endParaRPr lang="zh-CN" altLang="en-US" sz="54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32" name="矩形 31"/>
          <p:cNvSpPr/>
          <p:nvPr userDrawn="1"/>
        </p:nvSpPr>
        <p:spPr>
          <a:xfrm>
            <a:off x="238795" y="3429000"/>
            <a:ext cx="2544286" cy="830997"/>
          </a:xfrm>
          <a:prstGeom prst="rect">
            <a:avLst/>
          </a:prstGeom>
          <a:noFill/>
        </p:spPr>
        <p:txBody>
          <a:bodyPr wrap="none" lIns="91440" tIns="45720" rIns="91440" bIns="45720">
            <a:spAutoFit/>
          </a:bodyPr>
          <a:lstStyle/>
          <a:p>
            <a:pPr algn="ctr"/>
            <a:r>
              <a:rPr lang="en-US" altLang="zh-CN"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Contents</a:t>
            </a:r>
            <a:endParaRPr lang="zh-CN" altLang="en-US" sz="4800" b="1" cap="none" spc="0"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3" name="箭头: 右 32"/>
          <p:cNvSpPr/>
          <p:nvPr userDrawn="1"/>
        </p:nvSpPr>
        <p:spPr>
          <a:xfrm>
            <a:off x="3387635" y="3326681"/>
            <a:ext cx="609600" cy="304800"/>
          </a:xfrm>
          <a:prstGeom prst="rightArrow">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5" name="流程图: 可选过程 34"/>
          <p:cNvSpPr/>
          <p:nvPr userDrawn="1"/>
        </p:nvSpPr>
        <p:spPr>
          <a:xfrm>
            <a:off x="5303516" y="1524000"/>
            <a:ext cx="6096000" cy="608098"/>
          </a:xfrm>
          <a:prstGeom prst="flowChartAlternateProcess">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36" name="矩形: 圆角 35"/>
          <p:cNvSpPr/>
          <p:nvPr userDrawn="1"/>
        </p:nvSpPr>
        <p:spPr>
          <a:xfrm>
            <a:off x="4528457" y="1524001"/>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1</a:t>
            </a:r>
            <a:endParaRPr lang="zh-CN" altLang="en-US" sz="3200" dirty="0">
              <a:latin typeface="Times New Roman" panose="02020603050405020304" pitchFamily="18" charset="0"/>
              <a:cs typeface="Times New Roman" panose="02020603050405020304" pitchFamily="18" charset="0"/>
            </a:endParaRPr>
          </a:p>
        </p:txBody>
      </p:sp>
      <p:sp>
        <p:nvSpPr>
          <p:cNvPr id="37" name="矩形: 圆角 36"/>
          <p:cNvSpPr/>
          <p:nvPr userDrawn="1"/>
        </p:nvSpPr>
        <p:spPr>
          <a:xfrm>
            <a:off x="4528457" y="2359237"/>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2</a:t>
            </a:r>
            <a:endParaRPr lang="zh-CN" altLang="en-US" sz="3200" dirty="0">
              <a:latin typeface="Times New Roman" panose="02020603050405020304" pitchFamily="18" charset="0"/>
              <a:cs typeface="Times New Roman" panose="02020603050405020304" pitchFamily="18" charset="0"/>
            </a:endParaRPr>
          </a:p>
        </p:txBody>
      </p:sp>
      <p:sp>
        <p:nvSpPr>
          <p:cNvPr id="38" name="矩形: 圆角 37"/>
          <p:cNvSpPr/>
          <p:nvPr userDrawn="1"/>
        </p:nvSpPr>
        <p:spPr>
          <a:xfrm>
            <a:off x="4528457" y="3200120"/>
            <a:ext cx="461554" cy="608098"/>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3</a:t>
            </a:r>
            <a:endParaRPr lang="zh-CN" altLang="en-US" sz="3200" dirty="0">
              <a:latin typeface="Times New Roman" panose="02020603050405020304" pitchFamily="18" charset="0"/>
              <a:cs typeface="Times New Roman" panose="02020603050405020304" pitchFamily="18" charset="0"/>
            </a:endParaRPr>
          </a:p>
        </p:txBody>
      </p:sp>
      <p:sp>
        <p:nvSpPr>
          <p:cNvPr id="39" name="矩形: 圆角 38"/>
          <p:cNvSpPr/>
          <p:nvPr userDrawn="1"/>
        </p:nvSpPr>
        <p:spPr>
          <a:xfrm>
            <a:off x="4528457" y="4014876"/>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4</a:t>
            </a:r>
            <a:endParaRPr lang="zh-CN" altLang="en-US" sz="3200" dirty="0">
              <a:latin typeface="Times New Roman" panose="02020603050405020304" pitchFamily="18" charset="0"/>
              <a:cs typeface="Times New Roman" panose="02020603050405020304" pitchFamily="18" charset="0"/>
            </a:endParaRPr>
          </a:p>
        </p:txBody>
      </p:sp>
      <p:sp>
        <p:nvSpPr>
          <p:cNvPr id="40" name="矩形: 圆角 39"/>
          <p:cNvSpPr/>
          <p:nvPr userDrawn="1"/>
        </p:nvSpPr>
        <p:spPr>
          <a:xfrm>
            <a:off x="4528457" y="4829632"/>
            <a:ext cx="461554" cy="608098"/>
          </a:xfrm>
          <a:prstGeom prst="roundRect">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5</a:t>
            </a:r>
            <a:endParaRPr lang="zh-CN" altLang="en-US" sz="3200" dirty="0">
              <a:latin typeface="Times New Roman" panose="02020603050405020304" pitchFamily="18" charset="0"/>
              <a:cs typeface="Times New Roman" panose="02020603050405020304" pitchFamily="18" charset="0"/>
            </a:endParaRPr>
          </a:p>
        </p:txBody>
      </p:sp>
      <p:sp>
        <p:nvSpPr>
          <p:cNvPr id="41" name="矩形: 圆角 40"/>
          <p:cNvSpPr/>
          <p:nvPr userDrawn="1"/>
        </p:nvSpPr>
        <p:spPr>
          <a:xfrm>
            <a:off x="4528457" y="5661296"/>
            <a:ext cx="461554" cy="608098"/>
          </a:xfrm>
          <a:prstGeom prst="roundRect">
            <a:avLst/>
          </a:prstGeom>
          <a:solidFill>
            <a:schemeClr val="accent2">
              <a:lumMod val="75000"/>
              <a:alpha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6</a:t>
            </a:r>
            <a:endParaRPr lang="zh-CN" altLang="en-US" sz="3200" dirty="0">
              <a:latin typeface="Times New Roman" panose="02020603050405020304" pitchFamily="18" charset="0"/>
              <a:cs typeface="Times New Roman" panose="02020603050405020304" pitchFamily="18" charset="0"/>
            </a:endParaRPr>
          </a:p>
        </p:txBody>
      </p:sp>
      <p:sp>
        <p:nvSpPr>
          <p:cNvPr id="42" name="流程图: 可选过程 41"/>
          <p:cNvSpPr/>
          <p:nvPr userDrawn="1"/>
        </p:nvSpPr>
        <p:spPr>
          <a:xfrm>
            <a:off x="5303516" y="2359237"/>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3" name="流程图: 可选过程 42"/>
          <p:cNvSpPr/>
          <p:nvPr userDrawn="1"/>
        </p:nvSpPr>
        <p:spPr>
          <a:xfrm>
            <a:off x="5303516" y="3200120"/>
            <a:ext cx="6096000" cy="608098"/>
          </a:xfrm>
          <a:prstGeom prst="flowChartAlternateProcess">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4" name="流程图: 可选过程 43"/>
          <p:cNvSpPr/>
          <p:nvPr userDrawn="1"/>
        </p:nvSpPr>
        <p:spPr>
          <a:xfrm>
            <a:off x="5303516" y="4014876"/>
            <a:ext cx="6096000" cy="608098"/>
          </a:xfrm>
          <a:prstGeom prst="flowChartAlternateProcess">
            <a:avLst/>
          </a:prstGeom>
          <a:solidFill>
            <a:schemeClr val="accent2">
              <a:lumMod val="75000"/>
              <a:alpha val="4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5" name="流程图: 可选过程 44"/>
          <p:cNvSpPr/>
          <p:nvPr userDrawn="1"/>
        </p:nvSpPr>
        <p:spPr>
          <a:xfrm>
            <a:off x="5303516" y="4829632"/>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
        <p:nvSpPr>
          <p:cNvPr id="46" name="流程图: 可选过程 45"/>
          <p:cNvSpPr/>
          <p:nvPr userDrawn="1"/>
        </p:nvSpPr>
        <p:spPr>
          <a:xfrm>
            <a:off x="5303516" y="5665510"/>
            <a:ext cx="6096000" cy="608098"/>
          </a:xfrm>
          <a:prstGeom prst="flowChartAlternateProcess">
            <a:avLst/>
          </a:prstGeom>
          <a:solidFill>
            <a:schemeClr val="accent2">
              <a:lumMod val="75000"/>
              <a:alpha val="49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P spid="43" grpId="0" animBg="1"/>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image" Target="../media/image1.png"/><Relationship Id="rId32" Type="http://schemas.microsoft.com/office/2007/relationships/diagramDrawing" Target="../diagrams/drawing1.xml"/><Relationship Id="rId31" Type="http://schemas.openxmlformats.org/officeDocument/2006/relationships/diagramColors" Target="../diagrams/colors1.xml"/><Relationship Id="rId30" Type="http://schemas.openxmlformats.org/officeDocument/2006/relationships/diagramQuickStyle" Target="../diagrams/quickStyle1.xml"/><Relationship Id="rId3" Type="http://schemas.openxmlformats.org/officeDocument/2006/relationships/slideLayout" Target="../slideLayouts/slideLayout3.xml"/><Relationship Id="rId29" Type="http://schemas.openxmlformats.org/officeDocument/2006/relationships/diagramLayout" Target="../diagrams/layout1.xml"/><Relationship Id="rId28" Type="http://schemas.openxmlformats.org/officeDocument/2006/relationships/diagramData" Target="../diagrams/data1.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6000">
              <a:srgbClr val="85C2FF"/>
            </a:gs>
            <a:gs pos="21000">
              <a:srgbClr val="C4D6EB"/>
            </a:gs>
            <a:gs pos="99000">
              <a:srgbClr val="FFEBFA"/>
            </a:gs>
          </a:gsLst>
          <a:lin ang="5400000" scaled="0"/>
          <a:tileRect/>
        </a:gradFill>
        <a:effectLst/>
      </p:bgPr>
    </p:bg>
    <p:spTree>
      <p:nvGrpSpPr>
        <p:cNvPr id="1" name=""/>
        <p:cNvGrpSpPr/>
        <p:nvPr/>
      </p:nvGrpSpPr>
      <p:grpSpPr>
        <a:xfrm>
          <a:off x="0" y="0"/>
          <a:ext cx="0" cy="0"/>
          <a:chOff x="0" y="0"/>
          <a:chExt cx="0" cy="0"/>
        </a:xfrm>
      </p:grpSpPr>
      <p:graphicFrame>
        <p:nvGraphicFramePr>
          <p:cNvPr id="3" name="图示 2"/>
          <p:cNvGraphicFramePr/>
          <p:nvPr userDrawn="1"/>
        </p:nvGraphicFramePr>
        <p:xfrm>
          <a:off x="619394" y="395785"/>
          <a:ext cx="10972812" cy="687164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pic>
        <p:nvPicPr>
          <p:cNvPr id="7" name="图片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8310" y="91034"/>
            <a:ext cx="5461281" cy="1073205"/>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19.wmf"/><Relationship Id="rId1" Type="http://schemas.openxmlformats.org/officeDocument/2006/relationships/image" Target="../media/image1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3.xml"/><Relationship Id="rId2" Type="http://schemas.openxmlformats.org/officeDocument/2006/relationships/image" Target="../media/image4.wmf"/><Relationship Id="rId1"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3.xml"/><Relationship Id="rId4" Type="http://schemas.openxmlformats.org/officeDocument/2006/relationships/image" Target="../media/image6.wmf"/><Relationship Id="rId3" Type="http://schemas.openxmlformats.org/officeDocument/2006/relationships/oleObject" Target="../embeddings/oleObject3.bin"/><Relationship Id="rId2" Type="http://schemas.openxmlformats.org/officeDocument/2006/relationships/image" Target="../media/image5.wmf"/><Relationship Id="rId1"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3.xml"/><Relationship Id="rId2" Type="http://schemas.openxmlformats.org/officeDocument/2006/relationships/image" Target="../media/image7.wmf"/><Relationship Id="rId1"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258024" y="337632"/>
          <a:ext cx="11950018" cy="67449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p:cNvSpPr>
          <p:nvPr>
            <p:ph idx="4294967295"/>
          </p:nvPr>
        </p:nvSpPr>
        <p:spPr>
          <a:xfrm>
            <a:off x="975995" y="1280160"/>
            <a:ext cx="10349230" cy="5605145"/>
          </a:xfrm>
          <a:ln>
            <a:solidFill>
              <a:schemeClr val="accent5">
                <a:lumMod val="60000"/>
                <a:lumOff val="40000"/>
              </a:schemeClr>
            </a:solidFill>
          </a:ln>
        </p:spPr>
        <p:txBody>
          <a:bodyPr vert="horz" wrap="square" lIns="91440" tIns="45720" rIns="91440" bIns="45720" anchor="t"/>
          <a:lstStyle/>
          <a:p>
            <a:pPr eaLnBrk="1" hangingPunct="1">
              <a:lnSpc>
                <a:spcPct val="120000"/>
              </a:lnSpc>
              <a:spcBef>
                <a:spcPct val="35000"/>
              </a:spcBef>
              <a:buFontTx/>
              <a:buNone/>
            </a:pPr>
            <a:r>
              <a:rPr lang="zh-CN" altLang="en-US" sz="2200" dirty="0">
                <a:solidFill>
                  <a:schemeClr val="accent2"/>
                </a:solidFill>
              </a:rPr>
              <a:t>①</a:t>
            </a:r>
            <a:r>
              <a:rPr lang="zh-CN" altLang="en-US" sz="2400" b="1" dirty="0">
                <a:solidFill>
                  <a:srgbClr val="A50021"/>
                </a:solidFill>
                <a:latin typeface="黑体" panose="02010609060101010101" pitchFamily="49" charset="-122"/>
                <a:ea typeface="黑体" panose="02010609060101010101" pitchFamily="49" charset="-122"/>
              </a:rPr>
              <a:t>黑白图</a:t>
            </a:r>
            <a:r>
              <a:rPr lang="zh-CN" altLang="en-US" sz="2400"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图像的颜色深度为</a:t>
            </a:r>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，则用一个二进制位</a:t>
            </a:r>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和</a:t>
            </a:r>
            <a:r>
              <a:rPr lang="en-US" altLang="zh-CN" sz="2400" b="1" dirty="0">
                <a:latin typeface="黑体" panose="02010609060101010101" pitchFamily="49" charset="-122"/>
                <a:ea typeface="黑体" panose="02010609060101010101" pitchFamily="49" charset="-122"/>
              </a:rPr>
              <a:t>0</a:t>
            </a:r>
            <a:r>
              <a:rPr lang="zh-CN" altLang="en-US" sz="2400" b="1" dirty="0">
                <a:latin typeface="黑体" panose="02010609060101010101" pitchFamily="49" charset="-122"/>
                <a:ea typeface="黑体" panose="02010609060101010101" pitchFamily="49" charset="-122"/>
              </a:rPr>
              <a:t>表示纯白、纯黑两种情况； </a:t>
            </a:r>
            <a:endParaRPr lang="zh-CN" altLang="en-US" sz="2400" b="1" dirty="0">
              <a:latin typeface="黑体" panose="02010609060101010101" pitchFamily="49" charset="-122"/>
              <a:ea typeface="黑体" panose="02010609060101010101" pitchFamily="49" charset="-122"/>
            </a:endParaRPr>
          </a:p>
          <a:p>
            <a:pPr eaLnBrk="1" hangingPunct="1">
              <a:lnSpc>
                <a:spcPct val="120000"/>
              </a:lnSpc>
              <a:spcBef>
                <a:spcPct val="35000"/>
              </a:spcBef>
              <a:buFontTx/>
              <a:buNone/>
            </a:pPr>
            <a:r>
              <a:rPr lang="zh-CN" altLang="en-US" sz="2400" dirty="0">
                <a:solidFill>
                  <a:schemeClr val="accent2"/>
                </a:solidFill>
                <a:latin typeface="黑体" panose="02010609060101010101" pitchFamily="49" charset="-122"/>
                <a:ea typeface="黑体" panose="02010609060101010101" pitchFamily="49" charset="-122"/>
              </a:rPr>
              <a:t>②</a:t>
            </a:r>
            <a:r>
              <a:rPr lang="zh-CN" altLang="en-US" sz="2400" b="1" dirty="0">
                <a:solidFill>
                  <a:srgbClr val="A50021"/>
                </a:solidFill>
                <a:latin typeface="黑体" panose="02010609060101010101" pitchFamily="49" charset="-122"/>
                <a:ea typeface="黑体" panose="02010609060101010101" pitchFamily="49" charset="-122"/>
              </a:rPr>
              <a:t>灰度图</a:t>
            </a:r>
            <a:r>
              <a:rPr lang="zh-CN" altLang="en-US" sz="2400" dirty="0">
                <a:solidFill>
                  <a:schemeClr val="accent2"/>
                </a:solidFill>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图像的颜色深度为</a:t>
            </a:r>
            <a:r>
              <a:rPr lang="en-US" altLang="zh-CN" sz="2400" b="1" dirty="0">
                <a:latin typeface="黑体" panose="02010609060101010101" pitchFamily="49" charset="-122"/>
                <a:ea typeface="黑体" panose="02010609060101010101" pitchFamily="49" charset="-122"/>
              </a:rPr>
              <a:t>8</a:t>
            </a:r>
            <a:r>
              <a:rPr lang="zh-CN" altLang="en-US" sz="2400" b="1" dirty="0">
                <a:latin typeface="黑体" panose="02010609060101010101" pitchFamily="49" charset="-122"/>
                <a:ea typeface="黑体" panose="02010609060101010101" pitchFamily="49" charset="-122"/>
              </a:rPr>
              <a:t>，占一个字节，灰度级别为</a:t>
            </a:r>
            <a:r>
              <a:rPr lang="en-US" altLang="zh-CN" sz="2400" b="1" dirty="0">
                <a:latin typeface="黑体" panose="02010609060101010101" pitchFamily="49" charset="-122"/>
                <a:ea typeface="黑体" panose="02010609060101010101" pitchFamily="49" charset="-122"/>
              </a:rPr>
              <a:t>256</a:t>
            </a:r>
            <a:r>
              <a:rPr lang="zh-CN" altLang="en-US" sz="2400" b="1" dirty="0">
                <a:latin typeface="黑体" panose="02010609060101010101" pitchFamily="49" charset="-122"/>
                <a:ea typeface="黑体" panose="02010609060101010101" pitchFamily="49" charset="-122"/>
              </a:rPr>
              <a:t>级。通过调整黑白两色的程度（称颜色灰度）来有效地显示单色图像；</a:t>
            </a:r>
            <a:endParaRPr lang="zh-CN" altLang="en-US" sz="2400" b="1" dirty="0">
              <a:latin typeface="黑体" panose="02010609060101010101" pitchFamily="49" charset="-122"/>
              <a:ea typeface="黑体" panose="02010609060101010101" pitchFamily="49" charset="-122"/>
            </a:endParaRPr>
          </a:p>
          <a:p>
            <a:pPr eaLnBrk="1" hangingPunct="1">
              <a:lnSpc>
                <a:spcPct val="120000"/>
              </a:lnSpc>
              <a:spcBef>
                <a:spcPct val="35000"/>
              </a:spcBef>
              <a:buFontTx/>
              <a:buNone/>
            </a:pPr>
            <a:r>
              <a:rPr lang="zh-CN" altLang="en-US" sz="2400" dirty="0">
                <a:solidFill>
                  <a:schemeClr val="accent2"/>
                </a:solidFill>
                <a:latin typeface="黑体" panose="02010609060101010101" pitchFamily="49" charset="-122"/>
                <a:ea typeface="黑体" panose="02010609060101010101" pitchFamily="49" charset="-122"/>
              </a:rPr>
              <a:t>③</a:t>
            </a:r>
            <a:r>
              <a:rPr lang="en-US" altLang="zh-CN" sz="2400" b="1" dirty="0">
                <a:solidFill>
                  <a:srgbClr val="A50021"/>
                </a:solidFill>
                <a:latin typeface="黑体" panose="02010609060101010101" pitchFamily="49" charset="-122"/>
                <a:ea typeface="黑体" panose="02010609060101010101" pitchFamily="49" charset="-122"/>
              </a:rPr>
              <a:t>RGB 24</a:t>
            </a:r>
            <a:r>
              <a:rPr lang="zh-CN" altLang="en-US" sz="2400" b="1" dirty="0">
                <a:solidFill>
                  <a:srgbClr val="A50021"/>
                </a:solidFill>
                <a:latin typeface="黑体" panose="02010609060101010101" pitchFamily="49" charset="-122"/>
                <a:ea typeface="黑体" panose="02010609060101010101" pitchFamily="49" charset="-122"/>
              </a:rPr>
              <a:t>位真彩色 </a:t>
            </a:r>
            <a:r>
              <a:rPr lang="zh-CN" altLang="en-US" sz="2400" b="1" dirty="0">
                <a:latin typeface="黑体" panose="02010609060101010101" pitchFamily="49" charset="-122"/>
                <a:ea typeface="黑体" panose="02010609060101010101" pitchFamily="49" charset="-122"/>
              </a:rPr>
              <a:t>彩色图像显示时，由红、绿、蓝三基色通过不同的强度混合而成，当强度分成</a:t>
            </a:r>
            <a:r>
              <a:rPr lang="en-US" altLang="zh-CN" sz="2400" b="1" dirty="0">
                <a:latin typeface="黑体" panose="02010609060101010101" pitchFamily="49" charset="-122"/>
                <a:ea typeface="黑体" panose="02010609060101010101" pitchFamily="49" charset="-122"/>
              </a:rPr>
              <a:t>256</a:t>
            </a:r>
            <a:r>
              <a:rPr lang="zh-CN" altLang="en-US" sz="2400" b="1" dirty="0">
                <a:latin typeface="黑体" panose="02010609060101010101" pitchFamily="49" charset="-122"/>
                <a:ea typeface="黑体" panose="02010609060101010101" pitchFamily="49" charset="-122"/>
              </a:rPr>
              <a:t>级（值为</a:t>
            </a:r>
            <a:r>
              <a:rPr lang="en-US" altLang="zh-CN" sz="2400" b="1" dirty="0">
                <a:latin typeface="黑体" panose="02010609060101010101" pitchFamily="49" charset="-122"/>
                <a:ea typeface="黑体" panose="02010609060101010101" pitchFamily="49" charset="-122"/>
              </a:rPr>
              <a:t>0</a:t>
            </a:r>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255</a:t>
            </a:r>
            <a:r>
              <a:rPr lang="zh-CN" altLang="en-US" sz="2400" b="1" dirty="0">
                <a:latin typeface="黑体" panose="02010609060101010101" pitchFamily="49" charset="-122"/>
                <a:ea typeface="黑体" panose="02010609060101010101" pitchFamily="49" charset="-122"/>
              </a:rPr>
              <a:t>），占</a:t>
            </a:r>
            <a:r>
              <a:rPr lang="en-US" altLang="zh-CN" sz="2400" b="1" dirty="0">
                <a:latin typeface="黑体" panose="02010609060101010101" pitchFamily="49" charset="-122"/>
                <a:ea typeface="黑体" panose="02010609060101010101" pitchFamily="49" charset="-122"/>
              </a:rPr>
              <a:t>24</a:t>
            </a:r>
            <a:r>
              <a:rPr lang="zh-CN" altLang="en-US" sz="2400" b="1" dirty="0">
                <a:latin typeface="黑体" panose="02010609060101010101" pitchFamily="49" charset="-122"/>
                <a:ea typeface="黑体" panose="02010609060101010101" pitchFamily="49" charset="-122"/>
              </a:rPr>
              <a:t>位，就构成了</a:t>
            </a:r>
            <a:r>
              <a:rPr lang="en-US" altLang="zh-CN" sz="2400" b="1" dirty="0">
                <a:latin typeface="黑体" panose="02010609060101010101" pitchFamily="49" charset="-122"/>
                <a:ea typeface="黑体" panose="02010609060101010101" pitchFamily="49" charset="-122"/>
              </a:rPr>
              <a:t>2</a:t>
            </a:r>
            <a:r>
              <a:rPr lang="en-US" altLang="zh-CN" sz="2400" b="1" baseline="30000" dirty="0">
                <a:latin typeface="黑体" panose="02010609060101010101" pitchFamily="49" charset="-122"/>
                <a:ea typeface="黑体" panose="02010609060101010101" pitchFamily="49" charset="-122"/>
              </a:rPr>
              <a:t>24</a:t>
            </a:r>
            <a:r>
              <a:rPr lang="en-US" altLang="zh-CN" sz="2400" b="1" dirty="0">
                <a:latin typeface="黑体" panose="02010609060101010101" pitchFamily="49" charset="-122"/>
                <a:ea typeface="黑体" panose="02010609060101010101" pitchFamily="49" charset="-122"/>
              </a:rPr>
              <a:t>=16777216</a:t>
            </a:r>
            <a:r>
              <a:rPr lang="zh-CN" altLang="en-US" sz="2400" b="1" dirty="0">
                <a:latin typeface="黑体" panose="02010609060101010101" pitchFamily="49" charset="-122"/>
                <a:ea typeface="黑体" panose="02010609060101010101" pitchFamily="49" charset="-122"/>
              </a:rPr>
              <a:t>种颜色的“真彩色”图像。</a:t>
            </a:r>
            <a:endParaRPr lang="zh-CN" altLang="en-US" sz="2400" b="1" dirty="0">
              <a:latin typeface="黑体" panose="02010609060101010101" pitchFamily="49" charset="-122"/>
              <a:ea typeface="黑体" panose="02010609060101010101" pitchFamily="49" charset="-122"/>
            </a:endParaRPr>
          </a:p>
        </p:txBody>
      </p:sp>
      <p:pic>
        <p:nvPicPr>
          <p:cNvPr id="312324" name="Picture 4"/>
          <p:cNvPicPr>
            <a:picLocks noChangeAspect="1"/>
          </p:cNvPicPr>
          <p:nvPr/>
        </p:nvPicPr>
        <p:blipFill>
          <a:blip r:embed="rId1"/>
          <a:stretch>
            <a:fillRect/>
          </a:stretch>
        </p:blipFill>
        <p:spPr>
          <a:xfrm>
            <a:off x="8401050" y="4940300"/>
            <a:ext cx="1873250" cy="1727200"/>
          </a:xfrm>
          <a:prstGeom prst="rect">
            <a:avLst/>
          </a:prstGeom>
          <a:noFill/>
          <a:ln w="9525">
            <a:noFill/>
          </a:ln>
        </p:spPr>
      </p:pic>
      <p:pic>
        <p:nvPicPr>
          <p:cNvPr id="312327" name="Picture 7"/>
          <p:cNvPicPr>
            <a:picLocks noChangeAspect="1"/>
          </p:cNvPicPr>
          <p:nvPr/>
        </p:nvPicPr>
        <p:blipFill>
          <a:blip r:embed="rId2"/>
          <a:stretch>
            <a:fillRect/>
          </a:stretch>
        </p:blipFill>
        <p:spPr>
          <a:xfrm>
            <a:off x="2640013" y="4868863"/>
            <a:ext cx="1439862" cy="1944687"/>
          </a:xfrm>
          <a:prstGeom prst="rect">
            <a:avLst/>
          </a:prstGeom>
          <a:noFill/>
          <a:ln w="9525">
            <a:noFill/>
          </a:ln>
        </p:spPr>
      </p:pic>
      <p:pic>
        <p:nvPicPr>
          <p:cNvPr id="312328" name="Picture 8"/>
          <p:cNvPicPr>
            <a:picLocks noChangeAspect="1"/>
          </p:cNvPicPr>
          <p:nvPr/>
        </p:nvPicPr>
        <p:blipFill>
          <a:blip r:embed="rId3"/>
          <a:stretch>
            <a:fillRect/>
          </a:stretch>
        </p:blipFill>
        <p:spPr>
          <a:xfrm>
            <a:off x="5880100" y="4868863"/>
            <a:ext cx="1368425" cy="2016125"/>
          </a:xfrm>
          <a:prstGeom prst="rect">
            <a:avLst/>
          </a:prstGeom>
          <a:noFill/>
          <a:ln w="9525">
            <a:noFill/>
          </a:ln>
        </p:spPr>
      </p:pic>
      <p:sp>
        <p:nvSpPr>
          <p:cNvPr id="23558" name="Rectangle 9"/>
          <p:cNvSpPr/>
          <p:nvPr/>
        </p:nvSpPr>
        <p:spPr>
          <a:xfrm>
            <a:off x="4151313" y="5588000"/>
            <a:ext cx="1223962" cy="460375"/>
          </a:xfrm>
          <a:prstGeom prst="rect">
            <a:avLst/>
          </a:prstGeom>
          <a:noFill/>
          <a:ln w="25400">
            <a:noFill/>
          </a:ln>
        </p:spPr>
        <p:txBody>
          <a:bodyPr>
            <a:spAutoFit/>
          </a:bodyPr>
          <a:lstStyle/>
          <a:p>
            <a:r>
              <a:rPr lang="zh-CN" altLang="en-US" sz="2400" b="1" dirty="0">
                <a:solidFill>
                  <a:srgbClr val="CC3300"/>
                </a:solidFill>
                <a:latin typeface="Arial" panose="020B0604020202020204" pitchFamily="34" charset="0"/>
                <a:ea typeface="黑体" panose="02010609060101010101" pitchFamily="49" charset="-122"/>
              </a:rPr>
              <a:t>灰度图</a:t>
            </a:r>
            <a:endParaRPr lang="zh-CN" altLang="en-US" sz="2400" b="1" dirty="0">
              <a:solidFill>
                <a:srgbClr val="CC3300"/>
              </a:solidFill>
              <a:latin typeface="Arial" panose="020B0604020202020204" pitchFamily="34" charset="0"/>
              <a:ea typeface="黑体" panose="02010609060101010101" pitchFamily="49" charset="-122"/>
            </a:endParaRPr>
          </a:p>
        </p:txBody>
      </p:sp>
      <p:sp>
        <p:nvSpPr>
          <p:cNvPr id="23559" name="Rectangle 10"/>
          <p:cNvSpPr/>
          <p:nvPr/>
        </p:nvSpPr>
        <p:spPr>
          <a:xfrm>
            <a:off x="7175500" y="5588000"/>
            <a:ext cx="1223963" cy="460375"/>
          </a:xfrm>
          <a:prstGeom prst="rect">
            <a:avLst/>
          </a:prstGeom>
          <a:noFill/>
          <a:ln w="25400">
            <a:noFill/>
          </a:ln>
        </p:spPr>
        <p:txBody>
          <a:bodyPr>
            <a:spAutoFit/>
          </a:bodyPr>
          <a:lstStyle/>
          <a:p>
            <a:r>
              <a:rPr lang="zh-CN" altLang="en-US" sz="2400" b="1" dirty="0">
                <a:solidFill>
                  <a:srgbClr val="CC3300"/>
                </a:solidFill>
                <a:latin typeface="Arial" panose="020B0604020202020204" pitchFamily="34" charset="0"/>
                <a:ea typeface="黑体" panose="02010609060101010101" pitchFamily="49" charset="-122"/>
              </a:rPr>
              <a:t>彩色图</a:t>
            </a:r>
            <a:endParaRPr lang="zh-CN" altLang="en-US" sz="2400" b="1" dirty="0">
              <a:solidFill>
                <a:srgbClr val="CC3300"/>
              </a:solidFill>
              <a:latin typeface="Arial" panose="020B0604020202020204" pitchFamily="34" charset="0"/>
              <a:ea typeface="黑体" panose="02010609060101010101" pitchFamily="49" charset="-122"/>
            </a:endParaRPr>
          </a:p>
        </p:txBody>
      </p:sp>
      <p:sp>
        <p:nvSpPr>
          <p:cNvPr id="2" name="文本框 1"/>
          <p:cNvSpPr txBox="1"/>
          <p:nvPr/>
        </p:nvSpPr>
        <p:spPr>
          <a:xfrm>
            <a:off x="4263390" y="0"/>
            <a:ext cx="2019300" cy="645160"/>
          </a:xfrm>
          <a:prstGeom prst="rect">
            <a:avLst/>
          </a:prstGeom>
          <a:noFill/>
        </p:spPr>
        <p:txBody>
          <a:bodyPr wrap="none" rtlCol="0">
            <a:spAutoFit/>
          </a:bodyPr>
          <a:lstStyle/>
          <a:p>
            <a:pPr algn="l" eaLnBrk="1" hangingPunct="1">
              <a:buFontTx/>
              <a:buNone/>
            </a:pPr>
            <a:r>
              <a:rPr lang="zh-CN" altLang="en-US" sz="3600" b="1" dirty="0">
                <a:solidFill>
                  <a:schemeClr val="tx1"/>
                </a:solidFill>
                <a:ea typeface="黑体" panose="02010609060101010101" pitchFamily="49" charset="-122"/>
                <a:sym typeface="+mn-ea"/>
              </a:rPr>
              <a:t>颜色深度</a:t>
            </a:r>
            <a:endParaRPr lang="zh-CN" altLang="en-US" sz="3600" b="1" dirty="0">
              <a:solidFill>
                <a:schemeClr val="tx1"/>
              </a:solidFill>
              <a:ea typeface="黑体" panose="02010609060101010101" pitchFamily="49"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323">
                                            <p:txEl>
                                              <p:charRg st="46" end="10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323">
                                            <p:txEl>
                                              <p:charRg st="107" end="19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12324"/>
                                        </p:tgtEl>
                                        <p:attrNameLst>
                                          <p:attrName>style.visibility</p:attrName>
                                        </p:attrNameLst>
                                      </p:cBhvr>
                                      <p:to>
                                        <p:strVal val="visible"/>
                                      </p:to>
                                    </p:set>
                                    <p:animEffect transition="in" filter="dissolve">
                                      <p:cBhvr>
                                        <p:cTn id="15" dur="500"/>
                                        <p:tgtEl>
                                          <p:spTgt spid="31232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12327"/>
                                        </p:tgtEl>
                                        <p:attrNameLst>
                                          <p:attrName>style.visibility</p:attrName>
                                        </p:attrNameLst>
                                      </p:cBhvr>
                                      <p:to>
                                        <p:strVal val="visible"/>
                                      </p:to>
                                    </p:set>
                                    <p:animEffect transition="in" filter="dissolve">
                                      <p:cBhvr>
                                        <p:cTn id="20" dur="500"/>
                                        <p:tgtEl>
                                          <p:spTgt spid="31232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12328"/>
                                        </p:tgtEl>
                                        <p:attrNameLst>
                                          <p:attrName>style.visibility</p:attrName>
                                        </p:attrNameLst>
                                      </p:cBhvr>
                                      <p:to>
                                        <p:strVal val="visible"/>
                                      </p:to>
                                    </p:set>
                                    <p:animEffect transition="in" filter="dissolve">
                                      <p:cBhvr>
                                        <p:cTn id="25" dur="500"/>
                                        <p:tgtEl>
                                          <p:spTgt spid="312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p:cNvSpPr>
          <p:nvPr>
            <p:ph idx="4294967295"/>
          </p:nvPr>
        </p:nvSpPr>
        <p:spPr>
          <a:xfrm>
            <a:off x="920750" y="1144905"/>
            <a:ext cx="10108565" cy="4240530"/>
          </a:xfrm>
          <a:ln>
            <a:solidFill>
              <a:schemeClr val="accent5">
                <a:lumMod val="60000"/>
                <a:lumOff val="40000"/>
              </a:schemeClr>
            </a:solidFill>
          </a:ln>
        </p:spPr>
        <p:txBody>
          <a:bodyPr vert="horz" wrap="square" lIns="91440" tIns="45720" rIns="91440" bIns="45720" anchor="t"/>
          <a:lstStyle/>
          <a:p>
            <a:pPr eaLnBrk="1" hangingPunct="1">
              <a:lnSpc>
                <a:spcPct val="120000"/>
              </a:lnSpc>
              <a:buFontTx/>
              <a:buNone/>
            </a:pPr>
            <a:r>
              <a:rPr lang="zh-CN" altLang="en-US" sz="2400" b="1" dirty="0">
                <a:latin typeface="黑体" panose="02010609060101010101" pitchFamily="49" charset="-122"/>
                <a:ea typeface="黑体" panose="02010609060101010101" pitchFamily="49" charset="-122"/>
              </a:rPr>
              <a:t>图像的分辨率和像素位的颜色深度决定了图像文件的大小，计算公式为：</a:t>
            </a:r>
            <a:endParaRPr lang="zh-CN" altLang="en-US" sz="2400" b="1" dirty="0">
              <a:latin typeface="黑体" panose="02010609060101010101" pitchFamily="49" charset="-122"/>
              <a:ea typeface="黑体" panose="02010609060101010101" pitchFamily="49" charset="-122"/>
            </a:endParaRPr>
          </a:p>
          <a:p>
            <a:pPr eaLnBrk="1" hangingPunct="1">
              <a:lnSpc>
                <a:spcPct val="120000"/>
              </a:lnSpc>
              <a:buFontTx/>
              <a:buNone/>
            </a:pPr>
            <a:r>
              <a:rPr lang="zh-CN" altLang="en-US" sz="2400" b="1" dirty="0">
                <a:latin typeface="黑体" panose="02010609060101010101" pitchFamily="49" charset="-122"/>
                <a:ea typeface="黑体" panose="02010609060101010101" pitchFamily="49" charset="-122"/>
              </a:rPr>
              <a:t>       </a:t>
            </a:r>
            <a:r>
              <a:rPr lang="zh-CN" altLang="en-US" sz="2400" b="1" dirty="0">
                <a:solidFill>
                  <a:srgbClr val="A50021"/>
                </a:solidFill>
                <a:latin typeface="黑体" panose="02010609060101010101" pitchFamily="49" charset="-122"/>
                <a:ea typeface="黑体" panose="02010609060101010101" pitchFamily="49" charset="-122"/>
              </a:rPr>
              <a:t>列数</a:t>
            </a:r>
            <a:r>
              <a:rPr lang="en-US" altLang="zh-CN" sz="2400" b="1" dirty="0">
                <a:solidFill>
                  <a:srgbClr val="A50021"/>
                </a:solidFill>
                <a:latin typeface="黑体" panose="02010609060101010101" pitchFamily="49" charset="-122"/>
                <a:ea typeface="黑体" panose="02010609060101010101" pitchFamily="49" charset="-122"/>
              </a:rPr>
              <a:t>×</a:t>
            </a:r>
            <a:r>
              <a:rPr lang="zh-CN" altLang="en-US" sz="2400" b="1" dirty="0">
                <a:solidFill>
                  <a:srgbClr val="A50021"/>
                </a:solidFill>
                <a:latin typeface="黑体" panose="02010609060101010101" pitchFamily="49" charset="-122"/>
                <a:ea typeface="黑体" panose="02010609060101010101" pitchFamily="49" charset="-122"/>
              </a:rPr>
              <a:t>行数</a:t>
            </a:r>
            <a:r>
              <a:rPr lang="en-US" altLang="zh-CN" sz="2400" b="1" dirty="0">
                <a:solidFill>
                  <a:srgbClr val="A50021"/>
                </a:solidFill>
                <a:latin typeface="黑体" panose="02010609060101010101" pitchFamily="49" charset="-122"/>
                <a:ea typeface="黑体" panose="02010609060101010101" pitchFamily="49" charset="-122"/>
              </a:rPr>
              <a:t>×</a:t>
            </a:r>
            <a:r>
              <a:rPr lang="zh-CN" altLang="en-US" sz="2400" b="1" dirty="0">
                <a:solidFill>
                  <a:srgbClr val="A50021"/>
                </a:solidFill>
                <a:latin typeface="黑体" panose="02010609060101010101" pitchFamily="49" charset="-122"/>
                <a:ea typeface="黑体" panose="02010609060101010101" pitchFamily="49" charset="-122"/>
              </a:rPr>
              <a:t>颜色深度</a:t>
            </a:r>
            <a:r>
              <a:rPr lang="en-US" altLang="zh-CN" sz="2400" b="1" dirty="0">
                <a:solidFill>
                  <a:srgbClr val="A50021"/>
                </a:solidFill>
                <a:latin typeface="黑体" panose="02010609060101010101" pitchFamily="49" charset="-122"/>
                <a:ea typeface="黑体" panose="02010609060101010101" pitchFamily="49" charset="-122"/>
              </a:rPr>
              <a:t>÷8=</a:t>
            </a:r>
            <a:r>
              <a:rPr lang="zh-CN" altLang="en-US" sz="2400" b="1" dirty="0">
                <a:solidFill>
                  <a:srgbClr val="A50021"/>
                </a:solidFill>
                <a:latin typeface="黑体" panose="02010609060101010101" pitchFamily="49" charset="-122"/>
                <a:ea typeface="黑体" panose="02010609060101010101" pitchFamily="49" charset="-122"/>
              </a:rPr>
              <a:t>图像字节数</a:t>
            </a:r>
            <a:endParaRPr lang="zh-CN" altLang="en-US" sz="2400" b="1" dirty="0">
              <a:solidFill>
                <a:srgbClr val="A50021"/>
              </a:solidFill>
              <a:latin typeface="黑体" panose="02010609060101010101" pitchFamily="49" charset="-122"/>
              <a:ea typeface="黑体" panose="02010609060101010101" pitchFamily="49" charset="-122"/>
            </a:endParaRPr>
          </a:p>
          <a:p>
            <a:pPr eaLnBrk="1" hangingPunct="1">
              <a:lnSpc>
                <a:spcPct val="120000"/>
              </a:lnSpc>
              <a:buFontTx/>
              <a:buNone/>
            </a:pPr>
            <a:r>
              <a:rPr lang="zh-CN" altLang="en-US" sz="2400" b="1" dirty="0">
                <a:latin typeface="黑体" panose="02010609060101010101" pitchFamily="49" charset="-122"/>
                <a:ea typeface="黑体" panose="02010609060101010101" pitchFamily="49" charset="-122"/>
              </a:rPr>
              <a:t>例</a:t>
            </a:r>
            <a:r>
              <a:rPr lang="en-US" altLang="zh-CN" sz="24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当要表示一个分辨率为</a:t>
            </a:r>
            <a:r>
              <a:rPr lang="en-US" altLang="zh-CN" sz="2400" b="1" dirty="0">
                <a:latin typeface="黑体" panose="02010609060101010101" pitchFamily="49" charset="-122"/>
                <a:ea typeface="黑体" panose="02010609060101010101" pitchFamily="49" charset="-122"/>
              </a:rPr>
              <a:t>640×480</a:t>
            </a:r>
            <a:r>
              <a:rPr lang="zh-CN" altLang="en-US" sz="2400" b="1" dirty="0">
                <a:latin typeface="黑体" panose="02010609060101010101" pitchFamily="49" charset="-122"/>
                <a:ea typeface="黑体" panose="02010609060101010101" pitchFamily="49" charset="-122"/>
              </a:rPr>
              <a:t>的“</a:t>
            </a:r>
            <a:r>
              <a:rPr lang="en-US" altLang="zh-CN" sz="2400" b="1" dirty="0">
                <a:latin typeface="黑体" panose="02010609060101010101" pitchFamily="49" charset="-122"/>
                <a:ea typeface="黑体" panose="02010609060101010101" pitchFamily="49" charset="-122"/>
              </a:rPr>
              <a:t>24</a:t>
            </a:r>
            <a:r>
              <a:rPr lang="zh-CN" altLang="en-US" sz="2400" b="1" dirty="0">
                <a:latin typeface="黑体" panose="02010609060101010101" pitchFamily="49" charset="-122"/>
                <a:ea typeface="黑体" panose="02010609060101010101" pitchFamily="49" charset="-122"/>
              </a:rPr>
              <a:t>位真彩色”图像，则需要：</a:t>
            </a:r>
            <a:endParaRPr lang="zh-CN" altLang="en-US" sz="2400" b="1" dirty="0">
              <a:latin typeface="黑体" panose="02010609060101010101" pitchFamily="49" charset="-122"/>
              <a:ea typeface="黑体" panose="02010609060101010101" pitchFamily="49" charset="-122"/>
            </a:endParaRPr>
          </a:p>
          <a:p>
            <a:pPr eaLnBrk="1" hangingPunct="1">
              <a:lnSpc>
                <a:spcPct val="120000"/>
              </a:lnSpc>
              <a:buFontTx/>
              <a:buNone/>
            </a:pPr>
            <a:r>
              <a:rPr lang="zh-CN" altLang="en-US" sz="2400" b="1" dirty="0">
                <a:latin typeface="黑体" panose="02010609060101010101" pitchFamily="49" charset="-122"/>
                <a:ea typeface="黑体" panose="02010609060101010101" pitchFamily="49" charset="-122"/>
              </a:rPr>
              <a:t>       </a:t>
            </a:r>
            <a:r>
              <a:rPr lang="en-US" altLang="zh-CN" sz="2400" b="1" dirty="0">
                <a:latin typeface="黑体" panose="02010609060101010101" pitchFamily="49" charset="-122"/>
                <a:ea typeface="黑体" panose="02010609060101010101" pitchFamily="49" charset="-122"/>
              </a:rPr>
              <a:t>640×480×24÷8≈1MB</a:t>
            </a:r>
            <a:endParaRPr lang="en-US" altLang="zh-CN" sz="2400" b="1" dirty="0">
              <a:latin typeface="黑体" panose="02010609060101010101" pitchFamily="49" charset="-122"/>
              <a:ea typeface="黑体" panose="02010609060101010101" pitchFamily="49" charset="-122"/>
            </a:endParaRPr>
          </a:p>
          <a:p>
            <a:pPr marL="0" indent="0" fontAlgn="auto">
              <a:lnSpc>
                <a:spcPct val="160000"/>
              </a:lnSpc>
              <a:buFontTx/>
              <a:buNone/>
            </a:pPr>
            <a:r>
              <a:rPr lang="zh-CN" altLang="en-US" sz="2400" b="1" dirty="0">
                <a:latin typeface="黑体" panose="02010609060101010101" pitchFamily="49" charset="-122"/>
                <a:ea typeface="黑体" panose="02010609060101010101" pitchFamily="49" charset="-122"/>
              </a:rPr>
              <a:t>由此可见，数字化后的图像数据量十分巨大，必须采用编码技术来压缩信息。它是图像传输与存储的关键。</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587">
                                            <p:txEl>
                                              <p:charRg st="60" end="9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3587">
                                            <p:txEl>
                                              <p:charRg st="98" end="12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3587">
                                            <p:txEl>
                                              <p:charRg st="122" end="16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4280535" y="0"/>
            <a:ext cx="4770120" cy="706120"/>
          </a:xfrm>
        </p:spPr>
        <p:txBody>
          <a:bodyPr vert="horz" wrap="square" lIns="0" tIns="45720" rIns="0" bIns="0" anchor="b"/>
          <a:lstStyle/>
          <a:p>
            <a:pPr eaLnBrk="1" hangingPunct="1"/>
            <a:r>
              <a:rPr lang="zh-CN" altLang="en-US" sz="3600" b="1" dirty="0">
                <a:solidFill>
                  <a:schemeClr val="tx1"/>
                </a:solidFill>
                <a:latin typeface="黑体" panose="02010609060101010101" pitchFamily="49" charset="-122"/>
                <a:ea typeface="黑体" panose="02010609060101010101" pitchFamily="49" charset="-122"/>
              </a:rPr>
              <a:t>常用图像文件格式</a:t>
            </a:r>
            <a:endParaRPr lang="zh-CN" altLang="en-US" sz="3600" b="1" dirty="0">
              <a:solidFill>
                <a:schemeClr val="tx1"/>
              </a:solidFill>
              <a:latin typeface="黑体" panose="02010609060101010101" pitchFamily="49" charset="-122"/>
              <a:ea typeface="黑体" panose="02010609060101010101" pitchFamily="49" charset="-122"/>
            </a:endParaRPr>
          </a:p>
        </p:txBody>
      </p:sp>
      <p:grpSp>
        <p:nvGrpSpPr>
          <p:cNvPr id="299011" name="Group 3"/>
          <p:cNvGrpSpPr/>
          <p:nvPr/>
        </p:nvGrpSpPr>
        <p:grpSpPr>
          <a:xfrm>
            <a:off x="1644066" y="1184218"/>
            <a:ext cx="9444975" cy="5269381"/>
            <a:chOff x="2050" y="885"/>
            <a:chExt cx="8676" cy="4611"/>
          </a:xfrm>
        </p:grpSpPr>
        <p:sp>
          <p:nvSpPr>
            <p:cNvPr id="25605" name="Rectangle 4"/>
            <p:cNvSpPr/>
            <p:nvPr/>
          </p:nvSpPr>
          <p:spPr>
            <a:xfrm>
              <a:off x="2050" y="885"/>
              <a:ext cx="7440" cy="4436"/>
            </a:xfrm>
            <a:prstGeom prst="rect">
              <a:avLst/>
            </a:prstGeom>
            <a:noFill/>
            <a:ln w="9525">
              <a:noFill/>
            </a:ln>
          </p:spPr>
          <p:txBody>
            <a:bodyPr lIns="64008" tIns="32004" rIns="64008" bIns="32004">
              <a:spAutoFit/>
            </a:bodyPr>
            <a:lstStyle/>
            <a:p>
              <a:pPr defTabSz="640080" eaLnBrk="0" hangingPunct="0">
                <a:spcBef>
                  <a:spcPct val="50000"/>
                </a:spcBef>
                <a:buChar char="•"/>
              </a:pPr>
              <a:r>
                <a:rPr lang="en-US" altLang="zh-CN" sz="2200" b="1" dirty="0">
                  <a:solidFill>
                    <a:srgbClr val="A50021"/>
                  </a:solidFill>
                  <a:latin typeface="宋体" panose="02010600030101010101" pitchFamily="2" charset="-122"/>
                </a:rPr>
                <a:t>BMP</a:t>
              </a:r>
              <a:r>
                <a:rPr lang="zh-CN" altLang="en-US" sz="2200" b="1" dirty="0">
                  <a:solidFill>
                    <a:srgbClr val="A50021"/>
                  </a:solidFill>
                  <a:latin typeface="宋体" panose="02010600030101010101" pitchFamily="2" charset="-122"/>
                </a:rPr>
                <a:t>和</a:t>
              </a:r>
              <a:r>
                <a:rPr lang="en-US" altLang="zh-CN" sz="2200" b="1" dirty="0">
                  <a:solidFill>
                    <a:srgbClr val="A50021"/>
                  </a:solidFill>
                  <a:latin typeface="宋体" panose="02010600030101010101" pitchFamily="2" charset="-122"/>
                </a:rPr>
                <a:t>DIB</a:t>
              </a:r>
              <a:r>
                <a:rPr lang="zh-CN" altLang="en-US" sz="2200" b="1" dirty="0">
                  <a:solidFill>
                    <a:srgbClr val="A50021"/>
                  </a:solidFill>
                  <a:latin typeface="宋体" panose="02010600030101010101" pitchFamily="2" charset="-122"/>
                </a:rPr>
                <a:t>格式文件</a:t>
              </a:r>
              <a:endParaRPr lang="zh-CN" altLang="en-US" sz="2200" b="1" dirty="0">
                <a:solidFill>
                  <a:srgbClr val="A50021"/>
                </a:solidFill>
                <a:latin typeface="宋体" panose="02010600030101010101" pitchFamily="2" charset="-122"/>
              </a:endParaRPr>
            </a:p>
            <a:p>
              <a:pPr defTabSz="640080" eaLnBrk="0" hangingPunct="0">
                <a:spcBef>
                  <a:spcPct val="35000"/>
                </a:spcBef>
              </a:pPr>
              <a:r>
                <a:rPr lang="zh-CN" altLang="en-US" sz="2200" b="1" dirty="0">
                  <a:latin typeface="宋体" panose="02010600030101010101" pitchFamily="2" charset="-122"/>
                </a:rPr>
                <a:t>  与设备无关的位图格式文件，</a:t>
              </a:r>
              <a:r>
                <a:rPr lang="en-US" altLang="zh-CN" sz="2200" b="1" dirty="0">
                  <a:latin typeface="宋体" panose="02010600030101010101" pitchFamily="2" charset="-122"/>
                </a:rPr>
                <a:t>Windows</a:t>
              </a:r>
              <a:r>
                <a:rPr lang="zh-CN" altLang="en-US" sz="2200" b="1" dirty="0">
                  <a:latin typeface="宋体" panose="02010600030101010101" pitchFamily="2" charset="-122"/>
                </a:rPr>
                <a:t>环境中经常使用。</a:t>
              </a:r>
              <a:endParaRPr lang="en-US" altLang="zh-CN" sz="2200" b="1" dirty="0">
                <a:latin typeface="宋体" panose="02010600030101010101" pitchFamily="2" charset="-122"/>
              </a:endParaRPr>
            </a:p>
            <a:p>
              <a:pPr defTabSz="640080" eaLnBrk="0" hangingPunct="0">
                <a:spcBef>
                  <a:spcPct val="50000"/>
                </a:spcBef>
                <a:buChar char="•"/>
              </a:pPr>
              <a:r>
                <a:rPr lang="en-US" altLang="zh-CN" sz="2200" b="1" dirty="0">
                  <a:solidFill>
                    <a:srgbClr val="A50021"/>
                  </a:solidFill>
                  <a:latin typeface="宋体" panose="02010600030101010101" pitchFamily="2" charset="-122"/>
                </a:rPr>
                <a:t>GIF</a:t>
              </a:r>
              <a:r>
                <a:rPr lang="zh-CN" altLang="en-US" sz="2200" b="1" dirty="0">
                  <a:solidFill>
                    <a:srgbClr val="A50021"/>
                  </a:solidFill>
                  <a:latin typeface="宋体" panose="02010600030101010101" pitchFamily="2" charset="-122"/>
                </a:rPr>
                <a:t>格式文件</a:t>
              </a:r>
              <a:endParaRPr lang="zh-CN" altLang="en-US" sz="2200" b="1" dirty="0">
                <a:solidFill>
                  <a:srgbClr val="A50021"/>
                </a:solidFill>
                <a:latin typeface="宋体" panose="02010600030101010101" pitchFamily="2" charset="-122"/>
              </a:endParaRPr>
            </a:p>
            <a:p>
              <a:pPr defTabSz="640080" eaLnBrk="0" hangingPunct="0">
                <a:spcBef>
                  <a:spcPct val="35000"/>
                </a:spcBef>
              </a:pPr>
              <a:r>
                <a:rPr lang="zh-CN" altLang="en-US" sz="2200" b="1" dirty="0">
                  <a:latin typeface="宋体" panose="02010600030101010101" pitchFamily="2" charset="-122"/>
                </a:rPr>
                <a:t>  </a:t>
              </a:r>
              <a:r>
                <a:rPr lang="en-US" altLang="zh-CN" sz="2200" b="1" dirty="0">
                  <a:latin typeface="Times New Roman" panose="02020603050405020304" pitchFamily="18" charset="0"/>
                </a:rPr>
                <a:t>Internet</a:t>
              </a:r>
              <a:r>
                <a:rPr lang="zh-CN" altLang="en-US" sz="2200" b="1" dirty="0">
                  <a:latin typeface="Times New Roman" panose="02020603050405020304" pitchFamily="18" charset="0"/>
                </a:rPr>
                <a:t>上的重要文件格式之一，最大不超过</a:t>
              </a:r>
              <a:r>
                <a:rPr lang="en-US" altLang="zh-CN" sz="2200" b="1" dirty="0">
                  <a:latin typeface="Times New Roman" panose="02020603050405020304" pitchFamily="18" charset="0"/>
                </a:rPr>
                <a:t>64 KB</a:t>
              </a:r>
              <a:r>
                <a:rPr lang="zh-CN" altLang="en-US" sz="2200" b="1" dirty="0">
                  <a:latin typeface="Times New Roman" panose="02020603050405020304" pitchFamily="18" charset="0"/>
                </a:rPr>
                <a:t>，</a:t>
              </a:r>
              <a:endParaRPr lang="zh-CN" altLang="en-US" sz="2200" b="1" dirty="0">
                <a:latin typeface="Times New Roman" panose="02020603050405020304" pitchFamily="18" charset="0"/>
              </a:endParaRPr>
            </a:p>
            <a:p>
              <a:pPr defTabSz="640080" eaLnBrk="0" hangingPunct="0">
                <a:spcBef>
                  <a:spcPct val="35000"/>
                </a:spcBef>
              </a:pPr>
              <a:r>
                <a:rPr lang="zh-CN" altLang="en-US" sz="2200" b="1" dirty="0">
                  <a:latin typeface="Times New Roman" panose="02020603050405020304" pitchFamily="18" charset="0"/>
                </a:rPr>
                <a:t>     </a:t>
              </a:r>
              <a:r>
                <a:rPr lang="en-US" altLang="zh-CN" sz="2200" b="1" dirty="0">
                  <a:latin typeface="Times New Roman" panose="02020603050405020304" pitchFamily="18" charset="0"/>
                </a:rPr>
                <a:t>256</a:t>
              </a:r>
              <a:r>
                <a:rPr lang="zh-CN" altLang="en-US" sz="2200" b="1" dirty="0">
                  <a:latin typeface="Times New Roman" panose="02020603050405020304" pitchFamily="18" charset="0"/>
                </a:rPr>
                <a:t>色以内</a:t>
              </a:r>
              <a:r>
                <a:rPr lang="zh-CN" altLang="en-US" sz="2200" b="1" dirty="0">
                  <a:latin typeface="宋体" panose="02010600030101010101" pitchFamily="2" charset="-122"/>
                </a:rPr>
                <a:t>，</a:t>
              </a:r>
              <a:r>
                <a:rPr lang="zh-CN" altLang="en-US" sz="2200" b="1" dirty="0">
                  <a:latin typeface="Times New Roman" panose="02020603050405020304" pitchFamily="18" charset="0"/>
                </a:rPr>
                <a:t>压缩比较高，与设备无关。</a:t>
              </a:r>
              <a:endParaRPr lang="zh-CN" altLang="en-US" sz="2200" b="1" dirty="0">
                <a:latin typeface="Times New Roman" panose="02020603050405020304" pitchFamily="18" charset="0"/>
              </a:endParaRPr>
            </a:p>
            <a:p>
              <a:pPr defTabSz="640080" eaLnBrk="0" hangingPunct="0">
                <a:spcBef>
                  <a:spcPct val="35000"/>
                </a:spcBef>
                <a:buChar char="•"/>
              </a:pPr>
              <a:r>
                <a:rPr lang="en-US" altLang="zh-CN" sz="2200" b="1" dirty="0">
                  <a:solidFill>
                    <a:srgbClr val="A50021"/>
                  </a:solidFill>
                  <a:latin typeface="宋体" panose="02010600030101010101" pitchFamily="2" charset="-122"/>
                </a:rPr>
                <a:t>JPEG</a:t>
              </a:r>
              <a:r>
                <a:rPr lang="zh-CN" altLang="en-US" sz="2200" b="1" dirty="0">
                  <a:solidFill>
                    <a:srgbClr val="A50021"/>
                  </a:solidFill>
                  <a:latin typeface="宋体" panose="02010600030101010101" pitchFamily="2" charset="-122"/>
                </a:rPr>
                <a:t>格式文件（</a:t>
              </a:r>
              <a:r>
                <a:rPr lang="en-US" altLang="zh-CN" sz="2200" b="1" dirty="0">
                  <a:solidFill>
                    <a:srgbClr val="A50021"/>
                  </a:solidFill>
                  <a:latin typeface="宋体" panose="02010600030101010101" pitchFamily="2" charset="-122"/>
                </a:rPr>
                <a:t>.JPG</a:t>
              </a:r>
              <a:r>
                <a:rPr lang="zh-CN" altLang="en-US" sz="2200" b="1" dirty="0">
                  <a:solidFill>
                    <a:srgbClr val="A50021"/>
                  </a:solidFill>
                  <a:latin typeface="宋体" panose="02010600030101010101" pitchFamily="2" charset="-122"/>
                </a:rPr>
                <a:t>） </a:t>
              </a:r>
              <a:endParaRPr lang="zh-CN" altLang="en-US" sz="2200" b="1" dirty="0">
                <a:solidFill>
                  <a:srgbClr val="A50021"/>
                </a:solidFill>
                <a:latin typeface="宋体" panose="02010600030101010101" pitchFamily="2" charset="-122"/>
              </a:endParaRPr>
            </a:p>
            <a:p>
              <a:pPr defTabSz="640080" eaLnBrk="0" hangingPunct="0">
                <a:spcBef>
                  <a:spcPct val="35000"/>
                </a:spcBef>
              </a:pPr>
              <a:r>
                <a:rPr lang="zh-CN" altLang="en-US" sz="2200" b="1" dirty="0">
                  <a:latin typeface="宋体" panose="02010600030101010101" pitchFamily="2" charset="-122"/>
                </a:rPr>
                <a:t>  </a:t>
              </a:r>
              <a:r>
                <a:rPr lang="zh-CN" altLang="en-US" sz="2200" b="1" dirty="0">
                  <a:latin typeface="Times New Roman" panose="02020603050405020304" pitchFamily="18" charset="0"/>
                </a:rPr>
                <a:t>利用</a:t>
              </a:r>
              <a:r>
                <a:rPr lang="en-US" altLang="zh-CN" sz="2200" b="1" dirty="0">
                  <a:latin typeface="Times New Roman" panose="02020603050405020304" pitchFamily="18" charset="0"/>
                </a:rPr>
                <a:t>JPEG</a:t>
              </a:r>
              <a:r>
                <a:rPr lang="zh-CN" altLang="en-US" sz="2200" b="1" dirty="0">
                  <a:latin typeface="Times New Roman" panose="02020603050405020304" pitchFamily="18" charset="0"/>
                </a:rPr>
                <a:t>方法压缩</a:t>
              </a:r>
              <a:r>
                <a:rPr lang="en-US" altLang="zh-CN" sz="2200" b="1" dirty="0">
                  <a:latin typeface="Times New Roman" panose="02020603050405020304" pitchFamily="18" charset="0"/>
                </a:rPr>
                <a:t>, Internet</a:t>
              </a:r>
              <a:r>
                <a:rPr lang="zh-CN" altLang="en-US" sz="2200" b="1" dirty="0">
                  <a:latin typeface="Times New Roman" panose="02020603050405020304" pitchFamily="18" charset="0"/>
                </a:rPr>
                <a:t>上重要文件格式之一，</a:t>
              </a:r>
              <a:endParaRPr lang="zh-CN" altLang="en-US" sz="2200" b="1" dirty="0">
                <a:latin typeface="Times New Roman" panose="02020603050405020304" pitchFamily="18" charset="0"/>
              </a:endParaRPr>
            </a:p>
            <a:p>
              <a:pPr defTabSz="640080" eaLnBrk="0" hangingPunct="0">
                <a:spcBef>
                  <a:spcPct val="35000"/>
                </a:spcBef>
              </a:pPr>
              <a:r>
                <a:rPr lang="zh-CN" altLang="en-US" sz="2200" b="1" dirty="0">
                  <a:latin typeface="Times New Roman" panose="02020603050405020304" pitchFamily="18" charset="0"/>
                </a:rPr>
                <a:t>    适用于处理</a:t>
              </a:r>
              <a:r>
                <a:rPr lang="en-US" altLang="zh-CN" sz="2200" b="1" dirty="0">
                  <a:latin typeface="Times New Roman" panose="02020603050405020304" pitchFamily="18" charset="0"/>
                </a:rPr>
                <a:t>256</a:t>
              </a:r>
              <a:r>
                <a:rPr lang="zh-CN" altLang="en-US" sz="2200" b="1" dirty="0">
                  <a:latin typeface="Times New Roman" panose="02020603050405020304" pitchFamily="18" charset="0"/>
                </a:rPr>
                <a:t>色以上、大幅面图像。</a:t>
              </a:r>
              <a:endParaRPr lang="zh-CN" altLang="en-US" sz="2200" b="1" dirty="0">
                <a:latin typeface="Times New Roman" panose="02020603050405020304" pitchFamily="18" charset="0"/>
              </a:endParaRPr>
            </a:p>
            <a:p>
              <a:pPr defTabSz="640080" eaLnBrk="0" hangingPunct="0">
                <a:spcBef>
                  <a:spcPct val="50000"/>
                </a:spcBef>
                <a:buChar char="•"/>
              </a:pPr>
              <a:r>
                <a:rPr lang="en-US" altLang="zh-CN" sz="2200" b="1" dirty="0">
                  <a:solidFill>
                    <a:srgbClr val="A50021"/>
                  </a:solidFill>
                  <a:latin typeface="宋体" panose="02010600030101010101" pitchFamily="2" charset="-122"/>
                </a:rPr>
                <a:t>WMF</a:t>
              </a:r>
              <a:r>
                <a:rPr lang="zh-CN" altLang="en-US" sz="2200" b="1" dirty="0">
                  <a:solidFill>
                    <a:srgbClr val="A50021"/>
                  </a:solidFill>
                  <a:latin typeface="宋体" panose="02010600030101010101" pitchFamily="2" charset="-122"/>
                </a:rPr>
                <a:t>格式文件 </a:t>
              </a:r>
              <a:endParaRPr lang="zh-CN" altLang="en-US" sz="2200" b="1" dirty="0">
                <a:solidFill>
                  <a:srgbClr val="A50021"/>
                </a:solidFill>
                <a:latin typeface="宋体" panose="02010600030101010101" pitchFamily="2" charset="-122"/>
              </a:endParaRPr>
            </a:p>
            <a:p>
              <a:pPr defTabSz="640080" eaLnBrk="0" hangingPunct="0">
                <a:spcBef>
                  <a:spcPct val="35000"/>
                </a:spcBef>
              </a:pPr>
              <a:r>
                <a:rPr lang="zh-CN" altLang="en-US" sz="2200" b="1" dirty="0">
                  <a:latin typeface="Times New Roman" panose="02020603050405020304" pitchFamily="18" charset="0"/>
                </a:rPr>
                <a:t>    位图与矢量图的混合体</a:t>
              </a:r>
              <a:r>
                <a:rPr lang="en-US" altLang="zh-CN" sz="2200" b="1" dirty="0">
                  <a:latin typeface="Times New Roman" panose="02020603050405020304" pitchFamily="18" charset="0"/>
                </a:rPr>
                <a:t>, Windows</a:t>
              </a:r>
              <a:r>
                <a:rPr lang="zh-CN" altLang="en-US" sz="2200" b="1" dirty="0">
                  <a:latin typeface="Times New Roman" panose="02020603050405020304" pitchFamily="18" charset="0"/>
                </a:rPr>
                <a:t>中许多剪贴画图像</a:t>
              </a:r>
              <a:endParaRPr lang="zh-CN" altLang="en-US" sz="2200" b="1" dirty="0">
                <a:latin typeface="Times New Roman" panose="02020603050405020304" pitchFamily="18" charset="0"/>
              </a:endParaRPr>
            </a:p>
            <a:p>
              <a:pPr defTabSz="640080" eaLnBrk="0" hangingPunct="0">
                <a:spcBef>
                  <a:spcPct val="35000"/>
                </a:spcBef>
              </a:pPr>
              <a:r>
                <a:rPr lang="zh-CN" altLang="en-US" sz="2200" b="1" dirty="0">
                  <a:latin typeface="Times New Roman" panose="02020603050405020304" pitchFamily="18" charset="0"/>
                </a:rPr>
                <a:t>    是以该格式存储的。</a:t>
              </a:r>
              <a:r>
                <a:rPr lang="zh-CN" altLang="en-US" sz="2200" b="1" dirty="0">
                  <a:latin typeface="宋体" panose="02010600030101010101" pitchFamily="2" charset="-122"/>
                </a:rPr>
                <a:t>广泛应用于桌面出版印刷领域。</a:t>
              </a:r>
              <a:r>
                <a:rPr lang="zh-CN" altLang="en-US" sz="2200" dirty="0">
                  <a:latin typeface="Times New Roman" panose="02020603050405020304" pitchFamily="18" charset="0"/>
                </a:rPr>
                <a:t> </a:t>
              </a:r>
              <a:r>
                <a:rPr lang="zh-CN" altLang="en-US" sz="2200" dirty="0">
                  <a:latin typeface="宋体" panose="02010600030101010101" pitchFamily="2" charset="-122"/>
                </a:rPr>
                <a:t>   </a:t>
              </a:r>
              <a:r>
                <a:rPr lang="zh-CN" altLang="en-US" sz="2200" dirty="0">
                  <a:latin typeface="Times New Roman" panose="02020603050405020304" pitchFamily="18" charset="0"/>
                </a:rPr>
                <a:t> </a:t>
              </a:r>
              <a:endParaRPr lang="zh-CN" altLang="en-US" sz="2200" dirty="0">
                <a:latin typeface="Times New Roman" panose="02020603050405020304" pitchFamily="18" charset="0"/>
              </a:endParaRPr>
            </a:p>
          </p:txBody>
        </p:sp>
        <p:pic>
          <p:nvPicPr>
            <p:cNvPr id="25606" name="Picture 5" descr="PE06270_"/>
            <p:cNvPicPr>
              <a:picLocks noChangeAspect="1"/>
            </p:cNvPicPr>
            <p:nvPr/>
          </p:nvPicPr>
          <p:blipFill>
            <a:blip r:embed="rId1"/>
            <a:stretch>
              <a:fillRect/>
            </a:stretch>
          </p:blipFill>
          <p:spPr>
            <a:xfrm>
              <a:off x="9611" y="4522"/>
              <a:ext cx="1115" cy="974"/>
            </a:xfrm>
            <a:prstGeom prst="rect">
              <a:avLst/>
            </a:prstGeom>
            <a:noFill/>
            <a:ln w="9525">
              <a:noFill/>
            </a:ln>
          </p:spPr>
        </p:pic>
      </p:grpSp>
      <p:pic>
        <p:nvPicPr>
          <p:cNvPr id="299014" name="Picture 6" descr="BD10107_"/>
          <p:cNvPicPr>
            <a:picLocks noChangeAspect="1" noChangeArrowheads="1"/>
          </p:cNvPicPr>
          <p:nvPr/>
        </p:nvPicPr>
        <p:blipFill>
          <a:blip r:embed="rId2"/>
          <a:srcRect/>
          <a:stretch>
            <a:fillRect/>
          </a:stretch>
        </p:blipFill>
        <p:spPr bwMode="auto">
          <a:xfrm>
            <a:off x="9988550" y="1183958"/>
            <a:ext cx="1225550" cy="1104900"/>
          </a:xfrm>
          <a:prstGeom prst="rect">
            <a:avLst/>
          </a:prstGeom>
          <a:gradFill rotWithShape="0">
            <a:gsLst>
              <a:gs pos="0">
                <a:schemeClr val="bg1"/>
              </a:gs>
              <a:gs pos="5000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chemeClr val="bg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90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9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4229735" y="0"/>
            <a:ext cx="5128895" cy="706120"/>
          </a:xfrm>
        </p:spPr>
        <p:txBody>
          <a:bodyPr vert="horz" wrap="square" lIns="0" tIns="45720" rIns="0" bIns="0" anchor="b"/>
          <a:lstStyle/>
          <a:p>
            <a:pPr eaLnBrk="1" hangingPunct="1"/>
            <a:r>
              <a:rPr lang="zh-CN" altLang="en-US" sz="3600" b="1" dirty="0">
                <a:solidFill>
                  <a:schemeClr val="tx1"/>
                </a:solidFill>
                <a:latin typeface="黑体" panose="02010609060101010101" pitchFamily="49" charset="-122"/>
                <a:ea typeface="黑体" panose="02010609060101010101" pitchFamily="49" charset="-122"/>
              </a:rPr>
              <a:t>图像数据的获取</a:t>
            </a:r>
            <a:endParaRPr lang="zh-CN" altLang="en-US" sz="3600" b="1" dirty="0">
              <a:solidFill>
                <a:schemeClr val="tx1"/>
              </a:solidFill>
              <a:latin typeface="黑体" panose="02010609060101010101" pitchFamily="49" charset="-122"/>
              <a:ea typeface="黑体" panose="02010609060101010101" pitchFamily="49" charset="-122"/>
            </a:endParaRPr>
          </a:p>
        </p:txBody>
      </p:sp>
      <p:sp>
        <p:nvSpPr>
          <p:cNvPr id="26629" name="Rectangle 4"/>
          <p:cNvSpPr/>
          <p:nvPr/>
        </p:nvSpPr>
        <p:spPr>
          <a:xfrm>
            <a:off x="936625" y="1335405"/>
            <a:ext cx="10318750" cy="4998085"/>
          </a:xfrm>
          <a:prstGeom prst="rect">
            <a:avLst/>
          </a:prstGeom>
          <a:noFill/>
          <a:ln w="9525">
            <a:noFill/>
          </a:ln>
        </p:spPr>
        <p:txBody>
          <a:bodyPr wrap="square" lIns="64008" tIns="32004" rIns="64008" bIns="32004">
            <a:spAutoFit/>
          </a:bodyPr>
          <a:lstStyle/>
          <a:p>
            <a:pPr defTabSz="640080" eaLnBrk="0" fontAlgn="auto" hangingPunct="0">
              <a:lnSpc>
                <a:spcPct val="125000"/>
              </a:lnSpc>
              <a:spcBef>
                <a:spcPct val="50000"/>
              </a:spcBef>
              <a:buChar char="•"/>
            </a:pPr>
            <a:r>
              <a:rPr lang="zh-CN" altLang="en-US" sz="2400" b="1" dirty="0">
                <a:solidFill>
                  <a:srgbClr val="A50021"/>
                </a:solidFill>
                <a:latin typeface="黑体" panose="02010609060101010101" pitchFamily="49" charset="-122"/>
                <a:ea typeface="黑体" panose="02010609060101010101" pitchFamily="49" charset="-122"/>
              </a:rPr>
              <a:t>利用图像处理软件和现成的图像库</a:t>
            </a:r>
            <a:endParaRPr lang="zh-CN" altLang="en-US" sz="2400" b="1" dirty="0">
              <a:solidFill>
                <a:srgbClr val="A50021"/>
              </a:solidFill>
              <a:latin typeface="黑体" panose="02010609060101010101" pitchFamily="49" charset="-122"/>
              <a:ea typeface="黑体" panose="02010609060101010101" pitchFamily="49" charset="-122"/>
            </a:endParaRPr>
          </a:p>
          <a:p>
            <a:pPr defTabSz="640080" eaLnBrk="0" fontAlgn="auto" hangingPunct="0">
              <a:lnSpc>
                <a:spcPct val="125000"/>
              </a:lnSpc>
              <a:spcBef>
                <a:spcPct val="35000"/>
              </a:spcBef>
            </a:pPr>
            <a:r>
              <a:rPr lang="zh-CN" altLang="en-US" sz="2400" b="1" dirty="0">
                <a:latin typeface="宋体" panose="02010600030101010101" pitchFamily="2" charset="-122"/>
              </a:rPr>
              <a:t> 最常用的是</a:t>
            </a:r>
            <a:r>
              <a:rPr lang="en-US" altLang="zh-CN" sz="2400" b="1" dirty="0">
                <a:latin typeface="宋体" panose="02010600030101010101" pitchFamily="2" charset="-122"/>
              </a:rPr>
              <a:t>Photoshop,</a:t>
            </a:r>
            <a:r>
              <a:rPr lang="zh-CN" altLang="en-US" sz="2400" b="1" dirty="0">
                <a:latin typeface="宋体" panose="02010600030101010101" pitchFamily="2" charset="-122"/>
              </a:rPr>
              <a:t>可以绘图</a:t>
            </a:r>
            <a:r>
              <a:rPr lang="en-US" altLang="zh-CN" sz="2400" b="1" dirty="0">
                <a:latin typeface="宋体" panose="02010600030101010101" pitchFamily="2" charset="-122"/>
              </a:rPr>
              <a:t>,</a:t>
            </a:r>
            <a:r>
              <a:rPr lang="zh-CN" altLang="en-US" sz="2400" b="1" dirty="0">
                <a:latin typeface="宋体" panose="02010600030101010101" pitchFamily="2" charset="-122"/>
              </a:rPr>
              <a:t>也可以编辑来自网络、</a:t>
            </a:r>
            <a:r>
              <a:rPr lang="en-US" altLang="zh-CN" sz="2400" b="1" dirty="0">
                <a:latin typeface="宋体" panose="02010600030101010101" pitchFamily="2" charset="-122"/>
              </a:rPr>
              <a:t>CD-ROM</a:t>
            </a:r>
            <a:r>
              <a:rPr lang="zh-CN" altLang="en-US" sz="2400" b="1" dirty="0">
                <a:latin typeface="宋体" panose="02010600030101010101" pitchFamily="2" charset="-122"/>
              </a:rPr>
              <a:t>光盘上存储的图像库</a:t>
            </a:r>
            <a:endParaRPr lang="zh-CN" altLang="en-US" sz="2400" b="1" dirty="0">
              <a:latin typeface="宋体" panose="02010600030101010101" pitchFamily="2" charset="-122"/>
            </a:endParaRPr>
          </a:p>
          <a:p>
            <a:pPr defTabSz="640080" eaLnBrk="0" fontAlgn="auto" hangingPunct="0">
              <a:lnSpc>
                <a:spcPct val="125000"/>
              </a:lnSpc>
              <a:spcBef>
                <a:spcPct val="35000"/>
              </a:spcBef>
            </a:pPr>
            <a:r>
              <a:rPr lang="zh-CN" altLang="en-US" sz="2400" b="1" dirty="0">
                <a:latin typeface="宋体" panose="02010600030101010101" pitchFamily="2" charset="-122"/>
              </a:rPr>
              <a:t>  </a:t>
            </a:r>
            <a:r>
              <a:rPr lang="zh-CN" altLang="en-US" sz="2400" b="1" dirty="0">
                <a:latin typeface="Times New Roman" panose="02020603050405020304" pitchFamily="18" charset="0"/>
              </a:rPr>
              <a:t>“</a:t>
            </a:r>
            <a:r>
              <a:rPr lang="zh-CN" altLang="en-US" sz="2400" b="1" dirty="0">
                <a:latin typeface="宋体" panose="02010600030101010101" pitchFamily="2" charset="-122"/>
              </a:rPr>
              <a:t>画图</a:t>
            </a:r>
            <a:r>
              <a:rPr lang="zh-CN" altLang="en-US" sz="2400" b="1" dirty="0">
                <a:latin typeface="Times New Roman" panose="02020603050405020304" pitchFamily="18" charset="0"/>
              </a:rPr>
              <a:t>”</a:t>
            </a:r>
            <a:r>
              <a:rPr lang="zh-CN" altLang="en-US" sz="2400" b="1" dirty="0">
                <a:latin typeface="宋体" panose="02010600030101010101" pitchFamily="2" charset="-122"/>
              </a:rPr>
              <a:t>程序可以获取屏幕界面</a:t>
            </a:r>
            <a:endParaRPr lang="zh-CN" altLang="en-US" sz="2400" b="1" dirty="0">
              <a:latin typeface="宋体" panose="02010600030101010101" pitchFamily="2" charset="-122"/>
            </a:endParaRPr>
          </a:p>
          <a:p>
            <a:pPr defTabSz="640080" eaLnBrk="0" fontAlgn="auto" hangingPunct="0">
              <a:lnSpc>
                <a:spcPct val="125000"/>
              </a:lnSpc>
              <a:spcBef>
                <a:spcPct val="50000"/>
              </a:spcBef>
              <a:buChar char="•"/>
            </a:pPr>
            <a:r>
              <a:rPr lang="zh-CN" altLang="en-US" sz="2400" b="1" dirty="0">
                <a:solidFill>
                  <a:srgbClr val="A50021"/>
                </a:solidFill>
                <a:latin typeface="黑体" panose="02010609060101010101" pitchFamily="49" charset="-122"/>
                <a:ea typeface="黑体" panose="02010609060101010101" pitchFamily="49" charset="-122"/>
              </a:rPr>
              <a:t>利用数字化设备获取</a:t>
            </a:r>
            <a:endParaRPr lang="zh-CN" altLang="en-US" sz="2400" b="1" dirty="0">
              <a:solidFill>
                <a:srgbClr val="A50021"/>
              </a:solidFill>
              <a:latin typeface="黑体" panose="02010609060101010101" pitchFamily="49" charset="-122"/>
              <a:ea typeface="黑体" panose="02010609060101010101" pitchFamily="49" charset="-122"/>
            </a:endParaRPr>
          </a:p>
          <a:p>
            <a:pPr defTabSz="640080" eaLnBrk="0" fontAlgn="auto" hangingPunct="0">
              <a:lnSpc>
                <a:spcPct val="125000"/>
              </a:lnSpc>
              <a:spcBef>
                <a:spcPct val="35000"/>
              </a:spcBef>
            </a:pPr>
            <a:r>
              <a:rPr lang="zh-CN" altLang="en-US" sz="2400" b="1" dirty="0">
                <a:latin typeface="宋体" panose="02010600030101010101" pitchFamily="2" charset="-122"/>
              </a:rPr>
              <a:t>  数码相机、数字摄象机，将拍摄的自然界景物按数字格式存储通过连接转换转换成计算机中的图像和影像</a:t>
            </a:r>
            <a:r>
              <a:rPr lang="zh-CN" altLang="en-US" sz="2400" b="1" dirty="0">
                <a:latin typeface="宋体" panose="02010600030101010101" pitchFamily="2" charset="-122"/>
              </a:rPr>
              <a:t>文件。</a:t>
            </a:r>
            <a:endParaRPr lang="zh-CN" altLang="en-US" sz="2400" b="1" dirty="0">
              <a:latin typeface="Times New Roman" panose="02020603050405020304" pitchFamily="18" charset="0"/>
            </a:endParaRPr>
          </a:p>
          <a:p>
            <a:pPr defTabSz="640080" eaLnBrk="0" fontAlgn="auto" hangingPunct="0">
              <a:lnSpc>
                <a:spcPct val="125000"/>
              </a:lnSpc>
              <a:spcBef>
                <a:spcPct val="35000"/>
              </a:spcBef>
            </a:pPr>
            <a:r>
              <a:rPr lang="zh-CN" altLang="en-US" sz="2400" b="1" dirty="0">
                <a:latin typeface="Times New Roman" panose="02020603050405020304" pitchFamily="18" charset="0"/>
              </a:rPr>
              <a:t>    扫描仪将照片、艺术作品转换成数字图像文件。</a:t>
            </a:r>
            <a:endParaRPr lang="zh-CN" altLang="en-US" sz="2400" b="1" dirty="0">
              <a:latin typeface="Times New Roman" panose="02020603050405020304" pitchFamily="18" charset="0"/>
            </a:endParaRPr>
          </a:p>
          <a:p>
            <a:pPr defTabSz="640080" eaLnBrk="0" fontAlgn="auto" hangingPunct="0">
              <a:lnSpc>
                <a:spcPct val="125000"/>
              </a:lnSpc>
              <a:spcBef>
                <a:spcPct val="35000"/>
              </a:spcBef>
            </a:pPr>
            <a:r>
              <a:rPr lang="zh-CN" altLang="en-US" sz="2200" b="1" dirty="0">
                <a:latin typeface="Times New Roman" panose="02020603050405020304" pitchFamily="18" charset="0"/>
              </a:rPr>
              <a:t>    </a:t>
            </a:r>
            <a:endParaRPr lang="zh-CN" altLang="en-US" sz="2200" dirty="0">
              <a:latin typeface="Times New Roman" panose="02020603050405020304" pitchFamily="18"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59899" y="34925"/>
            <a:ext cx="7102791" cy="645160"/>
          </a:xfrm>
          <a:prstGeom prst="rect">
            <a:avLst/>
          </a:prstGeom>
          <a:noFill/>
        </p:spPr>
        <p:txBody>
          <a:bodyPr wrap="square" rtlCol="0">
            <a:spAutoFit/>
          </a:bodyPr>
          <a:lstStyle/>
          <a:p>
            <a:r>
              <a:rPr lang="zh-CN" altLang="en-US" sz="3600" b="1" dirty="0"/>
              <a:t>三、视频格式</a:t>
            </a:r>
            <a:endParaRPr lang="zh-CN" altLang="en-US" sz="3600" b="1" dirty="0"/>
          </a:p>
        </p:txBody>
      </p:sp>
      <p:sp>
        <p:nvSpPr>
          <p:cNvPr id="5" name="文本框 4"/>
          <p:cNvSpPr txBox="1"/>
          <p:nvPr/>
        </p:nvSpPr>
        <p:spPr>
          <a:xfrm>
            <a:off x="793940" y="1094740"/>
            <a:ext cx="10621455" cy="2861310"/>
          </a:xfrm>
          <a:prstGeom prst="rect">
            <a:avLst/>
          </a:prstGeom>
          <a:noFill/>
        </p:spPr>
        <p:txBody>
          <a:bodyPr wrap="square" rtlCol="0">
            <a:spAutoFit/>
          </a:bodyPr>
          <a:lstStyle/>
          <a:p>
            <a:pPr marL="285750" indent="-285750" fontAlgn="auto">
              <a:lnSpc>
                <a:spcPct val="150000"/>
              </a:lnSpc>
              <a:buFont typeface="Wingdings" panose="05000000000000000000" charset="0"/>
              <a:buChar char="p"/>
            </a:pPr>
            <a:r>
              <a:rPr lang="zh-CN" altLang="en-US" sz="2400" dirty="0">
                <a:sym typeface="+mn-ea"/>
              </a:rPr>
              <a:t>视频格式实质是视频编码方式，可以分为适合本地播放的本地影像视频和适合在网络中播放的网络流媒体影像视频两大类。尽管后者在播放的稳定性和播放画面质量上可能没有前者优秀，但网络流媒体影像视频的广泛传播性使之正被广泛应用于视频点播、网络演示、远程教育、网络视频广告等互联网信息服务领域。</a:t>
            </a:r>
            <a:endParaRPr lang="zh-CN" alt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59899" y="34925"/>
            <a:ext cx="7102791" cy="645160"/>
          </a:xfrm>
          <a:prstGeom prst="rect">
            <a:avLst/>
          </a:prstGeom>
          <a:noFill/>
        </p:spPr>
        <p:txBody>
          <a:bodyPr wrap="square" rtlCol="0">
            <a:spAutoFit/>
          </a:bodyPr>
          <a:lstStyle/>
          <a:p>
            <a:r>
              <a:rPr lang="zh-CN" altLang="en-US" sz="3600" b="1" dirty="0"/>
              <a:t>视频编码格式</a:t>
            </a:r>
            <a:endParaRPr lang="zh-CN" altLang="en-US" sz="3600" b="1" dirty="0"/>
          </a:p>
        </p:txBody>
      </p:sp>
      <p:sp>
        <p:nvSpPr>
          <p:cNvPr id="5" name="文本框 4"/>
          <p:cNvSpPr txBox="1"/>
          <p:nvPr/>
        </p:nvSpPr>
        <p:spPr>
          <a:xfrm>
            <a:off x="815842" y="1094740"/>
            <a:ext cx="10599553" cy="4523105"/>
          </a:xfrm>
          <a:prstGeom prst="rect">
            <a:avLst/>
          </a:prstGeom>
          <a:noFill/>
        </p:spPr>
        <p:txBody>
          <a:bodyPr wrap="square" rtlCol="0">
            <a:spAutoFit/>
          </a:bodyPr>
          <a:lstStyle/>
          <a:p>
            <a:pPr marL="285750" lvl="0" indent="-285750" fontAlgn="auto">
              <a:lnSpc>
                <a:spcPct val="120000"/>
              </a:lnSpc>
              <a:buFont typeface="Wingdings" panose="05000000000000000000" charset="0"/>
              <a:buChar char="p"/>
            </a:pPr>
            <a:r>
              <a:rPr lang="en-US" altLang="zh-CN" sz="2000" dirty="0"/>
              <a:t>MPEG格式</a:t>
            </a:r>
            <a:endParaRPr lang="en-US" altLang="zh-CN" sz="2000" dirty="0"/>
          </a:p>
          <a:p>
            <a:pPr marL="285750" lvl="0" indent="-285750" fontAlgn="auto">
              <a:lnSpc>
                <a:spcPct val="120000"/>
              </a:lnSpc>
              <a:buFont typeface="Wingdings" panose="05000000000000000000" charset="0"/>
              <a:buChar char="p"/>
            </a:pPr>
            <a:r>
              <a:rPr lang="en-US" altLang="zh-CN" sz="2000" dirty="0"/>
              <a:t>AVI格式、nAVI格式</a:t>
            </a:r>
            <a:endParaRPr lang="en-US" altLang="zh-CN" sz="2000" dirty="0"/>
          </a:p>
          <a:p>
            <a:pPr marL="285750" lvl="0" indent="-285750" fontAlgn="auto">
              <a:lnSpc>
                <a:spcPct val="120000"/>
              </a:lnSpc>
              <a:buFont typeface="Wingdings" panose="05000000000000000000" charset="0"/>
              <a:buChar char="p"/>
            </a:pPr>
            <a:r>
              <a:rPr lang="en-US" altLang="zh-CN" sz="2000" dirty="0"/>
              <a:t>ASF格式</a:t>
            </a:r>
            <a:r>
              <a:rPr lang="zh-CN" altLang="en-US" sz="2000" dirty="0"/>
              <a:t>：</a:t>
            </a:r>
            <a:r>
              <a:rPr lang="zh-CN" altLang="en-US" sz="2000">
                <a:sym typeface="+mn-ea"/>
              </a:rPr>
              <a:t>是Microsoft为了和Real Player竞争而发展出来的一种可以直接在网上观看视频节目的文件压缩格式。</a:t>
            </a:r>
            <a:endParaRPr lang="en-US" altLang="zh-CN" sz="2000" dirty="0"/>
          </a:p>
          <a:p>
            <a:pPr marL="285750" lvl="0" indent="-285750" fontAlgn="auto">
              <a:lnSpc>
                <a:spcPct val="120000"/>
              </a:lnSpc>
              <a:buFont typeface="Wingdings" panose="05000000000000000000" charset="0"/>
              <a:buChar char="p"/>
            </a:pPr>
            <a:r>
              <a:rPr lang="en-US" altLang="zh-CN" sz="2000" dirty="0"/>
              <a:t>MOV格式</a:t>
            </a:r>
            <a:r>
              <a:rPr lang="zh-CN" altLang="en-US" sz="2000" dirty="0"/>
              <a:t>：</a:t>
            </a:r>
            <a:r>
              <a:rPr lang="zh-CN" altLang="en-US" sz="2000">
                <a:sym typeface="+mn-ea"/>
              </a:rPr>
              <a:t>即QuickTime影片格式，它是Apple公司开发的一种音频、视频文件格式，用于存储常用数字媒体类型。</a:t>
            </a:r>
            <a:endParaRPr lang="en-US" altLang="zh-CN" sz="2000" dirty="0"/>
          </a:p>
          <a:p>
            <a:pPr marL="285750" lvl="0" indent="-285750" fontAlgn="auto">
              <a:lnSpc>
                <a:spcPct val="120000"/>
              </a:lnSpc>
              <a:buFont typeface="Wingdings" panose="05000000000000000000" charset="0"/>
              <a:buChar char="p"/>
            </a:pPr>
            <a:r>
              <a:rPr lang="en-US" altLang="zh-CN" sz="2000" dirty="0"/>
              <a:t>WMV格式</a:t>
            </a:r>
            <a:r>
              <a:rPr lang="zh-CN" altLang="en-US" sz="2000" dirty="0"/>
              <a:t>：</a:t>
            </a:r>
            <a:r>
              <a:rPr lang="zh-CN" altLang="en-US" sz="2000">
                <a:sym typeface="+mn-ea"/>
              </a:rPr>
              <a:t>是微软推出的一种流媒体格式，它是在ASF格式升级延伸来的。</a:t>
            </a:r>
            <a:r>
              <a:rPr lang="zh-CN" altLang="en-US" sz="2000">
                <a:sym typeface="+mn-ea"/>
              </a:rPr>
              <a:t>在同等视频质量下，WMV格式的体积非常小，因此很适合在网上播放和传输。</a:t>
            </a:r>
            <a:endParaRPr lang="en-US" altLang="zh-CN" sz="2000" dirty="0"/>
          </a:p>
          <a:p>
            <a:pPr marL="285750" lvl="0" indent="-285750" fontAlgn="auto">
              <a:lnSpc>
                <a:spcPct val="120000"/>
              </a:lnSpc>
              <a:buFont typeface="Wingdings" panose="05000000000000000000" charset="0"/>
              <a:buChar char="p"/>
            </a:pPr>
            <a:r>
              <a:rPr lang="en-US" altLang="zh-CN" sz="2000" dirty="0"/>
              <a:t>RM格式与RMVB格式</a:t>
            </a:r>
            <a:r>
              <a:rPr lang="zh-CN" altLang="en-US" sz="2000" dirty="0"/>
              <a:t>：</a:t>
            </a:r>
            <a:r>
              <a:rPr lang="zh-CN" altLang="en-US" sz="2000">
                <a:sym typeface="+mn-ea"/>
              </a:rPr>
              <a:t>Real Networks公司所制定的音频视频压缩规范，全称为Real Media。</a:t>
            </a:r>
            <a:endParaRPr lang="en-US" altLang="zh-CN" sz="2000" dirty="0"/>
          </a:p>
          <a:p>
            <a:pPr marL="285750" lvl="0" indent="-285750" fontAlgn="auto">
              <a:lnSpc>
                <a:spcPct val="120000"/>
              </a:lnSpc>
              <a:buFont typeface="Wingdings" panose="05000000000000000000" charset="0"/>
              <a:buChar char="p"/>
            </a:pPr>
            <a:r>
              <a:rPr lang="en-US" altLang="zh-CN" sz="2000" dirty="0"/>
              <a:t>FLV/F4V格式</a:t>
            </a:r>
            <a:r>
              <a:rPr lang="zh-CN" altLang="en-US" sz="2000" dirty="0"/>
              <a:t>：</a:t>
            </a:r>
            <a:r>
              <a:rPr lang="zh-CN" altLang="en-US" sz="2000">
                <a:sym typeface="+mn-ea"/>
              </a:rPr>
              <a:t>FLV是Flash Video的简称，也是一种视频流媒体格式。</a:t>
            </a:r>
            <a:endParaRPr lang="en-US" altLang="zh-CN" sz="2000" dirty="0"/>
          </a:p>
          <a:p>
            <a:pPr marL="285750" lvl="0" indent="-285750" fontAlgn="auto">
              <a:lnSpc>
                <a:spcPct val="120000"/>
              </a:lnSpc>
              <a:buFont typeface="Wingdings" panose="05000000000000000000" charset="0"/>
              <a:buChar char="p"/>
            </a:pPr>
            <a:r>
              <a:rPr lang="en-US" altLang="zh-CN" sz="2000" dirty="0"/>
              <a:t>H.264</a:t>
            </a:r>
            <a:r>
              <a:rPr lang="zh-CN" altLang="en-US" sz="2000" dirty="0"/>
              <a:t>（</a:t>
            </a:r>
            <a:r>
              <a:rPr lang="en-US" altLang="zh-CN" sz="2000" dirty="0"/>
              <a:t>AVC</a:t>
            </a:r>
            <a:r>
              <a:rPr lang="zh-CN" altLang="en-US" sz="2000" dirty="0"/>
              <a:t>）：</a:t>
            </a:r>
            <a:r>
              <a:rPr lang="zh-CN" altLang="en-US" sz="2000">
                <a:sym typeface="+mn-ea"/>
              </a:rPr>
              <a:t>与MPEG-2相比，在同样的图像质量条件下，H.264的数据速率只有其1/2左右，压缩比大大提高。通常也称H.264标准为高级视频编码标准（以AVC表示）。</a:t>
            </a:r>
            <a:endParaRPr lang="en-US" altLang="zh-CN"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a:xfrm>
            <a:off x="503555" y="878205"/>
            <a:ext cx="8279765" cy="878205"/>
          </a:xfrm>
        </p:spPr>
        <p:txBody>
          <a:bodyPr vert="horz" wrap="square" lIns="91433" tIns="45716" rIns="91433" bIns="45716" anchor="b"/>
          <a:lstStyle/>
          <a:p>
            <a:pPr eaLnBrk="1" hangingPunct="1"/>
            <a:br>
              <a:rPr lang="zh-CN" altLang="en-US" sz="2800" dirty="0">
                <a:solidFill>
                  <a:srgbClr val="CC3300"/>
                </a:solidFill>
                <a:latin typeface="黑体" panose="02010609060101010101" pitchFamily="49" charset="-122"/>
                <a:ea typeface="黑体" panose="02010609060101010101" pitchFamily="49" charset="-122"/>
              </a:rPr>
            </a:br>
            <a:r>
              <a:rPr lang="zh-CN" altLang="en-US" sz="2800" dirty="0">
                <a:solidFill>
                  <a:schemeClr val="tx1"/>
                </a:solidFill>
                <a:latin typeface="黑体" panose="02010609060101010101" pitchFamily="49" charset="-122"/>
                <a:ea typeface="黑体" panose="02010609060101010101" pitchFamily="49" charset="-122"/>
              </a:rPr>
              <a:t>  </a:t>
            </a:r>
            <a:r>
              <a:rPr lang="en-US" altLang="zh-CN" sz="2800" b="1" dirty="0">
                <a:solidFill>
                  <a:schemeClr val="tx1"/>
                </a:solidFill>
                <a:latin typeface="黑体" panose="02010609060101010101" pitchFamily="49" charset="-122"/>
                <a:ea typeface="黑体" panose="02010609060101010101" pitchFamily="49" charset="-122"/>
              </a:rPr>
              <a:t>1.</a:t>
            </a:r>
            <a:r>
              <a:rPr lang="zh-CN" altLang="en-US" sz="2800" b="1" dirty="0">
                <a:solidFill>
                  <a:schemeClr val="tx1"/>
                </a:solidFill>
                <a:latin typeface="黑体" panose="02010609060101010101" pitchFamily="49" charset="-122"/>
                <a:ea typeface="黑体" panose="02010609060101010101" pitchFamily="49" charset="-122"/>
              </a:rPr>
              <a:t>基本概念</a:t>
            </a:r>
            <a:endParaRPr lang="zh-CN" altLang="en-US" sz="2800" b="1" dirty="0">
              <a:solidFill>
                <a:schemeClr val="tx1"/>
              </a:solidFill>
              <a:latin typeface="黑体" panose="02010609060101010101" pitchFamily="49" charset="-122"/>
              <a:ea typeface="黑体" panose="02010609060101010101" pitchFamily="49" charset="-122"/>
            </a:endParaRPr>
          </a:p>
        </p:txBody>
      </p:sp>
      <p:sp>
        <p:nvSpPr>
          <p:cNvPr id="345091" name="Rectangle 3"/>
          <p:cNvSpPr/>
          <p:nvPr/>
        </p:nvSpPr>
        <p:spPr>
          <a:xfrm>
            <a:off x="1703705" y="1992630"/>
            <a:ext cx="6598920" cy="4479925"/>
          </a:xfrm>
          <a:prstGeom prst="rect">
            <a:avLst/>
          </a:prstGeom>
          <a:noFill/>
          <a:ln w="9525">
            <a:noFill/>
          </a:ln>
        </p:spPr>
        <p:txBody>
          <a:bodyPr wrap="square" lIns="64008" tIns="32004" rIns="64008" bIns="32004">
            <a:spAutoFit/>
          </a:bodyPr>
          <a:lstStyle/>
          <a:p>
            <a:pPr algn="just" defTabSz="640080"/>
            <a:r>
              <a:rPr lang="zh-CN" altLang="en-US" sz="2800" b="1" dirty="0">
                <a:solidFill>
                  <a:srgbClr val="A50021"/>
                </a:solidFill>
                <a:latin typeface="黑体" panose="02010609060101010101" pitchFamily="49" charset="-122"/>
                <a:ea typeface="黑体" panose="02010609060101010101" pitchFamily="49" charset="-122"/>
              </a:rPr>
              <a:t>声波：</a:t>
            </a:r>
            <a:r>
              <a:rPr lang="zh-CN" altLang="en-US" sz="2800" b="1" dirty="0">
                <a:latin typeface="楷体_GB2312" pitchFamily="49" charset="-122"/>
                <a:ea typeface="楷体_GB2312" pitchFamily="49" charset="-122"/>
              </a:rPr>
              <a:t>声源体发生振动会引起四周空气	  振荡，振荡方式就是声波。</a:t>
            </a:r>
            <a:endParaRPr lang="zh-CN" altLang="en-US" sz="2800" b="1" dirty="0">
              <a:latin typeface="楷体_GB2312" pitchFamily="49" charset="-122"/>
              <a:ea typeface="楷体_GB2312" pitchFamily="49" charset="-122"/>
            </a:endParaRPr>
          </a:p>
          <a:p>
            <a:pPr algn="just" defTabSz="640080"/>
            <a:r>
              <a:rPr lang="zh-CN" altLang="en-US" sz="2800" b="1" dirty="0">
                <a:latin typeface="楷体_GB2312" pitchFamily="49" charset="-122"/>
                <a:ea typeface="楷体_GB2312" pitchFamily="49" charset="-122"/>
              </a:rPr>
              <a:t>	  复杂的声波由许许多多</a:t>
            </a:r>
            <a:r>
              <a:rPr lang="zh-CN" altLang="en-US" sz="2800" b="1" dirty="0">
                <a:latin typeface="楷体_GB2312" pitchFamily="49" charset="-122"/>
                <a:ea typeface="楷体_GB2312" pitchFamily="49" charset="-122"/>
              </a:rPr>
              <a:t>具有不同振   幅和频率的正弦波组成。</a:t>
            </a:r>
            <a:endParaRPr lang="zh-CN" altLang="en-US" sz="2800" b="1" dirty="0">
              <a:latin typeface="楷体_GB2312" pitchFamily="49" charset="-122"/>
              <a:ea typeface="楷体_GB2312" pitchFamily="49" charset="-122"/>
            </a:endParaRPr>
          </a:p>
          <a:p>
            <a:pPr algn="just" defTabSz="640080" eaLnBrk="0" hangingPunct="0">
              <a:lnSpc>
                <a:spcPct val="125000"/>
              </a:lnSpc>
            </a:pPr>
            <a:r>
              <a:rPr lang="zh-CN" altLang="en-US" sz="2800" b="1" dirty="0">
                <a:solidFill>
                  <a:srgbClr val="A50021"/>
                </a:solidFill>
                <a:latin typeface="黑体" panose="02010609060101010101" pitchFamily="49" charset="-122"/>
                <a:ea typeface="黑体" panose="02010609060101010101" pitchFamily="49" charset="-122"/>
              </a:rPr>
              <a:t>周期</a:t>
            </a:r>
            <a:r>
              <a:rPr lang="en-US" altLang="zh-CN" sz="2800" b="1" dirty="0">
                <a:solidFill>
                  <a:srgbClr val="A50021"/>
                </a:solidFill>
                <a:latin typeface="黑体" panose="02010609060101010101" pitchFamily="49" charset="-122"/>
                <a:ea typeface="黑体" panose="02010609060101010101" pitchFamily="49" charset="-122"/>
              </a:rPr>
              <a:t>T:</a:t>
            </a:r>
            <a:r>
              <a:rPr lang="zh-CN" altLang="en-US" sz="2800" b="1" dirty="0">
                <a:latin typeface="楷体_GB2312" pitchFamily="49" charset="-122"/>
                <a:ea typeface="楷体_GB2312" pitchFamily="49" charset="-122"/>
              </a:rPr>
              <a:t>重复出现的时间间隔</a:t>
            </a:r>
            <a:r>
              <a:rPr lang="en-US" altLang="zh-CN" sz="2800" b="1" dirty="0">
                <a:latin typeface="楷体_GB2312" pitchFamily="49" charset="-122"/>
                <a:ea typeface="楷体_GB2312" pitchFamily="49" charset="-122"/>
              </a:rPr>
              <a:t>;</a:t>
            </a:r>
            <a:endParaRPr lang="en-US" altLang="zh-CN" sz="2800" b="1" dirty="0">
              <a:latin typeface="楷体_GB2312" pitchFamily="49" charset="-122"/>
              <a:ea typeface="楷体_GB2312" pitchFamily="49" charset="-122"/>
            </a:endParaRPr>
          </a:p>
          <a:p>
            <a:pPr algn="just" defTabSz="640080" eaLnBrk="0" hangingPunct="0">
              <a:lnSpc>
                <a:spcPct val="125000"/>
              </a:lnSpc>
            </a:pPr>
            <a:r>
              <a:rPr lang="zh-CN" altLang="en-US" sz="2800" b="1" dirty="0">
                <a:solidFill>
                  <a:srgbClr val="A50021"/>
                </a:solidFill>
                <a:latin typeface="黑体" panose="02010609060101010101" pitchFamily="49" charset="-122"/>
                <a:ea typeface="黑体" panose="02010609060101010101" pitchFamily="49" charset="-122"/>
              </a:rPr>
              <a:t>振幅</a:t>
            </a:r>
            <a:r>
              <a:rPr lang="en-US" altLang="zh-CN" sz="2800" b="1" dirty="0">
                <a:solidFill>
                  <a:srgbClr val="A50021"/>
                </a:solidFill>
                <a:latin typeface="黑体" panose="02010609060101010101" pitchFamily="49" charset="-122"/>
                <a:ea typeface="黑体" panose="02010609060101010101" pitchFamily="49" charset="-122"/>
              </a:rPr>
              <a:t>A:</a:t>
            </a:r>
            <a:r>
              <a:rPr lang="zh-CN" altLang="en-US" sz="2800" b="1" dirty="0">
                <a:latin typeface="楷体_GB2312" pitchFamily="49" charset="-122"/>
                <a:ea typeface="楷体_GB2312" pitchFamily="49" charset="-122"/>
              </a:rPr>
              <a:t>波形相对基线的最大位移</a:t>
            </a:r>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表示音量的大小</a:t>
            </a:r>
            <a:r>
              <a:rPr lang="en-US" altLang="zh-CN" sz="2800" b="1" dirty="0">
                <a:latin typeface="楷体_GB2312" pitchFamily="49" charset="-122"/>
                <a:ea typeface="楷体_GB2312" pitchFamily="49" charset="-122"/>
              </a:rPr>
              <a:t>;</a:t>
            </a:r>
            <a:endParaRPr lang="en-US" altLang="zh-CN" sz="2800" b="1" dirty="0">
              <a:latin typeface="楷体_GB2312" pitchFamily="49" charset="-122"/>
              <a:ea typeface="楷体_GB2312" pitchFamily="49" charset="-122"/>
            </a:endParaRPr>
          </a:p>
          <a:p>
            <a:pPr algn="just" defTabSz="640080" eaLnBrk="0" hangingPunct="0">
              <a:lnSpc>
                <a:spcPct val="125000"/>
              </a:lnSpc>
            </a:pPr>
            <a:r>
              <a:rPr lang="zh-CN" altLang="en-US" sz="2800" b="1" dirty="0">
                <a:solidFill>
                  <a:srgbClr val="A50021"/>
                </a:solidFill>
                <a:latin typeface="黑体" panose="02010609060101010101" pitchFamily="49" charset="-122"/>
                <a:ea typeface="黑体" panose="02010609060101010101" pitchFamily="49" charset="-122"/>
              </a:rPr>
              <a:t>频率</a:t>
            </a:r>
            <a:r>
              <a:rPr lang="en-US" altLang="zh-CN" sz="2800" b="1" dirty="0">
                <a:solidFill>
                  <a:srgbClr val="A50021"/>
                </a:solidFill>
                <a:latin typeface="黑体" panose="02010609060101010101" pitchFamily="49" charset="-122"/>
                <a:ea typeface="黑体" panose="02010609060101010101" pitchFamily="49" charset="-122"/>
              </a:rPr>
              <a:t>f:</a:t>
            </a:r>
            <a:r>
              <a:rPr lang="zh-CN" altLang="en-US" sz="2800" b="1" dirty="0">
                <a:latin typeface="楷体_GB2312" pitchFamily="49" charset="-122"/>
                <a:ea typeface="楷体_GB2312" pitchFamily="49" charset="-122"/>
              </a:rPr>
              <a:t>信号每秒钟变化的次数</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即</a:t>
            </a:r>
            <a:r>
              <a:rPr lang="en-US" altLang="zh-CN" sz="2800" b="1" dirty="0">
                <a:latin typeface="楷体_GB2312" pitchFamily="49" charset="-122"/>
                <a:ea typeface="楷体_GB2312" pitchFamily="49" charset="-122"/>
              </a:rPr>
              <a:t>1/T</a:t>
            </a:r>
            <a:endParaRPr lang="en-US" altLang="zh-CN" sz="2800" b="1" dirty="0">
              <a:latin typeface="楷体_GB2312" pitchFamily="49" charset="-122"/>
              <a:ea typeface="楷体_GB2312" pitchFamily="49" charset="-122"/>
            </a:endParaRPr>
          </a:p>
          <a:p>
            <a:pPr algn="just" defTabSz="640080" eaLnBrk="0" hangingPunct="0">
              <a:lnSpc>
                <a:spcPct val="125000"/>
              </a:lnSpc>
            </a:pPr>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以赫兹</a:t>
            </a:r>
            <a:r>
              <a:rPr lang="en-US" altLang="zh-CN" sz="2800" b="1" dirty="0">
                <a:latin typeface="楷体_GB2312" pitchFamily="49" charset="-122"/>
                <a:ea typeface="楷体_GB2312" pitchFamily="49" charset="-122"/>
              </a:rPr>
              <a:t>(Hz)</a:t>
            </a:r>
            <a:r>
              <a:rPr lang="zh-CN" altLang="en-US" sz="2800" b="1" dirty="0">
                <a:latin typeface="楷体_GB2312" pitchFamily="49" charset="-122"/>
                <a:ea typeface="楷体_GB2312" pitchFamily="49" charset="-122"/>
              </a:rPr>
              <a:t>为单位。</a:t>
            </a:r>
            <a:endParaRPr lang="zh-CN" altLang="en-US" sz="2800" b="1" dirty="0">
              <a:latin typeface="楷体_GB2312" pitchFamily="49" charset="-122"/>
              <a:ea typeface="楷体_GB2312" pitchFamily="49" charset="-122"/>
            </a:endParaRPr>
          </a:p>
        </p:txBody>
      </p:sp>
      <p:sp>
        <p:nvSpPr>
          <p:cNvPr id="15364" name="Rectangle 4"/>
          <p:cNvSpPr/>
          <p:nvPr/>
        </p:nvSpPr>
        <p:spPr>
          <a:xfrm>
            <a:off x="1524000" y="2520950"/>
            <a:ext cx="309880" cy="368300"/>
          </a:xfrm>
          <a:prstGeom prst="rect">
            <a:avLst/>
          </a:prstGeom>
          <a:noFill/>
          <a:ln w="25400">
            <a:noFill/>
          </a:ln>
        </p:spPr>
        <p:txBody>
          <a:bodyPr wrap="none" anchor="ctr">
            <a:spAutoFit/>
          </a:bodyPr>
          <a:lstStyle/>
          <a:p>
            <a:endParaRPr lang="zh-CN" altLang="en-US" dirty="0">
              <a:latin typeface="Arial" panose="020B0604020202020204" pitchFamily="34" charset="0"/>
            </a:endParaRPr>
          </a:p>
        </p:txBody>
      </p:sp>
      <p:graphicFrame>
        <p:nvGraphicFramePr>
          <p:cNvPr id="345093" name="Object 5"/>
          <p:cNvGraphicFramePr>
            <a:graphicFrameLocks noChangeAspect="1"/>
          </p:cNvGraphicFramePr>
          <p:nvPr/>
        </p:nvGraphicFramePr>
        <p:xfrm>
          <a:off x="8362315" y="4024630"/>
          <a:ext cx="3240088" cy="2160588"/>
        </p:xfrm>
        <a:graphic>
          <a:graphicData uri="http://schemas.openxmlformats.org/presentationml/2006/ole">
            <mc:AlternateContent xmlns:mc="http://schemas.openxmlformats.org/markup-compatibility/2006">
              <mc:Choice xmlns:v="urn:schemas-microsoft-com:vml" Requires="v">
                <p:oleObj spid="_x0000_s3080" name="" r:id="rId1" imgW="3005455" imgH="1583055" progId="Word.Picture.8">
                  <p:embed/>
                </p:oleObj>
              </mc:Choice>
              <mc:Fallback>
                <p:oleObj name="" r:id="rId1" imgW="3005455" imgH="1583055" progId="Word.Picture.8">
                  <p:embed/>
                  <p:pic>
                    <p:nvPicPr>
                      <p:cNvPr id="0" name="图片 3075"/>
                      <p:cNvPicPr/>
                      <p:nvPr/>
                    </p:nvPicPr>
                    <p:blipFill>
                      <a:blip r:embed="rId2"/>
                      <a:srcRect l="5678" r="8508"/>
                      <a:stretch>
                        <a:fillRect/>
                      </a:stretch>
                    </p:blipFill>
                    <p:spPr>
                      <a:xfrm>
                        <a:off x="8362315" y="4024630"/>
                        <a:ext cx="3240088" cy="2160588"/>
                      </a:xfrm>
                      <a:prstGeom prst="rect">
                        <a:avLst/>
                      </a:prstGeom>
                      <a:noFill/>
                      <a:ln w="38100">
                        <a:noFill/>
                        <a:miter/>
                      </a:ln>
                    </p:spPr>
                  </p:pic>
                </p:oleObj>
              </mc:Fallback>
            </mc:AlternateContent>
          </a:graphicData>
        </a:graphic>
      </p:graphicFrame>
      <p:sp>
        <p:nvSpPr>
          <p:cNvPr id="15366" name="Rectangle 2"/>
          <p:cNvSpPr txBox="1"/>
          <p:nvPr/>
        </p:nvSpPr>
        <p:spPr>
          <a:xfrm>
            <a:off x="3879850" y="94615"/>
            <a:ext cx="5659755" cy="579755"/>
          </a:xfrm>
          <a:prstGeom prst="rect">
            <a:avLst/>
          </a:prstGeom>
          <a:noFill/>
          <a:ln w="9525">
            <a:noFill/>
          </a:ln>
        </p:spPr>
        <p:txBody>
          <a:bodyPr lIns="91433" tIns="45716" rIns="91433" bIns="45716" anchor="ctr"/>
          <a:lstStyle/>
          <a:p>
            <a:r>
              <a:rPr lang="zh-CN" altLang="en-US" sz="3600" b="1" dirty="0">
                <a:solidFill>
                  <a:schemeClr val="tx1"/>
                </a:solidFill>
                <a:latin typeface="黑体" panose="02010609060101010101" pitchFamily="49" charset="-122"/>
                <a:ea typeface="黑体" panose="02010609060101010101" pitchFamily="49" charset="-122"/>
              </a:rPr>
              <a:t>  一、声音编码</a:t>
            </a:r>
            <a:endParaRPr lang="zh-CN" altLang="en-US" sz="36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091">
                                            <p:txEl>
                                              <p:charRg st="0" end="3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5091">
                                            <p:txEl>
                                              <p:charRg st="32" end="5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5091">
                                            <p:txEl>
                                              <p:charRg st="59" end="7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5091">
                                            <p:txEl>
                                              <p:charRg st="74" end="10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5091">
                                            <p:txEl>
                                              <p:charRg st="108" end="12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5091">
                                            <p:txEl>
                                              <p:charRg st="128" end="14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5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4"/>
          <p:cNvSpPr>
            <a:spLocks noGrp="1"/>
          </p:cNvSpPr>
          <p:nvPr>
            <p:ph type="body" sz="half" idx="4294967295"/>
          </p:nvPr>
        </p:nvSpPr>
        <p:spPr>
          <a:xfrm>
            <a:off x="118745" y="1371600"/>
            <a:ext cx="4483100" cy="4876800"/>
          </a:xfrm>
          <a:ln w="25400"/>
        </p:spPr>
        <p:txBody>
          <a:bodyPr vert="horz" wrap="square" lIns="91440" tIns="45720" rIns="91440" bIns="45720" anchor="t"/>
          <a:lstStyle/>
          <a:p>
            <a:pPr algn="just">
              <a:lnSpc>
                <a:spcPct val="125000"/>
              </a:lnSpc>
              <a:spcBef>
                <a:spcPct val="0"/>
              </a:spcBef>
              <a:buClr>
                <a:srgbClr val="0BD0D9"/>
              </a:buClr>
              <a:buSzPct val="95000"/>
              <a:buFontTx/>
              <a:buNone/>
            </a:pPr>
            <a:r>
              <a:rPr lang="zh-CN" altLang="en-US" sz="2000" dirty="0">
                <a:solidFill>
                  <a:srgbClr val="CC3300"/>
                </a:solidFill>
                <a:latin typeface="黑体" panose="02010609060101010101" pitchFamily="49" charset="-122"/>
                <a:ea typeface="黑体" panose="02010609060101010101" pitchFamily="49" charset="-122"/>
              </a:rPr>
              <a:t>声音按频率分类</a:t>
            </a:r>
            <a:endParaRPr lang="zh-CN" altLang="en-US" sz="2000" dirty="0">
              <a:solidFill>
                <a:srgbClr val="CC3300"/>
              </a:solidFill>
              <a:latin typeface="黑体" panose="02010609060101010101" pitchFamily="49" charset="-122"/>
              <a:ea typeface="黑体" panose="02010609060101010101" pitchFamily="49" charset="-122"/>
            </a:endParaRPr>
          </a:p>
          <a:p>
            <a:pPr algn="just">
              <a:lnSpc>
                <a:spcPct val="125000"/>
              </a:lnSpc>
              <a:spcBef>
                <a:spcPct val="0"/>
              </a:spcBef>
              <a:buClr>
                <a:srgbClr val="0BD0D9"/>
              </a:buClr>
              <a:buSzPct val="95000"/>
              <a:buFontTx/>
              <a:buNone/>
            </a:pPr>
            <a:endParaRPr lang="zh-CN" altLang="en-US" sz="2000" dirty="0">
              <a:solidFill>
                <a:srgbClr val="CC3300"/>
              </a:solidFill>
              <a:latin typeface="黑体" panose="02010609060101010101" pitchFamily="49" charset="-122"/>
              <a:ea typeface="黑体" panose="02010609060101010101" pitchFamily="49" charset="-122"/>
            </a:endParaRPr>
          </a:p>
          <a:p>
            <a:pPr algn="just">
              <a:lnSpc>
                <a:spcPct val="125000"/>
              </a:lnSpc>
              <a:spcBef>
                <a:spcPct val="0"/>
              </a:spcBef>
              <a:buClr>
                <a:srgbClr val="0BD0D9"/>
              </a:buClr>
              <a:buSzPct val="95000"/>
              <a:buFontTx/>
              <a:buNone/>
            </a:pPr>
            <a:endParaRPr lang="zh-CN" altLang="en-US" sz="2000" dirty="0">
              <a:solidFill>
                <a:srgbClr val="CC3300"/>
              </a:solidFill>
              <a:latin typeface="黑体" panose="02010609060101010101" pitchFamily="49" charset="-122"/>
              <a:ea typeface="黑体" panose="02010609060101010101" pitchFamily="49" charset="-122"/>
            </a:endParaRPr>
          </a:p>
          <a:p>
            <a:pPr algn="just">
              <a:lnSpc>
                <a:spcPct val="125000"/>
              </a:lnSpc>
              <a:spcBef>
                <a:spcPct val="0"/>
              </a:spcBef>
              <a:buClr>
                <a:srgbClr val="0BD0D9"/>
              </a:buClr>
              <a:buSzPct val="95000"/>
              <a:buFontTx/>
              <a:buNone/>
            </a:pPr>
            <a:endParaRPr lang="zh-CN" altLang="en-US" sz="2400" b="1" dirty="0"/>
          </a:p>
          <a:p>
            <a:pPr algn="just">
              <a:lnSpc>
                <a:spcPct val="125000"/>
              </a:lnSpc>
              <a:spcBef>
                <a:spcPct val="0"/>
              </a:spcBef>
              <a:buClr>
                <a:srgbClr val="0BD0D9"/>
              </a:buClr>
              <a:buSzPct val="95000"/>
              <a:buFontTx/>
              <a:buNone/>
            </a:pPr>
            <a:r>
              <a:rPr lang="zh-CN" altLang="en-US" sz="2400" b="1" dirty="0"/>
              <a:t>   </a:t>
            </a:r>
            <a:r>
              <a:rPr lang="zh-CN" altLang="en-US" sz="2200" b="1" dirty="0">
                <a:latin typeface="楷体_GB2312" pitchFamily="49" charset="-122"/>
                <a:ea typeface="楷体_GB2312" pitchFamily="49" charset="-122"/>
              </a:rPr>
              <a:t>正常人所能听到的声音频率范围为</a:t>
            </a:r>
            <a:r>
              <a:rPr lang="en-US" altLang="zh-CN" sz="2200" b="1" dirty="0">
                <a:latin typeface="楷体_GB2312" pitchFamily="49" charset="-122"/>
                <a:ea typeface="楷体_GB2312" pitchFamily="49" charset="-122"/>
              </a:rPr>
              <a:t>20 Hz</a:t>
            </a:r>
            <a:r>
              <a:rPr lang="zh-CN" altLang="en-US" sz="2200" b="1" dirty="0">
                <a:latin typeface="楷体_GB2312" pitchFamily="49" charset="-122"/>
                <a:ea typeface="楷体_GB2312" pitchFamily="49" charset="-122"/>
              </a:rPr>
              <a:t>～</a:t>
            </a:r>
            <a:r>
              <a:rPr lang="en-US" altLang="zh-CN" sz="2200" b="1" dirty="0">
                <a:latin typeface="楷体_GB2312" pitchFamily="49" charset="-122"/>
                <a:ea typeface="楷体_GB2312" pitchFamily="49" charset="-122"/>
              </a:rPr>
              <a:t>20 kHz</a:t>
            </a:r>
            <a:r>
              <a:rPr lang="zh-CN" altLang="en-US" sz="2400" b="1" dirty="0">
                <a:latin typeface="楷体_GB2312" pitchFamily="49" charset="-122"/>
                <a:ea typeface="楷体_GB2312" pitchFamily="49" charset="-122"/>
              </a:rPr>
              <a:t>。</a:t>
            </a:r>
            <a:r>
              <a:rPr lang="zh-CN" altLang="en-US" sz="2400" b="1" dirty="0"/>
              <a:t> </a:t>
            </a:r>
            <a:endParaRPr lang="zh-CN" altLang="en-US" sz="2400" b="1" dirty="0"/>
          </a:p>
          <a:p>
            <a:pPr algn="just">
              <a:lnSpc>
                <a:spcPct val="125000"/>
              </a:lnSpc>
              <a:spcBef>
                <a:spcPct val="0"/>
              </a:spcBef>
              <a:buClr>
                <a:srgbClr val="0BD0D9"/>
              </a:buClr>
              <a:buSzPct val="95000"/>
              <a:buFontTx/>
              <a:buNone/>
            </a:pPr>
            <a:r>
              <a:rPr lang="zh-CN" altLang="en-US" sz="2200" b="1" dirty="0">
                <a:latin typeface="楷体_GB2312" pitchFamily="49" charset="-122"/>
                <a:ea typeface="楷体_GB2312" pitchFamily="49" charset="-122"/>
              </a:rPr>
              <a:t>  声音质量的频率范围</a:t>
            </a:r>
            <a:r>
              <a:rPr lang="en-US" altLang="zh-CN" sz="2200" b="1" dirty="0">
                <a:latin typeface="楷体_GB2312" pitchFamily="49" charset="-122"/>
                <a:ea typeface="楷体_GB2312" pitchFamily="49" charset="-122"/>
              </a:rPr>
              <a:t>:</a:t>
            </a:r>
            <a:endParaRPr lang="en-US" altLang="zh-CN" sz="2200" b="1" dirty="0">
              <a:latin typeface="楷体_GB2312" pitchFamily="49" charset="-122"/>
              <a:ea typeface="楷体_GB2312" pitchFamily="49" charset="-122"/>
            </a:endParaRPr>
          </a:p>
          <a:p>
            <a:pPr algn="just">
              <a:lnSpc>
                <a:spcPct val="125000"/>
              </a:lnSpc>
              <a:spcBef>
                <a:spcPct val="0"/>
              </a:spcBef>
              <a:buClr>
                <a:srgbClr val="0BD0D9"/>
              </a:buClr>
              <a:buSzPct val="95000"/>
              <a:buFontTx/>
              <a:buNone/>
            </a:pPr>
            <a:r>
              <a:rPr lang="en-US" altLang="zh-CN" sz="2200" b="1" dirty="0">
                <a:latin typeface="楷体_GB2312" pitchFamily="49" charset="-122"/>
                <a:ea typeface="楷体_GB2312" pitchFamily="49" charset="-122"/>
              </a:rPr>
              <a:t>   CD </a:t>
            </a:r>
            <a:r>
              <a:rPr lang="zh-CN" altLang="en-US" sz="2200" b="1" dirty="0">
                <a:latin typeface="楷体_GB2312" pitchFamily="49" charset="-122"/>
                <a:ea typeface="楷体_GB2312" pitchFamily="49" charset="-122"/>
              </a:rPr>
              <a:t>如随身听</a:t>
            </a:r>
            <a:endParaRPr lang="zh-CN" altLang="en-US" sz="2200" b="1" dirty="0">
              <a:latin typeface="楷体_GB2312" pitchFamily="49" charset="-122"/>
              <a:ea typeface="楷体_GB2312" pitchFamily="49" charset="-122"/>
            </a:endParaRPr>
          </a:p>
          <a:p>
            <a:pPr algn="just">
              <a:lnSpc>
                <a:spcPct val="125000"/>
              </a:lnSpc>
              <a:spcBef>
                <a:spcPct val="0"/>
              </a:spcBef>
              <a:buClr>
                <a:srgbClr val="0BD0D9"/>
              </a:buClr>
              <a:buSzPct val="95000"/>
              <a:buFontTx/>
              <a:buNone/>
            </a:pPr>
            <a:r>
              <a:rPr lang="zh-CN" altLang="en-US" sz="2200" b="1" dirty="0">
                <a:latin typeface="楷体_GB2312" pitchFamily="49" charset="-122"/>
                <a:ea typeface="楷体_GB2312" pitchFamily="49" charset="-122"/>
              </a:rPr>
              <a:t>   </a:t>
            </a:r>
            <a:r>
              <a:rPr lang="en-US" altLang="zh-CN" sz="2200" b="1" dirty="0">
                <a:latin typeface="楷体_GB2312" pitchFamily="49" charset="-122"/>
                <a:ea typeface="楷体_GB2312" pitchFamily="49" charset="-122"/>
              </a:rPr>
              <a:t>FM:</a:t>
            </a:r>
            <a:r>
              <a:rPr lang="zh-CN" altLang="en-US" sz="2200" b="1" dirty="0">
                <a:latin typeface="楷体_GB2312" pitchFamily="49" charset="-122"/>
                <a:ea typeface="楷体_GB2312" pitchFamily="49" charset="-122"/>
              </a:rPr>
              <a:t>调频</a:t>
            </a:r>
            <a:endParaRPr lang="zh-CN" altLang="en-US" sz="2200" b="1" dirty="0">
              <a:latin typeface="楷体_GB2312" pitchFamily="49" charset="-122"/>
              <a:ea typeface="楷体_GB2312" pitchFamily="49" charset="-122"/>
            </a:endParaRPr>
          </a:p>
          <a:p>
            <a:pPr algn="just">
              <a:lnSpc>
                <a:spcPct val="125000"/>
              </a:lnSpc>
              <a:spcBef>
                <a:spcPct val="0"/>
              </a:spcBef>
              <a:buClr>
                <a:srgbClr val="0BD0D9"/>
              </a:buClr>
              <a:buSzPct val="95000"/>
              <a:buFontTx/>
              <a:buNone/>
            </a:pPr>
            <a:r>
              <a:rPr lang="zh-CN" altLang="en-US" sz="2200" b="1" dirty="0">
                <a:latin typeface="楷体_GB2312" pitchFamily="49" charset="-122"/>
                <a:ea typeface="楷体_GB2312" pitchFamily="49" charset="-122"/>
              </a:rPr>
              <a:t>   </a:t>
            </a:r>
            <a:r>
              <a:rPr lang="en-US" altLang="zh-CN" sz="2200" b="1" dirty="0">
                <a:latin typeface="楷体_GB2312" pitchFamily="49" charset="-122"/>
                <a:ea typeface="楷体_GB2312" pitchFamily="49" charset="-122"/>
              </a:rPr>
              <a:t>AM:</a:t>
            </a:r>
            <a:r>
              <a:rPr lang="zh-CN" altLang="en-US" sz="2200" b="1" dirty="0">
                <a:latin typeface="楷体_GB2312" pitchFamily="49" charset="-122"/>
                <a:ea typeface="楷体_GB2312" pitchFamily="49" charset="-122"/>
              </a:rPr>
              <a:t>调幅</a:t>
            </a:r>
            <a:endParaRPr lang="zh-CN" altLang="en-US" sz="2200" b="1" dirty="0">
              <a:latin typeface="楷体_GB2312" pitchFamily="49" charset="-122"/>
              <a:ea typeface="楷体_GB2312" pitchFamily="49" charset="-122"/>
            </a:endParaRPr>
          </a:p>
          <a:p>
            <a:pPr algn="just">
              <a:lnSpc>
                <a:spcPct val="125000"/>
              </a:lnSpc>
              <a:spcBef>
                <a:spcPct val="0"/>
              </a:spcBef>
              <a:buClr>
                <a:srgbClr val="0BD0D9"/>
              </a:buClr>
              <a:buSzPct val="95000"/>
              <a:buFontTx/>
              <a:buNone/>
            </a:pPr>
            <a:r>
              <a:rPr lang="zh-CN" altLang="en-US" sz="2200" b="1" dirty="0">
                <a:latin typeface="楷体_GB2312" pitchFamily="49" charset="-122"/>
                <a:ea typeface="楷体_GB2312" pitchFamily="49" charset="-122"/>
              </a:rPr>
              <a:t>   </a:t>
            </a:r>
            <a:endParaRPr lang="zh-CN" altLang="en-US" sz="2200" b="1" dirty="0">
              <a:latin typeface="楷体_GB2312" pitchFamily="49" charset="-122"/>
              <a:ea typeface="楷体_GB2312" pitchFamily="49" charset="-122"/>
            </a:endParaRPr>
          </a:p>
          <a:p>
            <a:pPr algn="ctr" eaLnBrk="1" hangingPunct="1">
              <a:spcBef>
                <a:spcPct val="50000"/>
              </a:spcBef>
              <a:buClr>
                <a:srgbClr val="0BD0D9"/>
              </a:buClr>
              <a:buSzPct val="95000"/>
              <a:buFontTx/>
              <a:buNone/>
            </a:pPr>
            <a:endParaRPr lang="en-US" altLang="zh-CN" sz="3600" dirty="0"/>
          </a:p>
        </p:txBody>
      </p:sp>
      <p:graphicFrame>
        <p:nvGraphicFramePr>
          <p:cNvPr id="16388" name="Object 5"/>
          <p:cNvGraphicFramePr>
            <a:graphicFrameLocks noGrp="1" noChangeAspect="1"/>
          </p:cNvGraphicFramePr>
          <p:nvPr>
            <p:ph sz="quarter" idx="4294967295"/>
          </p:nvPr>
        </p:nvGraphicFramePr>
        <p:xfrm>
          <a:off x="97790" y="2060575"/>
          <a:ext cx="5976620" cy="1170305"/>
        </p:xfrm>
        <a:graphic>
          <a:graphicData uri="http://schemas.openxmlformats.org/presentationml/2006/ole">
            <mc:AlternateContent xmlns:mc="http://schemas.openxmlformats.org/markup-compatibility/2006">
              <mc:Choice xmlns:v="urn:schemas-microsoft-com:vml" Requires="v">
                <p:oleObj spid="_x0000_s4101" name="" r:id="rId1" imgW="3005455" imgH="590550" progId="Word.Picture.8">
                  <p:embed/>
                </p:oleObj>
              </mc:Choice>
              <mc:Fallback>
                <p:oleObj name="" r:id="rId1" imgW="3005455" imgH="590550" progId="Word.Picture.8">
                  <p:embed/>
                  <p:pic>
                    <p:nvPicPr>
                      <p:cNvPr id="0" name="图片 3076"/>
                      <p:cNvPicPr/>
                      <p:nvPr/>
                    </p:nvPicPr>
                    <p:blipFill>
                      <a:blip r:embed="rId2"/>
                      <a:srcRect l="5678" r="8508"/>
                      <a:stretch>
                        <a:fillRect/>
                      </a:stretch>
                    </p:blipFill>
                    <p:spPr>
                      <a:xfrm>
                        <a:off x="97790" y="2060575"/>
                        <a:ext cx="5976620" cy="1170305"/>
                      </a:xfrm>
                      <a:prstGeom prst="rect">
                        <a:avLst/>
                      </a:prstGeom>
                      <a:noFill/>
                      <a:ln w="38100">
                        <a:miter/>
                      </a:ln>
                    </p:spPr>
                  </p:pic>
                </p:oleObj>
              </mc:Fallback>
            </mc:AlternateContent>
          </a:graphicData>
        </a:graphic>
      </p:graphicFrame>
      <p:graphicFrame>
        <p:nvGraphicFramePr>
          <p:cNvPr id="16389" name="Object 9"/>
          <p:cNvGraphicFramePr>
            <a:graphicFrameLocks noGrp="1" noChangeAspect="1"/>
          </p:cNvGraphicFramePr>
          <p:nvPr>
            <p:ph sz="quarter" idx="4294967295"/>
          </p:nvPr>
        </p:nvGraphicFramePr>
        <p:xfrm>
          <a:off x="6267450" y="4577080"/>
          <a:ext cx="5076825" cy="1997075"/>
        </p:xfrm>
        <a:graphic>
          <a:graphicData uri="http://schemas.openxmlformats.org/presentationml/2006/ole">
            <mc:AlternateContent xmlns:mc="http://schemas.openxmlformats.org/markup-compatibility/2006">
              <mc:Choice xmlns:v="urn:schemas-microsoft-com:vml" Requires="v">
                <p:oleObj spid="_x0000_s4102" name="" r:id="rId3" imgW="3005455" imgH="1186180" progId="Word.Picture.8">
                  <p:embed/>
                </p:oleObj>
              </mc:Choice>
              <mc:Fallback>
                <p:oleObj name="" r:id="rId3" imgW="3005455" imgH="1186180" progId="Word.Picture.8">
                  <p:embed/>
                  <p:pic>
                    <p:nvPicPr>
                      <p:cNvPr id="0" name="图片 3077"/>
                      <p:cNvPicPr/>
                      <p:nvPr/>
                    </p:nvPicPr>
                    <p:blipFill>
                      <a:blip r:embed="rId4"/>
                      <a:srcRect l="5678" r="8508"/>
                      <a:stretch>
                        <a:fillRect/>
                      </a:stretch>
                    </p:blipFill>
                    <p:spPr>
                      <a:xfrm>
                        <a:off x="6267450" y="4577080"/>
                        <a:ext cx="5076825" cy="1997075"/>
                      </a:xfrm>
                      <a:prstGeom prst="rect">
                        <a:avLst/>
                      </a:prstGeom>
                      <a:noFill/>
                      <a:ln w="38100">
                        <a:miter/>
                      </a:ln>
                    </p:spPr>
                  </p:pic>
                </p:oleObj>
              </mc:Fallback>
            </mc:AlternateContent>
          </a:graphicData>
        </a:graphic>
      </p:graphicFrame>
      <p:sp>
        <p:nvSpPr>
          <p:cNvPr id="329740" name="AutoShape 12"/>
          <p:cNvSpPr/>
          <p:nvPr/>
        </p:nvSpPr>
        <p:spPr>
          <a:xfrm>
            <a:off x="6075680" y="1355090"/>
            <a:ext cx="4857115" cy="2581275"/>
          </a:xfrm>
          <a:prstGeom prst="wedgeEllipseCallout">
            <a:avLst>
              <a:gd name="adj1" fmla="val -39634"/>
              <a:gd name="adj2" fmla="val 65167"/>
            </a:avLst>
          </a:prstGeom>
          <a:solidFill>
            <a:schemeClr val="accent1"/>
          </a:solidFill>
          <a:ln w="25400" cap="flat" cmpd="sng">
            <a:solidFill>
              <a:srgbClr val="0099CC"/>
            </a:solidFill>
            <a:prstDash val="solid"/>
            <a:miter/>
            <a:headEnd type="none" w="med" len="med"/>
            <a:tailEnd type="none" w="med" len="med"/>
          </a:ln>
        </p:spPr>
        <p:txBody>
          <a:bodyPr/>
          <a:lstStyle/>
          <a:p>
            <a:pPr>
              <a:lnSpc>
                <a:spcPct val="75000"/>
              </a:lnSpc>
            </a:pPr>
            <a:r>
              <a:rPr lang="zh-CN" altLang="en-US" sz="2000" dirty="0">
                <a:latin typeface="Arial" panose="020B0604020202020204" pitchFamily="34" charset="0"/>
              </a:rPr>
              <a:t>把调制信号从低频搬移到了高频，以便利用电离层传播</a:t>
            </a:r>
            <a:r>
              <a:rPr lang="en-US" altLang="zh-CN" sz="2000" dirty="0">
                <a:latin typeface="Arial" panose="020B0604020202020204" pitchFamily="34" charset="0"/>
              </a:rPr>
              <a:t>,</a:t>
            </a:r>
            <a:r>
              <a:rPr lang="en-US" altLang="zh-CN" dirty="0">
                <a:latin typeface="Arial" panose="020B0604020202020204" pitchFamily="34" charset="0"/>
              </a:rPr>
              <a:t> </a:t>
            </a:r>
            <a:endParaRPr lang="en-US" altLang="zh-CN" dirty="0">
              <a:latin typeface="Arial" panose="020B0604020202020204" pitchFamily="34" charset="0"/>
            </a:endParaRPr>
          </a:p>
          <a:p>
            <a:r>
              <a:rPr lang="zh-CN" altLang="en-US" sz="2000" dirty="0">
                <a:latin typeface="Arial" panose="020B0604020202020204" pitchFamily="34" charset="0"/>
              </a:rPr>
              <a:t>调频声音的高低变为</a:t>
            </a:r>
            <a:r>
              <a:rPr lang="zh-CN" altLang="en-US" sz="2000" dirty="0">
                <a:solidFill>
                  <a:srgbClr val="FF0000"/>
                </a:solidFill>
                <a:latin typeface="Arial" panose="020B0604020202020204" pitchFamily="34" charset="0"/>
              </a:rPr>
              <a:t>频率的变化</a:t>
            </a:r>
            <a:r>
              <a:rPr lang="zh-CN" altLang="en-US" sz="2000" dirty="0">
                <a:latin typeface="Arial" panose="020B0604020202020204" pitchFamily="34" charset="0"/>
              </a:rPr>
              <a:t>的电信号</a:t>
            </a:r>
            <a:r>
              <a:rPr lang="en-US" altLang="zh-CN" sz="2000" dirty="0">
                <a:latin typeface="Arial" panose="020B0604020202020204" pitchFamily="34" charset="0"/>
              </a:rPr>
              <a:t>,</a:t>
            </a:r>
            <a:endParaRPr lang="en-US" altLang="zh-CN" sz="2000" dirty="0">
              <a:latin typeface="Arial" panose="020B0604020202020204" pitchFamily="34" charset="0"/>
            </a:endParaRPr>
          </a:p>
          <a:p>
            <a:r>
              <a:rPr lang="zh-CN" altLang="en-US" sz="2000" dirty="0">
                <a:latin typeface="Arial" panose="020B0604020202020204" pitchFamily="34" charset="0"/>
              </a:rPr>
              <a:t>调幅就是用声音的高低变为</a:t>
            </a:r>
            <a:r>
              <a:rPr lang="zh-CN" altLang="en-US" sz="2000" dirty="0">
                <a:solidFill>
                  <a:srgbClr val="FF0000"/>
                </a:solidFill>
                <a:latin typeface="Arial" panose="020B0604020202020204" pitchFamily="34" charset="0"/>
              </a:rPr>
              <a:t>幅度的变化</a:t>
            </a:r>
            <a:r>
              <a:rPr lang="zh-CN" altLang="en-US" sz="2000" dirty="0">
                <a:latin typeface="Arial" panose="020B0604020202020204" pitchFamily="34" charset="0"/>
              </a:rPr>
              <a:t>的电信号</a:t>
            </a:r>
            <a:r>
              <a:rPr lang="en-US" altLang="zh-CN" sz="2000" dirty="0">
                <a:latin typeface="Arial" panose="020B0604020202020204" pitchFamily="34" charset="0"/>
              </a:rPr>
              <a:t>. </a:t>
            </a:r>
            <a:endParaRPr lang="en-US" altLang="zh-CN" sz="20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7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297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40" grpId="0" bldLvl="0" animBg="1"/>
      <p:bldP spid="329740"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a:xfrm>
            <a:off x="4241165" y="0"/>
            <a:ext cx="5643245" cy="706120"/>
          </a:xfrm>
        </p:spPr>
        <p:txBody>
          <a:bodyPr vert="horz" wrap="square" lIns="0" tIns="45720" rIns="0" bIns="0" anchor="b"/>
          <a:lstStyle/>
          <a:p>
            <a:pPr eaLnBrk="1" hangingPunct="1"/>
            <a:r>
              <a:rPr lang="en-US" altLang="zh-CN" sz="3600" dirty="0">
                <a:solidFill>
                  <a:schemeClr val="tx1"/>
                </a:solidFill>
                <a:latin typeface="黑体" panose="02010609060101010101" pitchFamily="49" charset="-122"/>
                <a:ea typeface="黑体" panose="02010609060101010101" pitchFamily="49" charset="-122"/>
              </a:rPr>
              <a:t>2.</a:t>
            </a:r>
            <a:r>
              <a:rPr lang="zh-CN" altLang="en-US" sz="3600" dirty="0">
                <a:solidFill>
                  <a:schemeClr val="tx1"/>
                </a:solidFill>
                <a:latin typeface="黑体" panose="02010609060101010101" pitchFamily="49" charset="-122"/>
                <a:ea typeface="黑体" panose="02010609060101010101" pitchFamily="49" charset="-122"/>
              </a:rPr>
              <a:t>模拟音频的数字化</a:t>
            </a: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17411" name="Text Box 3"/>
          <p:cNvSpPr txBox="1"/>
          <p:nvPr/>
        </p:nvSpPr>
        <p:spPr>
          <a:xfrm>
            <a:off x="1685925" y="1125855"/>
            <a:ext cx="8819515" cy="802005"/>
          </a:xfrm>
          <a:prstGeom prst="rect">
            <a:avLst/>
          </a:prstGeom>
          <a:noFill/>
          <a:ln w="9525">
            <a:noFill/>
          </a:ln>
        </p:spPr>
        <p:txBody>
          <a:bodyPr wrap="square" lIns="64008" tIns="32004" rIns="64008" bIns="32004">
            <a:spAutoFit/>
          </a:bodyPr>
          <a:lstStyle/>
          <a:p>
            <a:pPr algn="just" defTabSz="640080" eaLnBrk="0" hangingPunct="0">
              <a:spcBef>
                <a:spcPct val="50000"/>
              </a:spcBef>
            </a:pPr>
            <a:r>
              <a:rPr lang="zh-CN" altLang="en-US" sz="2400" b="1" dirty="0">
                <a:solidFill>
                  <a:srgbClr val="000066"/>
                </a:solidFill>
                <a:latin typeface="楷体_GB2312" pitchFamily="49" charset="-122"/>
                <a:ea typeface="楷体_GB2312" pitchFamily="49" charset="-122"/>
              </a:rPr>
              <a:t>用计算机对音频信息处理，就要将模拟信号（如语音、音乐等）转换成数字信号。</a:t>
            </a:r>
            <a:endParaRPr lang="zh-CN" altLang="en-US" sz="2400" b="1" dirty="0">
              <a:solidFill>
                <a:srgbClr val="000066"/>
              </a:solidFill>
              <a:latin typeface="楷体_GB2312" pitchFamily="49" charset="-122"/>
              <a:ea typeface="楷体_GB2312" pitchFamily="49" charset="-122"/>
            </a:endParaRPr>
          </a:p>
        </p:txBody>
      </p:sp>
      <p:sp>
        <p:nvSpPr>
          <p:cNvPr id="294916" name="Rectangle 4"/>
          <p:cNvSpPr/>
          <p:nvPr/>
        </p:nvSpPr>
        <p:spPr>
          <a:xfrm>
            <a:off x="1685925" y="4370388"/>
            <a:ext cx="8820150" cy="1760855"/>
          </a:xfrm>
          <a:prstGeom prst="rect">
            <a:avLst/>
          </a:prstGeom>
          <a:noFill/>
          <a:ln w="9525">
            <a:noFill/>
          </a:ln>
        </p:spPr>
        <p:txBody>
          <a:bodyPr lIns="64008" tIns="32004" rIns="64008" bIns="32004">
            <a:spAutoFit/>
          </a:bodyPr>
          <a:lstStyle/>
          <a:p>
            <a:pPr algn="just" defTabSz="640080" eaLnBrk="0" hangingPunct="0">
              <a:lnSpc>
                <a:spcPct val="130000"/>
              </a:lnSpc>
              <a:spcBef>
                <a:spcPct val="50000"/>
              </a:spcBef>
            </a:pPr>
            <a:r>
              <a:rPr lang="zh-CN" altLang="en-US" sz="2200" b="1" dirty="0">
                <a:solidFill>
                  <a:srgbClr val="A50021"/>
                </a:solidFill>
                <a:latin typeface="Times New Roman" panose="02020603050405020304" pitchFamily="18" charset="0"/>
                <a:ea typeface="黑体" panose="02010609060101010101" pitchFamily="49" charset="-122"/>
              </a:rPr>
              <a:t>采样</a:t>
            </a:r>
            <a:r>
              <a:rPr lang="zh-CN" altLang="en-US" sz="2200" b="1" dirty="0">
                <a:latin typeface="Times New Roman" panose="02020603050405020304" pitchFamily="18" charset="0"/>
              </a:rPr>
              <a:t>   </a:t>
            </a:r>
            <a:r>
              <a:rPr lang="zh-CN" altLang="en-US" sz="2400" b="1" dirty="0">
                <a:latin typeface="楷体_GB2312" pitchFamily="49" charset="-122"/>
                <a:ea typeface="楷体_GB2312" pitchFamily="49" charset="-122"/>
              </a:rPr>
              <a:t>每隔一定时间间隔对模拟波形上取一个幅度值。</a:t>
            </a:r>
            <a:endParaRPr lang="zh-CN" altLang="en-US" sz="2400" b="1" dirty="0">
              <a:latin typeface="楷体_GB2312" pitchFamily="49" charset="-122"/>
              <a:ea typeface="楷体_GB2312" pitchFamily="49" charset="-122"/>
            </a:endParaRPr>
          </a:p>
          <a:p>
            <a:pPr algn="just" defTabSz="640080" eaLnBrk="0" hangingPunct="0">
              <a:lnSpc>
                <a:spcPct val="130000"/>
              </a:lnSpc>
              <a:spcBef>
                <a:spcPct val="50000"/>
              </a:spcBef>
            </a:pPr>
            <a:r>
              <a:rPr lang="zh-CN" altLang="en-US" sz="2200" b="1" dirty="0">
                <a:solidFill>
                  <a:srgbClr val="A50021"/>
                </a:solidFill>
                <a:latin typeface="Times New Roman" panose="02020603050405020304" pitchFamily="18" charset="0"/>
                <a:ea typeface="黑体" panose="02010609060101010101" pitchFamily="49" charset="-122"/>
              </a:rPr>
              <a:t>量化</a:t>
            </a:r>
            <a:r>
              <a:rPr lang="zh-CN" altLang="en-US" sz="2200" b="1" dirty="0">
                <a:latin typeface="Times New Roman" panose="02020603050405020304" pitchFamily="18" charset="0"/>
              </a:rPr>
              <a:t>   将每个采样点得到的幅度值 以数字存储。</a:t>
            </a:r>
            <a:endParaRPr lang="zh-CN" altLang="en-US" sz="2200" b="1" dirty="0">
              <a:latin typeface="Times New Roman" panose="02020603050405020304" pitchFamily="18" charset="0"/>
            </a:endParaRPr>
          </a:p>
          <a:p>
            <a:pPr algn="just" defTabSz="640080" eaLnBrk="0" hangingPunct="0">
              <a:lnSpc>
                <a:spcPct val="130000"/>
              </a:lnSpc>
              <a:spcBef>
                <a:spcPct val="50000"/>
              </a:spcBef>
            </a:pPr>
            <a:r>
              <a:rPr lang="zh-CN" altLang="en-US" sz="2200" b="1" dirty="0">
                <a:solidFill>
                  <a:srgbClr val="A50021"/>
                </a:solidFill>
                <a:latin typeface="Times New Roman" panose="02020603050405020304" pitchFamily="18" charset="0"/>
                <a:ea typeface="黑体" panose="02010609060101010101" pitchFamily="49" charset="-122"/>
              </a:rPr>
              <a:t>编码</a:t>
            </a:r>
            <a:r>
              <a:rPr lang="zh-CN" altLang="en-US" sz="2200" b="1" dirty="0">
                <a:latin typeface="宋体" panose="02010600030101010101" pitchFamily="2" charset="-122"/>
              </a:rPr>
              <a:t>  将采样和量化后的数字数据以一定的格式记录下来。</a:t>
            </a:r>
            <a:endParaRPr lang="en-US" altLang="zh-CN" sz="2200" b="1" dirty="0">
              <a:latin typeface="宋体" panose="02010600030101010101" pitchFamily="2" charset="-122"/>
            </a:endParaRPr>
          </a:p>
        </p:txBody>
      </p:sp>
      <p:grpSp>
        <p:nvGrpSpPr>
          <p:cNvPr id="294917" name="Group 5"/>
          <p:cNvGrpSpPr/>
          <p:nvPr/>
        </p:nvGrpSpPr>
        <p:grpSpPr>
          <a:xfrm>
            <a:off x="2147888" y="2257425"/>
            <a:ext cx="7837306" cy="416608"/>
            <a:chOff x="765" y="2304"/>
            <a:chExt cx="7200" cy="365"/>
          </a:xfrm>
        </p:grpSpPr>
        <p:sp>
          <p:nvSpPr>
            <p:cNvPr id="17416" name="Rectangle 6"/>
            <p:cNvSpPr/>
            <p:nvPr/>
          </p:nvSpPr>
          <p:spPr>
            <a:xfrm>
              <a:off x="765" y="2304"/>
              <a:ext cx="1143" cy="352"/>
            </a:xfrm>
            <a:prstGeom prst="rect">
              <a:avLst/>
            </a:prstGeom>
            <a:noFill/>
            <a:ln w="9525">
              <a:noFill/>
            </a:ln>
          </p:spPr>
          <p:txBody>
            <a:bodyPr wrap="none" lIns="64008" tIns="32004" rIns="64008" bIns="32004">
              <a:spAutoFit/>
            </a:bodyPr>
            <a:lstStyle/>
            <a:p>
              <a:pPr defTabSz="640080" eaLnBrk="0" hangingPunct="0"/>
              <a:r>
                <a:rPr lang="zh-CN" altLang="en-US" sz="2200" b="1" dirty="0">
                  <a:latin typeface="宋体" panose="02010600030101010101" pitchFamily="2" charset="-122"/>
                </a:rPr>
                <a:t>模拟信号</a:t>
              </a:r>
              <a:endParaRPr lang="zh-CN" altLang="en-US" sz="2200" b="1" dirty="0">
                <a:latin typeface="宋体" panose="02010600030101010101" pitchFamily="2" charset="-122"/>
              </a:endParaRPr>
            </a:p>
          </p:txBody>
        </p:sp>
        <p:sp>
          <p:nvSpPr>
            <p:cNvPr id="17417" name="Rectangle 7"/>
            <p:cNvSpPr/>
            <p:nvPr/>
          </p:nvSpPr>
          <p:spPr>
            <a:xfrm>
              <a:off x="2730" y="2304"/>
              <a:ext cx="630" cy="352"/>
            </a:xfrm>
            <a:prstGeom prst="rect">
              <a:avLst/>
            </a:prstGeom>
            <a:noFill/>
            <a:ln w="9525" cap="flat" cmpd="sng">
              <a:solidFill>
                <a:schemeClr val="tx1"/>
              </a:solidFill>
              <a:prstDash val="solid"/>
              <a:miter/>
              <a:headEnd type="none" w="med" len="med"/>
              <a:tailEnd type="none" w="med" len="med"/>
            </a:ln>
          </p:spPr>
          <p:txBody>
            <a:bodyPr wrap="none" lIns="64008" tIns="32004" rIns="64008" bIns="32004">
              <a:spAutoFit/>
            </a:bodyPr>
            <a:lstStyle/>
            <a:p>
              <a:pPr defTabSz="640080" eaLnBrk="0" hangingPunct="0"/>
              <a:r>
                <a:rPr lang="zh-CN" altLang="en-US" sz="2200" b="1" dirty="0">
                  <a:latin typeface="宋体" panose="02010600030101010101" pitchFamily="2" charset="-122"/>
                </a:rPr>
                <a:t>采样</a:t>
              </a:r>
              <a:endParaRPr lang="zh-CN" altLang="en-US" sz="2200" b="1" dirty="0">
                <a:latin typeface="宋体" panose="02010600030101010101" pitchFamily="2" charset="-122"/>
              </a:endParaRPr>
            </a:p>
          </p:txBody>
        </p:sp>
        <p:sp>
          <p:nvSpPr>
            <p:cNvPr id="17418" name="Rectangle 8"/>
            <p:cNvSpPr/>
            <p:nvPr/>
          </p:nvSpPr>
          <p:spPr>
            <a:xfrm>
              <a:off x="4077" y="2317"/>
              <a:ext cx="630" cy="352"/>
            </a:xfrm>
            <a:prstGeom prst="rect">
              <a:avLst/>
            </a:prstGeom>
            <a:noFill/>
            <a:ln w="9525" cap="flat" cmpd="sng">
              <a:solidFill>
                <a:schemeClr val="tx1"/>
              </a:solidFill>
              <a:prstDash val="solid"/>
              <a:miter/>
              <a:headEnd type="none" w="med" len="med"/>
              <a:tailEnd type="none" w="med" len="med"/>
            </a:ln>
          </p:spPr>
          <p:txBody>
            <a:bodyPr wrap="none" lIns="64008" tIns="32004" rIns="64008" bIns="32004">
              <a:spAutoFit/>
            </a:bodyPr>
            <a:lstStyle/>
            <a:p>
              <a:pPr defTabSz="640080" eaLnBrk="0" hangingPunct="0"/>
              <a:r>
                <a:rPr lang="zh-CN" altLang="en-US" sz="2200" b="1" dirty="0">
                  <a:latin typeface="宋体" panose="02010600030101010101" pitchFamily="2" charset="-122"/>
                </a:rPr>
                <a:t>量化</a:t>
              </a:r>
              <a:endParaRPr lang="zh-CN" altLang="en-US" sz="2200" b="1" dirty="0">
                <a:latin typeface="宋体" panose="02010600030101010101" pitchFamily="2" charset="-122"/>
              </a:endParaRPr>
            </a:p>
          </p:txBody>
        </p:sp>
        <p:sp>
          <p:nvSpPr>
            <p:cNvPr id="17419" name="Rectangle 9"/>
            <p:cNvSpPr/>
            <p:nvPr/>
          </p:nvSpPr>
          <p:spPr>
            <a:xfrm>
              <a:off x="5505" y="2317"/>
              <a:ext cx="630" cy="352"/>
            </a:xfrm>
            <a:prstGeom prst="rect">
              <a:avLst/>
            </a:prstGeom>
            <a:noFill/>
            <a:ln w="38100" cap="flat" cmpd="dbl">
              <a:solidFill>
                <a:schemeClr val="tx1"/>
              </a:solidFill>
              <a:prstDash val="solid"/>
              <a:miter/>
              <a:headEnd type="none" w="med" len="med"/>
              <a:tailEnd type="none" w="med" len="med"/>
            </a:ln>
          </p:spPr>
          <p:txBody>
            <a:bodyPr wrap="none" lIns="64008" tIns="32004" rIns="64008" bIns="32004">
              <a:spAutoFit/>
            </a:bodyPr>
            <a:lstStyle/>
            <a:p>
              <a:pPr defTabSz="640080" eaLnBrk="0" hangingPunct="0"/>
              <a:r>
                <a:rPr lang="zh-CN" altLang="en-US" sz="2200" b="1" dirty="0">
                  <a:latin typeface="宋体" panose="02010600030101010101" pitchFamily="2" charset="-122"/>
                </a:rPr>
                <a:t>编码</a:t>
              </a:r>
              <a:endParaRPr lang="zh-CN" altLang="en-US" sz="2200" b="1" dirty="0">
                <a:latin typeface="宋体" panose="02010600030101010101" pitchFamily="2" charset="-122"/>
              </a:endParaRPr>
            </a:p>
          </p:txBody>
        </p:sp>
        <p:sp>
          <p:nvSpPr>
            <p:cNvPr id="17420" name="Line 10"/>
            <p:cNvSpPr/>
            <p:nvPr/>
          </p:nvSpPr>
          <p:spPr>
            <a:xfrm>
              <a:off x="3360" y="2496"/>
              <a:ext cx="672" cy="0"/>
            </a:xfrm>
            <a:prstGeom prst="line">
              <a:avLst/>
            </a:prstGeom>
            <a:ln w="69850" cap="flat" cmpd="dbl">
              <a:solidFill>
                <a:schemeClr val="tx1"/>
              </a:solidFill>
              <a:prstDash val="solid"/>
              <a:headEnd type="none" w="med" len="med"/>
              <a:tailEnd type="triangle" w="sm" len="med"/>
            </a:ln>
          </p:spPr>
        </p:sp>
        <p:sp>
          <p:nvSpPr>
            <p:cNvPr id="17421" name="Line 11"/>
            <p:cNvSpPr/>
            <p:nvPr/>
          </p:nvSpPr>
          <p:spPr>
            <a:xfrm>
              <a:off x="4752" y="2496"/>
              <a:ext cx="672" cy="0"/>
            </a:xfrm>
            <a:prstGeom prst="line">
              <a:avLst/>
            </a:prstGeom>
            <a:ln w="69850" cap="flat" cmpd="dbl">
              <a:solidFill>
                <a:schemeClr val="tx1"/>
              </a:solidFill>
              <a:prstDash val="solid"/>
              <a:headEnd type="none" w="med" len="med"/>
              <a:tailEnd type="triangle" w="sm" len="med"/>
            </a:ln>
          </p:spPr>
        </p:sp>
        <p:sp>
          <p:nvSpPr>
            <p:cNvPr id="17422" name="Rectangle 12"/>
            <p:cNvSpPr/>
            <p:nvPr/>
          </p:nvSpPr>
          <p:spPr>
            <a:xfrm>
              <a:off x="6822" y="2304"/>
              <a:ext cx="1143" cy="352"/>
            </a:xfrm>
            <a:prstGeom prst="rect">
              <a:avLst/>
            </a:prstGeom>
            <a:noFill/>
            <a:ln w="9525">
              <a:noFill/>
            </a:ln>
          </p:spPr>
          <p:txBody>
            <a:bodyPr wrap="none" lIns="64008" tIns="32004" rIns="64008" bIns="32004">
              <a:spAutoFit/>
            </a:bodyPr>
            <a:lstStyle/>
            <a:p>
              <a:pPr defTabSz="640080" eaLnBrk="0" hangingPunct="0"/>
              <a:r>
                <a:rPr lang="zh-CN" altLang="en-US" sz="2200" b="1" dirty="0">
                  <a:latin typeface="宋体" panose="02010600030101010101" pitchFamily="2" charset="-122"/>
                </a:rPr>
                <a:t>数字信号</a:t>
              </a:r>
              <a:endParaRPr lang="zh-CN" altLang="en-US" sz="2200" b="1" dirty="0">
                <a:latin typeface="宋体" panose="02010600030101010101" pitchFamily="2" charset="-122"/>
              </a:endParaRPr>
            </a:p>
          </p:txBody>
        </p:sp>
        <p:sp>
          <p:nvSpPr>
            <p:cNvPr id="17423" name="Line 13"/>
            <p:cNvSpPr/>
            <p:nvPr/>
          </p:nvSpPr>
          <p:spPr>
            <a:xfrm>
              <a:off x="2016" y="2496"/>
              <a:ext cx="672" cy="0"/>
            </a:xfrm>
            <a:prstGeom prst="line">
              <a:avLst/>
            </a:prstGeom>
            <a:ln w="69850" cap="flat" cmpd="dbl">
              <a:solidFill>
                <a:schemeClr val="tx1"/>
              </a:solidFill>
              <a:prstDash val="solid"/>
              <a:headEnd type="none" w="med" len="med"/>
              <a:tailEnd type="triangle" w="sm" len="med"/>
            </a:ln>
          </p:spPr>
        </p:sp>
        <p:sp>
          <p:nvSpPr>
            <p:cNvPr id="17424" name="Line 14"/>
            <p:cNvSpPr/>
            <p:nvPr/>
          </p:nvSpPr>
          <p:spPr>
            <a:xfrm>
              <a:off x="6144" y="2496"/>
              <a:ext cx="672" cy="0"/>
            </a:xfrm>
            <a:prstGeom prst="line">
              <a:avLst/>
            </a:prstGeom>
            <a:ln w="69850" cap="flat" cmpd="dbl">
              <a:solidFill>
                <a:schemeClr val="tx1"/>
              </a:solidFill>
              <a:prstDash val="solid"/>
              <a:headEnd type="none" w="med" len="med"/>
              <a:tailEnd type="triangle" w="sm" len="med"/>
            </a:ln>
          </p:spPr>
        </p:sp>
      </p:grpSp>
      <p:sp>
        <p:nvSpPr>
          <p:cNvPr id="295000" name="Rectangle 88"/>
          <p:cNvSpPr/>
          <p:nvPr/>
        </p:nvSpPr>
        <p:spPr>
          <a:xfrm>
            <a:off x="1524000" y="3316288"/>
            <a:ext cx="309880" cy="368300"/>
          </a:xfrm>
          <a:prstGeom prst="rect">
            <a:avLst/>
          </a:prstGeom>
          <a:noFill/>
          <a:ln w="25400">
            <a:noFill/>
          </a:ln>
        </p:spPr>
        <p:txBody>
          <a:bodyPr wrap="none" anchor="ctr">
            <a:spAutoFit/>
          </a:bodyPr>
          <a:lstStyle/>
          <a:p>
            <a:endParaRPr lang="zh-CN" altLang="en-US" dirty="0">
              <a:latin typeface="Arial" panose="020B0604020202020204" pitchFamily="34" charset="0"/>
            </a:endParaRPr>
          </a:p>
        </p:txBody>
      </p:sp>
      <p:graphicFrame>
        <p:nvGraphicFramePr>
          <p:cNvPr id="294999" name="Object 87"/>
          <p:cNvGraphicFramePr>
            <a:graphicFrameLocks noChangeAspect="1"/>
          </p:cNvGraphicFramePr>
          <p:nvPr/>
        </p:nvGraphicFramePr>
        <p:xfrm>
          <a:off x="2525713" y="3081338"/>
          <a:ext cx="6840537" cy="1008062"/>
        </p:xfrm>
        <a:graphic>
          <a:graphicData uri="http://schemas.openxmlformats.org/presentationml/2006/ole">
            <mc:AlternateContent xmlns:mc="http://schemas.openxmlformats.org/markup-compatibility/2006">
              <mc:Choice xmlns:v="urn:schemas-microsoft-com:vml" Requires="v">
                <p:oleObj spid="_x0000_s5123" name="" r:id="rId1" imgW="5290820" imgH="888365" progId="Word.Picture.8">
                  <p:embed/>
                </p:oleObj>
              </mc:Choice>
              <mc:Fallback>
                <p:oleObj name="" r:id="rId1" imgW="5290820" imgH="888365" progId="Word.Picture.8">
                  <p:embed/>
                  <p:pic>
                    <p:nvPicPr>
                      <p:cNvPr id="0" name="图片 3078"/>
                      <p:cNvPicPr/>
                      <p:nvPr/>
                    </p:nvPicPr>
                    <p:blipFill>
                      <a:blip r:embed="rId2"/>
                      <a:stretch>
                        <a:fillRect/>
                      </a:stretch>
                    </p:blipFill>
                    <p:spPr>
                      <a:xfrm>
                        <a:off x="2525713" y="3081338"/>
                        <a:ext cx="6840537" cy="1008062"/>
                      </a:xfrm>
                      <a:prstGeom prst="rect">
                        <a:avLst/>
                      </a:prstGeom>
                      <a:noFill/>
                      <a:ln w="38100">
                        <a:noFill/>
                        <a:miter/>
                      </a:ln>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7"/>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950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49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6">
                                            <p:txEl>
                                              <p:charRg st="0" end="2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6">
                                            <p:txEl>
                                              <p:charRg st="25" end="4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4916">
                                            <p:txEl>
                                              <p:charRg st="48" end="7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0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4222115" y="0"/>
            <a:ext cx="5643245" cy="706120"/>
          </a:xfrm>
        </p:spPr>
        <p:txBody>
          <a:bodyPr vert="horz" wrap="square" lIns="0" tIns="45720" rIns="0" bIns="0" anchor="b"/>
          <a:lstStyle/>
          <a:p>
            <a:pPr eaLnBrk="1" hangingPunct="1"/>
            <a:r>
              <a:rPr lang="en-US" altLang="zh-CN" sz="3600" b="1" dirty="0">
                <a:solidFill>
                  <a:schemeClr val="tx1"/>
                </a:solidFill>
                <a:latin typeface="黑体" panose="02010609060101010101" pitchFamily="49" charset="-122"/>
                <a:ea typeface="黑体" panose="02010609060101010101" pitchFamily="49" charset="-122"/>
              </a:rPr>
              <a:t>3.</a:t>
            </a:r>
            <a:r>
              <a:rPr lang="zh-CN" altLang="en-US" sz="3600" b="1" dirty="0">
                <a:solidFill>
                  <a:schemeClr val="tx1"/>
                </a:solidFill>
                <a:latin typeface="黑体" panose="02010609060101010101" pitchFamily="49" charset="-122"/>
                <a:ea typeface="黑体" panose="02010609060101010101" pitchFamily="49" charset="-122"/>
              </a:rPr>
              <a:t>数字音频的技术指标</a:t>
            </a:r>
            <a:r>
              <a:rPr lang="zh-CN" altLang="en-US" sz="3600" dirty="0">
                <a:solidFill>
                  <a:schemeClr val="tx1"/>
                </a:solidFill>
                <a:ea typeface="楷体_GB2312" pitchFamily="49" charset="-122"/>
              </a:rPr>
              <a:t> </a:t>
            </a:r>
            <a:endParaRPr lang="zh-CN" altLang="en-US" sz="3600" dirty="0">
              <a:solidFill>
                <a:schemeClr val="tx1"/>
              </a:solidFill>
              <a:ea typeface="楷体_GB2312" pitchFamily="49" charset="-122"/>
            </a:endParaRPr>
          </a:p>
        </p:txBody>
      </p:sp>
      <p:sp>
        <p:nvSpPr>
          <p:cNvPr id="295939" name="Rectangle 3"/>
          <p:cNvSpPr/>
          <p:nvPr/>
        </p:nvSpPr>
        <p:spPr>
          <a:xfrm>
            <a:off x="970280" y="1152525"/>
            <a:ext cx="9903460" cy="5049520"/>
          </a:xfrm>
          <a:prstGeom prst="rect">
            <a:avLst/>
          </a:prstGeom>
          <a:noFill/>
          <a:ln w="9525">
            <a:solidFill>
              <a:schemeClr val="accent5">
                <a:lumMod val="60000"/>
                <a:lumOff val="40000"/>
              </a:schemeClr>
            </a:solidFill>
          </a:ln>
        </p:spPr>
        <p:txBody>
          <a:bodyPr wrap="square" lIns="64008" tIns="32004" rIns="64008" bIns="32004">
            <a:spAutoFit/>
          </a:bodyPr>
          <a:lstStyle/>
          <a:p>
            <a:pPr defTabSz="640080" eaLnBrk="0" hangingPunct="0">
              <a:spcBef>
                <a:spcPct val="50000"/>
              </a:spcBef>
            </a:pPr>
            <a:r>
              <a:rPr lang="zh-CN" altLang="en-US" sz="2400" b="1" dirty="0">
                <a:latin typeface="Arial" panose="020B0604020202020204" pitchFamily="34" charset="0"/>
                <a:ea typeface="楷体_GB2312" pitchFamily="49" charset="-122"/>
              </a:rPr>
              <a:t>采样频率、量化位数和声道数</a:t>
            </a:r>
            <a:endParaRPr lang="zh-CN" altLang="en-US" sz="2400" b="1" dirty="0">
              <a:latin typeface="Arial" panose="020B0604020202020204" pitchFamily="34" charset="0"/>
              <a:ea typeface="楷体_GB2312" pitchFamily="49" charset="-122"/>
            </a:endParaRPr>
          </a:p>
          <a:p>
            <a:pPr defTabSz="640080" eaLnBrk="0" hangingPunct="0">
              <a:spcBef>
                <a:spcPct val="50000"/>
              </a:spcBef>
            </a:pPr>
            <a:r>
              <a:rPr lang="zh-CN" altLang="en-US" sz="2400" b="1" dirty="0">
                <a:solidFill>
                  <a:srgbClr val="A50021"/>
                </a:solidFill>
                <a:latin typeface="Times New Roman" panose="02020603050405020304" pitchFamily="18" charset="0"/>
                <a:ea typeface="黑体" panose="02010609060101010101" pitchFamily="49" charset="-122"/>
              </a:rPr>
              <a:t>采样频率：</a:t>
            </a:r>
            <a:r>
              <a:rPr lang="zh-CN" altLang="en-US" sz="2400" b="1" i="1" dirty="0">
                <a:latin typeface="Times New Roman" panose="02020603050405020304" pitchFamily="18" charset="0"/>
              </a:rPr>
              <a:t> </a:t>
            </a:r>
            <a:r>
              <a:rPr lang="zh-CN" altLang="en-US" sz="2400" b="1" dirty="0">
                <a:latin typeface="宋体" panose="02010600030101010101" pitchFamily="2" charset="-122"/>
              </a:rPr>
              <a:t>每秒钟的采样次数</a:t>
            </a:r>
            <a:endParaRPr lang="zh-CN" altLang="en-US" sz="2400" b="1" dirty="0">
              <a:latin typeface="宋体" panose="02010600030101010101" pitchFamily="2" charset="-122"/>
            </a:endParaRPr>
          </a:p>
          <a:p>
            <a:pPr defTabSz="640080" eaLnBrk="0" hangingPunct="0">
              <a:spcBef>
                <a:spcPct val="50000"/>
              </a:spcBef>
            </a:pPr>
            <a:r>
              <a:rPr lang="zh-CN" altLang="en-US" sz="2400" b="1" dirty="0">
                <a:solidFill>
                  <a:srgbClr val="A50021"/>
                </a:solidFill>
                <a:latin typeface="Times New Roman" panose="02020603050405020304" pitchFamily="18" charset="0"/>
                <a:ea typeface="黑体" panose="02010609060101010101" pitchFamily="49" charset="-122"/>
              </a:rPr>
              <a:t>量化位数</a:t>
            </a:r>
            <a:r>
              <a:rPr lang="en-US" altLang="zh-CN" sz="2400" b="1" dirty="0">
                <a:solidFill>
                  <a:srgbClr val="A50021"/>
                </a:solidFill>
                <a:latin typeface="Times New Roman" panose="02020603050405020304" pitchFamily="18" charset="0"/>
                <a:ea typeface="黑体" panose="02010609060101010101" pitchFamily="49" charset="-122"/>
              </a:rPr>
              <a:t>(</a:t>
            </a:r>
            <a:r>
              <a:rPr lang="zh-CN" altLang="en-US" sz="2400" b="1" dirty="0">
                <a:solidFill>
                  <a:srgbClr val="A50021"/>
                </a:solidFill>
                <a:latin typeface="Times New Roman" panose="02020603050405020304" pitchFamily="18" charset="0"/>
                <a:ea typeface="黑体" panose="02010609060101010101" pitchFamily="49" charset="-122"/>
              </a:rPr>
              <a:t>采样精度</a:t>
            </a:r>
            <a:r>
              <a:rPr lang="en-US" altLang="zh-CN" sz="2400" b="1" dirty="0">
                <a:solidFill>
                  <a:srgbClr val="A50021"/>
                </a:solidFill>
                <a:latin typeface="Times New Roman" panose="02020603050405020304" pitchFamily="18" charset="0"/>
                <a:ea typeface="黑体" panose="02010609060101010101" pitchFamily="49" charset="-122"/>
              </a:rPr>
              <a:t>)</a:t>
            </a:r>
            <a:r>
              <a:rPr lang="en-US" altLang="zh-CN" sz="2400" b="1" dirty="0">
                <a:latin typeface="Times New Roman" panose="02020603050405020304" pitchFamily="18" charset="0"/>
              </a:rPr>
              <a:t> </a:t>
            </a:r>
            <a:r>
              <a:rPr lang="zh-CN" altLang="en-US" sz="2400" b="1" dirty="0">
                <a:latin typeface="Times New Roman" panose="02020603050405020304" pitchFamily="18" charset="0"/>
              </a:rPr>
              <a:t>：</a:t>
            </a:r>
            <a:r>
              <a:rPr lang="zh-CN" altLang="en-US" sz="2400" b="1" dirty="0">
                <a:latin typeface="宋体" panose="02010600030101010101" pitchFamily="2" charset="-122"/>
              </a:rPr>
              <a:t>存放采样点振幅值的二进制位数</a:t>
            </a:r>
            <a:r>
              <a:rPr lang="zh-CN" altLang="en-US" sz="2400" b="1" dirty="0">
                <a:latin typeface="Times New Roman" panose="02020603050405020304" pitchFamily="18" charset="0"/>
              </a:rPr>
              <a:t>。通常  			量化位数有</a:t>
            </a:r>
            <a:r>
              <a:rPr lang="en-US" altLang="zh-CN" sz="2400" b="1" dirty="0">
                <a:latin typeface="宋体" panose="02010600030101010101" pitchFamily="2" charset="-122"/>
              </a:rPr>
              <a:t>8</a:t>
            </a:r>
            <a:r>
              <a:rPr lang="zh-CN" altLang="en-US" sz="2400" b="1" dirty="0">
                <a:latin typeface="Times New Roman" panose="02020603050405020304" pitchFamily="18" charset="0"/>
              </a:rPr>
              <a:t>位、</a:t>
            </a:r>
            <a:r>
              <a:rPr lang="en-US" altLang="zh-CN" sz="2400" b="1" dirty="0">
                <a:latin typeface="宋体" panose="02010600030101010101" pitchFamily="2" charset="-122"/>
              </a:rPr>
              <a:t>16</a:t>
            </a:r>
            <a:r>
              <a:rPr lang="zh-CN" altLang="en-US" sz="2400" b="1" dirty="0">
                <a:latin typeface="Times New Roman" panose="02020603050405020304" pitchFamily="18" charset="0"/>
              </a:rPr>
              <a:t>位，分别表示有</a:t>
            </a:r>
            <a:r>
              <a:rPr lang="en-US" altLang="zh-CN" sz="2400" b="1" dirty="0">
                <a:latin typeface="宋体" panose="02010600030101010101" pitchFamily="2" charset="-122"/>
              </a:rPr>
              <a:t>2</a:t>
            </a:r>
            <a:r>
              <a:rPr lang="en-US" altLang="zh-CN" sz="2400" b="1" baseline="30000" dirty="0">
                <a:latin typeface="宋体" panose="02010600030101010101" pitchFamily="2" charset="-122"/>
              </a:rPr>
              <a:t>8</a:t>
            </a:r>
            <a:r>
              <a:rPr lang="zh-CN" altLang="en-US" sz="2400" b="1" dirty="0">
                <a:latin typeface="Times New Roman" panose="02020603050405020304" pitchFamily="18" charset="0"/>
              </a:rPr>
              <a:t>、</a:t>
            </a:r>
            <a:r>
              <a:rPr lang="en-US" altLang="zh-CN" sz="2400" b="1" dirty="0">
                <a:latin typeface="宋体" panose="02010600030101010101" pitchFamily="2" charset="-122"/>
              </a:rPr>
              <a:t>2</a:t>
            </a:r>
            <a:r>
              <a:rPr lang="en-US" altLang="zh-CN" sz="2400" b="1" baseline="30000" dirty="0">
                <a:latin typeface="宋体" panose="02010600030101010101" pitchFamily="2" charset="-122"/>
              </a:rPr>
              <a:t>16</a:t>
            </a:r>
            <a:r>
              <a:rPr lang="zh-CN" altLang="en-US" sz="2400" b="1" dirty="0">
                <a:latin typeface="Times New Roman" panose="02020603050405020304" pitchFamily="18" charset="0"/>
              </a:rPr>
              <a:t>个等级。</a:t>
            </a:r>
            <a:endParaRPr lang="zh-CN" altLang="en-US" sz="2400" b="1" dirty="0">
              <a:latin typeface="宋体" panose="02010600030101010101" pitchFamily="2" charset="-122"/>
            </a:endParaRPr>
          </a:p>
          <a:p>
            <a:pPr defTabSz="640080" eaLnBrk="0" hangingPunct="0">
              <a:spcBef>
                <a:spcPct val="50000"/>
              </a:spcBef>
            </a:pPr>
            <a:r>
              <a:rPr lang="zh-CN" altLang="en-US" sz="2400" b="1" dirty="0">
                <a:solidFill>
                  <a:srgbClr val="A50021"/>
                </a:solidFill>
                <a:latin typeface="Times New Roman" panose="02020603050405020304" pitchFamily="18" charset="0"/>
                <a:ea typeface="黑体" panose="02010609060101010101" pitchFamily="49" charset="-122"/>
              </a:rPr>
              <a:t>声道数</a:t>
            </a:r>
            <a:r>
              <a:rPr lang="zh-CN" altLang="en-US" sz="2400" b="1" dirty="0">
                <a:latin typeface="Times New Roman" panose="02020603050405020304" pitchFamily="18" charset="0"/>
              </a:rPr>
              <a:t> ：</a:t>
            </a:r>
            <a:r>
              <a:rPr lang="zh-CN" altLang="en-US" sz="2400" b="1" dirty="0">
                <a:latin typeface="宋体" panose="02010600030101010101" pitchFamily="2" charset="-122"/>
              </a:rPr>
              <a:t>声音通道的个数</a:t>
            </a:r>
            <a:r>
              <a:rPr lang="zh-CN" altLang="en-US" sz="2400" b="1" dirty="0">
                <a:latin typeface="Times New Roman" panose="02020603050405020304" pitchFamily="18" charset="0"/>
              </a:rPr>
              <a:t> ，</a:t>
            </a:r>
            <a:r>
              <a:rPr lang="zh-CN" altLang="en-US" sz="2400" b="1" dirty="0">
                <a:latin typeface="宋体" panose="02010600030101010101" pitchFamily="2" charset="-122"/>
              </a:rPr>
              <a:t>立体声</a:t>
            </a:r>
            <a:r>
              <a:rPr lang="zh-CN" altLang="en-US" sz="2400" b="1" dirty="0">
                <a:latin typeface="Times New Roman" panose="02020603050405020304" pitchFamily="18" charset="0"/>
              </a:rPr>
              <a:t> 为双声道。</a:t>
            </a:r>
            <a:endParaRPr lang="zh-CN" altLang="en-US" sz="2400" b="1" dirty="0">
              <a:latin typeface="Times New Roman" panose="02020603050405020304" pitchFamily="18" charset="0"/>
            </a:endParaRPr>
          </a:p>
          <a:p>
            <a:pPr defTabSz="640080" eaLnBrk="0" hangingPunct="0">
              <a:spcBef>
                <a:spcPct val="50000"/>
              </a:spcBef>
            </a:pPr>
            <a:r>
              <a:rPr lang="zh-CN" altLang="en-US" sz="2400" b="1" dirty="0">
                <a:latin typeface="Times New Roman" panose="02020603050405020304" pitchFamily="18" charset="0"/>
              </a:rPr>
              <a:t>每秒钟存储声音容量的公式为：</a:t>
            </a:r>
            <a:endParaRPr lang="zh-CN" altLang="en-US" sz="2400" b="1" dirty="0">
              <a:latin typeface="Times New Roman" panose="02020603050405020304" pitchFamily="18" charset="0"/>
            </a:endParaRPr>
          </a:p>
          <a:p>
            <a:pPr defTabSz="640080" eaLnBrk="0" hangingPunct="0">
              <a:spcBef>
                <a:spcPct val="50000"/>
              </a:spcBef>
            </a:pPr>
            <a:r>
              <a:rPr lang="zh-CN" altLang="en-US" sz="2400" b="1" dirty="0">
                <a:latin typeface="宋体" panose="02010600030101010101" pitchFamily="2" charset="-122"/>
              </a:rPr>
              <a:t>     </a:t>
            </a:r>
            <a:r>
              <a:rPr lang="zh-CN" altLang="en-US" sz="2400" b="1" dirty="0">
                <a:solidFill>
                  <a:srgbClr val="A50021"/>
                </a:solidFill>
                <a:latin typeface="Times New Roman" panose="02020603050405020304" pitchFamily="18" charset="0"/>
                <a:ea typeface="黑体" panose="02010609060101010101" pitchFamily="49" charset="-122"/>
              </a:rPr>
              <a:t>采样频率</a:t>
            </a:r>
            <a:r>
              <a:rPr lang="en-US" altLang="zh-CN" sz="2400" b="1" dirty="0">
                <a:solidFill>
                  <a:srgbClr val="A50021"/>
                </a:solidFill>
                <a:latin typeface="Times New Roman" panose="02020603050405020304" pitchFamily="18" charset="0"/>
                <a:ea typeface="黑体" panose="02010609060101010101" pitchFamily="49" charset="-122"/>
              </a:rPr>
              <a:t>×</a:t>
            </a:r>
            <a:r>
              <a:rPr lang="zh-CN" altLang="en-US" sz="2400" b="1" dirty="0">
                <a:solidFill>
                  <a:srgbClr val="A50021"/>
                </a:solidFill>
                <a:latin typeface="Times New Roman" panose="02020603050405020304" pitchFamily="18" charset="0"/>
                <a:ea typeface="黑体" panose="02010609060101010101" pitchFamily="49" charset="-122"/>
              </a:rPr>
              <a:t>采样精度</a:t>
            </a:r>
            <a:r>
              <a:rPr lang="en-US" altLang="zh-CN" sz="2400" b="1" dirty="0">
                <a:solidFill>
                  <a:srgbClr val="A50021"/>
                </a:solidFill>
                <a:latin typeface="Times New Roman" panose="02020603050405020304" pitchFamily="18" charset="0"/>
                <a:ea typeface="黑体" panose="02010609060101010101" pitchFamily="49" charset="-122"/>
              </a:rPr>
              <a:t>×</a:t>
            </a:r>
            <a:r>
              <a:rPr lang="zh-CN" altLang="en-US" sz="2400" b="1" dirty="0">
                <a:solidFill>
                  <a:srgbClr val="A50021"/>
                </a:solidFill>
                <a:latin typeface="Times New Roman" panose="02020603050405020304" pitchFamily="18" charset="0"/>
                <a:ea typeface="黑体" panose="02010609060101010101" pitchFamily="49" charset="-122"/>
              </a:rPr>
              <a:t>声道数</a:t>
            </a:r>
            <a:r>
              <a:rPr lang="en-US" altLang="zh-CN" sz="2400" b="1" dirty="0">
                <a:solidFill>
                  <a:srgbClr val="A50021"/>
                </a:solidFill>
                <a:latin typeface="Times New Roman" panose="02020603050405020304" pitchFamily="18" charset="0"/>
                <a:ea typeface="黑体" panose="02010609060101010101" pitchFamily="49" charset="-122"/>
              </a:rPr>
              <a:t>/8=</a:t>
            </a:r>
            <a:r>
              <a:rPr lang="zh-CN" altLang="en-US" sz="2400" b="1" dirty="0">
                <a:solidFill>
                  <a:srgbClr val="A50021"/>
                </a:solidFill>
                <a:latin typeface="Times New Roman" panose="02020603050405020304" pitchFamily="18" charset="0"/>
                <a:ea typeface="黑体" panose="02010609060101010101" pitchFamily="49" charset="-122"/>
              </a:rPr>
              <a:t>字节数</a:t>
            </a:r>
            <a:endParaRPr lang="zh-CN" altLang="en-US" sz="2400" b="1" dirty="0">
              <a:solidFill>
                <a:srgbClr val="A50021"/>
              </a:solidFill>
              <a:latin typeface="Times New Roman" panose="02020603050405020304" pitchFamily="18" charset="0"/>
              <a:ea typeface="黑体" panose="02010609060101010101" pitchFamily="49" charset="-122"/>
            </a:endParaRPr>
          </a:p>
          <a:p>
            <a:pPr defTabSz="640080" eaLnBrk="0" hangingPunct="0">
              <a:spcBef>
                <a:spcPct val="50000"/>
              </a:spcBef>
            </a:pPr>
            <a:r>
              <a:rPr lang="zh-CN" altLang="en-US" sz="2400" b="1" dirty="0">
                <a:latin typeface="Times New Roman" panose="02020603050405020304" pitchFamily="18" charset="0"/>
              </a:rPr>
              <a:t>例如，用</a:t>
            </a:r>
            <a:r>
              <a:rPr lang="en-US" altLang="zh-CN" sz="2400" b="1" dirty="0">
                <a:latin typeface="Times New Roman" panose="02020603050405020304" pitchFamily="18" charset="0"/>
              </a:rPr>
              <a:t>44.10 kHz</a:t>
            </a:r>
            <a:r>
              <a:rPr lang="zh-CN" altLang="en-US" sz="2400" b="1" dirty="0">
                <a:latin typeface="Times New Roman" panose="02020603050405020304" pitchFamily="18" charset="0"/>
              </a:rPr>
              <a:t>的采样频率，</a:t>
            </a:r>
            <a:r>
              <a:rPr lang="en-US" altLang="zh-CN" sz="2400" b="1" dirty="0">
                <a:latin typeface="Times New Roman" panose="02020603050405020304" pitchFamily="18" charset="0"/>
              </a:rPr>
              <a:t>16</a:t>
            </a:r>
            <a:r>
              <a:rPr lang="zh-CN" altLang="en-US" sz="2400" b="1" dirty="0">
                <a:latin typeface="Times New Roman" panose="02020603050405020304" pitchFamily="18" charset="0"/>
              </a:rPr>
              <a:t>位的精度存储，则录制</a:t>
            </a:r>
            <a:r>
              <a:rPr lang="en-US" altLang="zh-CN" sz="2400" b="1" dirty="0">
                <a:latin typeface="Times New Roman" panose="02020603050405020304" pitchFamily="18" charset="0"/>
              </a:rPr>
              <a:t>1</a:t>
            </a:r>
            <a:r>
              <a:rPr lang="zh-CN" altLang="en-US" sz="2400" b="1" dirty="0">
                <a:latin typeface="Times New Roman" panose="02020603050405020304" pitchFamily="18" charset="0"/>
              </a:rPr>
              <a:t>秒钟的立体声节目，其</a:t>
            </a:r>
            <a:r>
              <a:rPr lang="en-US" altLang="zh-CN" sz="2400" b="1" dirty="0">
                <a:latin typeface="Times New Roman" panose="02020603050405020304" pitchFamily="18" charset="0"/>
              </a:rPr>
              <a:t>WAV</a:t>
            </a:r>
            <a:r>
              <a:rPr lang="zh-CN" altLang="en-US" sz="2400" b="1" dirty="0">
                <a:latin typeface="Times New Roman" panose="02020603050405020304" pitchFamily="18" charset="0"/>
              </a:rPr>
              <a:t>文件所需的存储量为：</a:t>
            </a:r>
            <a:endParaRPr lang="zh-CN" altLang="en-US" sz="2400" b="1" dirty="0">
              <a:latin typeface="Times New Roman" panose="02020603050405020304" pitchFamily="18" charset="0"/>
            </a:endParaRPr>
          </a:p>
          <a:p>
            <a:pPr algn="just" defTabSz="640080" eaLnBrk="0" hangingPunct="0">
              <a:spcBef>
                <a:spcPct val="50000"/>
              </a:spcBef>
            </a:pPr>
            <a:r>
              <a:rPr lang="en-US" altLang="zh-CN" sz="2400" b="1" dirty="0">
                <a:latin typeface="Times New Roman" panose="02020603050405020304" pitchFamily="18" charset="0"/>
              </a:rPr>
              <a:t>44 100×16×2/8=176 400</a:t>
            </a:r>
            <a:r>
              <a:rPr lang="zh-CN" altLang="en-US" sz="2400" b="1" dirty="0">
                <a:latin typeface="Times New Roman" panose="02020603050405020304" pitchFamily="18" charset="0"/>
              </a:rPr>
              <a:t>（字节）</a:t>
            </a:r>
            <a:endParaRPr lang="zh-CN" altLang="en-US" sz="2400" b="1"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9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593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593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5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4236720" y="30480"/>
            <a:ext cx="5168900" cy="706120"/>
          </a:xfrm>
        </p:spPr>
        <p:txBody>
          <a:bodyPr vert="horz" wrap="square" lIns="0" tIns="45720" rIns="0" bIns="0" anchor="b"/>
          <a:lstStyle/>
          <a:p>
            <a:pPr eaLnBrk="1" hangingPunct="1"/>
            <a:r>
              <a:rPr lang="en-US" altLang="zh-CN" sz="3600" dirty="0">
                <a:solidFill>
                  <a:schemeClr val="tx1"/>
                </a:solidFill>
                <a:latin typeface="黑体" panose="02010609060101010101" pitchFamily="49" charset="-122"/>
                <a:ea typeface="黑体" panose="02010609060101010101" pitchFamily="49" charset="-122"/>
              </a:rPr>
              <a:t>4.</a:t>
            </a:r>
            <a:r>
              <a:rPr lang="zh-CN" altLang="en-US" sz="3600" dirty="0">
                <a:solidFill>
                  <a:schemeClr val="tx1"/>
                </a:solidFill>
                <a:latin typeface="黑体" panose="02010609060101010101" pitchFamily="49" charset="-122"/>
                <a:ea typeface="黑体" panose="02010609060101010101" pitchFamily="49" charset="-122"/>
              </a:rPr>
              <a:t>数字音频的文件格式</a:t>
            </a:r>
            <a:r>
              <a:rPr lang="zh-CN" altLang="en-US" sz="3600" dirty="0">
                <a:solidFill>
                  <a:schemeClr val="tx1"/>
                </a:solidFill>
                <a:ea typeface="楷体_GB2312" pitchFamily="49" charset="-122"/>
              </a:rPr>
              <a:t> </a:t>
            </a:r>
            <a:endParaRPr lang="zh-CN" altLang="en-US" sz="3600" dirty="0">
              <a:solidFill>
                <a:schemeClr val="tx1"/>
              </a:solidFill>
              <a:ea typeface="楷体_GB2312" pitchFamily="49" charset="-122"/>
            </a:endParaRPr>
          </a:p>
        </p:txBody>
      </p:sp>
      <p:sp>
        <p:nvSpPr>
          <p:cNvPr id="296963" name="Text Box 3"/>
          <p:cNvSpPr txBox="1"/>
          <p:nvPr/>
        </p:nvSpPr>
        <p:spPr>
          <a:xfrm>
            <a:off x="949325" y="1600835"/>
            <a:ext cx="10029825" cy="4438015"/>
          </a:xfrm>
          <a:prstGeom prst="rect">
            <a:avLst/>
          </a:prstGeom>
          <a:noFill/>
          <a:ln w="9525">
            <a:solidFill>
              <a:schemeClr val="accent1"/>
            </a:solidFill>
          </a:ln>
          <a:effectLst/>
        </p:spPr>
        <p:txBody>
          <a:bodyPr wrap="square" lIns="64008" tIns="32004" rIns="64008" bIns="32004">
            <a:spAutoFit/>
          </a:bodyPr>
          <a:lstStyle/>
          <a:p>
            <a:pPr marL="342900" indent="-342900" defTabSz="640080" eaLnBrk="0" hangingPunct="0">
              <a:lnSpc>
                <a:spcPct val="120000"/>
              </a:lnSpc>
              <a:spcBef>
                <a:spcPct val="50000"/>
              </a:spcBef>
              <a:buFont typeface="Wingdings" panose="05000000000000000000" charset="0"/>
              <a:buChar char="p"/>
            </a:pPr>
            <a:r>
              <a:rPr lang="en-US" altLang="zh-CN" sz="2500" b="1" dirty="0">
                <a:latin typeface="黑体" panose="02010609060101010101" pitchFamily="49" charset="-122"/>
                <a:ea typeface="黑体" panose="02010609060101010101" pitchFamily="49" charset="-122"/>
              </a:rPr>
              <a:t>  </a:t>
            </a:r>
            <a:r>
              <a:rPr lang="en-US" altLang="zh-CN" sz="2400" b="1" dirty="0">
                <a:solidFill>
                  <a:srgbClr val="A50021"/>
                </a:solidFill>
                <a:latin typeface="黑体" panose="02010609060101010101" pitchFamily="49" charset="-122"/>
                <a:ea typeface="黑体" panose="02010609060101010101" pitchFamily="49" charset="-122"/>
              </a:rPr>
              <a:t>Wave</a:t>
            </a:r>
            <a:r>
              <a:rPr lang="zh-CN" altLang="en-US" sz="2400" b="1" dirty="0">
                <a:solidFill>
                  <a:srgbClr val="A50021"/>
                </a:solidFill>
                <a:latin typeface="黑体" panose="02010609060101010101" pitchFamily="49" charset="-122"/>
                <a:ea typeface="黑体" panose="02010609060101010101" pitchFamily="49" charset="-122"/>
              </a:rPr>
              <a:t>格式文件（</a:t>
            </a:r>
            <a:r>
              <a:rPr lang="en-US" altLang="zh-CN" sz="2400" b="1" dirty="0">
                <a:solidFill>
                  <a:srgbClr val="A50021"/>
                </a:solidFill>
                <a:latin typeface="黑体" panose="02010609060101010101" pitchFamily="49" charset="-122"/>
                <a:ea typeface="黑体" panose="02010609060101010101" pitchFamily="49" charset="-122"/>
              </a:rPr>
              <a:t>. Wav</a:t>
            </a:r>
            <a:r>
              <a:rPr lang="zh-CN" altLang="en-US" sz="2400" b="1" dirty="0">
                <a:solidFill>
                  <a:srgbClr val="A50021"/>
                </a:solidFill>
                <a:latin typeface="黑体" panose="02010609060101010101" pitchFamily="49" charset="-122"/>
                <a:ea typeface="黑体" panose="02010609060101010101" pitchFamily="49" charset="-122"/>
              </a:rPr>
              <a:t>）</a:t>
            </a:r>
            <a:endParaRPr lang="zh-CN" altLang="en-US" sz="2400" b="1" dirty="0">
              <a:solidFill>
                <a:srgbClr val="A50021"/>
              </a:solidFill>
              <a:latin typeface="黑体" panose="02010609060101010101" pitchFamily="49" charset="-122"/>
              <a:ea typeface="黑体" panose="02010609060101010101" pitchFamily="49" charset="-122"/>
            </a:endParaRPr>
          </a:p>
          <a:p>
            <a:pPr indent="0" defTabSz="640080">
              <a:lnSpc>
                <a:spcPct val="120000"/>
              </a:lnSpc>
              <a:spcBef>
                <a:spcPct val="20000"/>
              </a:spcBef>
              <a:buNone/>
            </a:pPr>
            <a:r>
              <a:rPr lang="zh-CN" altLang="en-US" sz="2400" b="1" dirty="0">
                <a:latin typeface="宋体" panose="02010600030101010101" pitchFamily="2" charset="-122"/>
              </a:rPr>
              <a:t>  记录了真实声音的二进制采样数据，通常文件较大。</a:t>
            </a:r>
            <a:endParaRPr lang="zh-CN" altLang="en-US" sz="2400" b="1" dirty="0">
              <a:latin typeface="宋体" panose="02010600030101010101" pitchFamily="2" charset="-122"/>
            </a:endParaRPr>
          </a:p>
          <a:p>
            <a:pPr marL="342900" indent="-342900" defTabSz="640080">
              <a:lnSpc>
                <a:spcPct val="120000"/>
              </a:lnSpc>
              <a:spcBef>
                <a:spcPct val="20000"/>
              </a:spcBef>
              <a:buFont typeface="Wingdings" panose="05000000000000000000" charset="0"/>
              <a:buChar char="p"/>
            </a:pPr>
            <a:r>
              <a:rPr lang="zh-CN" altLang="en-US" sz="2400" b="1" dirty="0">
                <a:latin typeface="宋体" panose="02010600030101010101" pitchFamily="2" charset="-122"/>
              </a:rPr>
              <a:t>  </a:t>
            </a:r>
            <a:r>
              <a:rPr lang="en-US" altLang="zh-CN" sz="2400" b="1" dirty="0">
                <a:solidFill>
                  <a:srgbClr val="A50021"/>
                </a:solidFill>
                <a:latin typeface="黑体" panose="02010609060101010101" pitchFamily="49" charset="-122"/>
                <a:ea typeface="黑体" panose="02010609060101010101" pitchFamily="49" charset="-122"/>
              </a:rPr>
              <a:t>MIDI</a:t>
            </a:r>
            <a:r>
              <a:rPr lang="zh-CN" altLang="en-US" sz="2400" b="1" dirty="0">
                <a:solidFill>
                  <a:srgbClr val="A50021"/>
                </a:solidFill>
                <a:latin typeface="黑体" panose="02010609060101010101" pitchFamily="49" charset="-122"/>
                <a:ea typeface="黑体" panose="02010609060101010101" pitchFamily="49" charset="-122"/>
              </a:rPr>
              <a:t>格式文件（</a:t>
            </a:r>
            <a:r>
              <a:rPr lang="en-US" altLang="zh-CN" sz="2400" b="1" dirty="0">
                <a:solidFill>
                  <a:srgbClr val="A50021"/>
                </a:solidFill>
                <a:latin typeface="黑体" panose="02010609060101010101" pitchFamily="49" charset="-122"/>
                <a:ea typeface="黑体" panose="02010609060101010101" pitchFamily="49" charset="-122"/>
              </a:rPr>
              <a:t>.MID</a:t>
            </a:r>
            <a:r>
              <a:rPr lang="zh-CN" altLang="en-US" sz="2400" b="1" dirty="0">
                <a:solidFill>
                  <a:srgbClr val="A50021"/>
                </a:solidFill>
                <a:latin typeface="黑体" panose="02010609060101010101" pitchFamily="49" charset="-122"/>
                <a:ea typeface="黑体" panose="02010609060101010101" pitchFamily="49" charset="-122"/>
              </a:rPr>
              <a:t>）</a:t>
            </a:r>
            <a:endParaRPr lang="zh-CN" altLang="en-US" sz="2400" b="1" dirty="0">
              <a:solidFill>
                <a:srgbClr val="A50021"/>
              </a:solidFill>
              <a:latin typeface="黑体" panose="02010609060101010101" pitchFamily="49" charset="-122"/>
              <a:ea typeface="黑体" panose="02010609060101010101" pitchFamily="49" charset="-122"/>
            </a:endParaRPr>
          </a:p>
          <a:p>
            <a:pPr indent="0" defTabSz="640080">
              <a:lnSpc>
                <a:spcPct val="120000"/>
              </a:lnSpc>
              <a:spcBef>
                <a:spcPct val="20000"/>
              </a:spcBef>
              <a:buNone/>
            </a:pPr>
            <a:r>
              <a:rPr lang="zh-CN" altLang="en-US" sz="2400" b="1" dirty="0">
                <a:latin typeface="宋体" panose="02010600030101010101" pitchFamily="2" charset="-122"/>
              </a:rPr>
              <a:t>  数字音乐的国际标准</a:t>
            </a:r>
            <a:r>
              <a:rPr lang="en-US" altLang="zh-CN" sz="2400" b="1" dirty="0">
                <a:latin typeface="宋体" panose="02010600030101010101" pitchFamily="2" charset="-122"/>
              </a:rPr>
              <a:t>.  </a:t>
            </a:r>
            <a:r>
              <a:rPr lang="zh-CN" altLang="en-US" sz="2400" b="1" dirty="0">
                <a:latin typeface="宋体" panose="02010600030101010101" pitchFamily="2" charset="-122"/>
              </a:rPr>
              <a:t>记录的是音符数字，文件小。 </a:t>
            </a:r>
            <a:endParaRPr lang="zh-CN" altLang="en-US" sz="2400" b="1" dirty="0">
              <a:latin typeface="宋体" panose="02010600030101010101" pitchFamily="2" charset="-122"/>
            </a:endParaRPr>
          </a:p>
          <a:p>
            <a:pPr marL="342900" indent="-342900" defTabSz="640080">
              <a:lnSpc>
                <a:spcPct val="120000"/>
              </a:lnSpc>
              <a:spcBef>
                <a:spcPct val="20000"/>
              </a:spcBef>
              <a:buFont typeface="Wingdings" panose="05000000000000000000" charset="0"/>
              <a:buChar char="p"/>
            </a:pPr>
            <a:r>
              <a:rPr lang="zh-CN" altLang="en-US" sz="2400" b="1" dirty="0">
                <a:latin typeface="宋体" panose="02010600030101010101" pitchFamily="2" charset="-122"/>
              </a:rPr>
              <a:t>  </a:t>
            </a:r>
            <a:r>
              <a:rPr lang="en-US" altLang="zh-CN" sz="2400" b="1" dirty="0">
                <a:solidFill>
                  <a:srgbClr val="A50021"/>
                </a:solidFill>
                <a:latin typeface="黑体" panose="02010609060101010101" pitchFamily="49" charset="-122"/>
                <a:ea typeface="黑体" panose="02010609060101010101" pitchFamily="49" charset="-122"/>
              </a:rPr>
              <a:t>MPEG</a:t>
            </a:r>
            <a:r>
              <a:rPr lang="zh-CN" altLang="en-US" sz="2400" b="1" dirty="0">
                <a:solidFill>
                  <a:srgbClr val="A50021"/>
                </a:solidFill>
                <a:latin typeface="黑体" panose="02010609060101010101" pitchFamily="49" charset="-122"/>
                <a:ea typeface="黑体" panose="02010609060101010101" pitchFamily="49" charset="-122"/>
              </a:rPr>
              <a:t>音频文件（</a:t>
            </a:r>
            <a:r>
              <a:rPr lang="en-US" altLang="zh-CN" sz="2400" b="1" dirty="0">
                <a:solidFill>
                  <a:srgbClr val="A50021"/>
                </a:solidFill>
                <a:latin typeface="黑体" panose="02010609060101010101" pitchFamily="49" charset="-122"/>
                <a:ea typeface="黑体" panose="02010609060101010101" pitchFamily="49" charset="-122"/>
              </a:rPr>
              <a:t>.MP1/.MP2/.MP3</a:t>
            </a:r>
            <a:r>
              <a:rPr lang="zh-CN" altLang="en-US" sz="2400" b="1" dirty="0">
                <a:solidFill>
                  <a:srgbClr val="A50021"/>
                </a:solidFill>
                <a:latin typeface="黑体" panose="02010609060101010101" pitchFamily="49" charset="-122"/>
                <a:ea typeface="黑体" panose="02010609060101010101" pitchFamily="49" charset="-122"/>
              </a:rPr>
              <a:t>）</a:t>
            </a:r>
            <a:endParaRPr lang="zh-CN" altLang="en-US" sz="2400" b="1" dirty="0">
              <a:solidFill>
                <a:srgbClr val="A50021"/>
              </a:solidFill>
              <a:latin typeface="黑体" panose="02010609060101010101" pitchFamily="49" charset="-122"/>
              <a:ea typeface="黑体" panose="02010609060101010101" pitchFamily="49" charset="-122"/>
            </a:endParaRPr>
          </a:p>
          <a:p>
            <a:pPr indent="0" defTabSz="640080">
              <a:lnSpc>
                <a:spcPct val="120000"/>
              </a:lnSpc>
              <a:spcBef>
                <a:spcPct val="20000"/>
              </a:spcBef>
              <a:buNone/>
            </a:pPr>
            <a:r>
              <a:rPr lang="zh-CN" altLang="en-US" sz="2400" b="1" dirty="0">
                <a:latin typeface="宋体" panose="02010600030101010101" pitchFamily="2" charset="-122"/>
              </a:rPr>
              <a:t>  采用</a:t>
            </a:r>
            <a:r>
              <a:rPr lang="en-US" altLang="zh-CN" sz="2400" b="1" dirty="0">
                <a:latin typeface="宋体" panose="02010600030101010101" pitchFamily="2" charset="-122"/>
              </a:rPr>
              <a:t>MPEG</a:t>
            </a:r>
            <a:r>
              <a:rPr lang="zh-CN" altLang="en-US" sz="2400" b="1" dirty="0">
                <a:latin typeface="宋体" panose="02010600030101010101" pitchFamily="2" charset="-122"/>
              </a:rPr>
              <a:t>音频压缩标准进行压缩的文件。</a:t>
            </a:r>
            <a:endParaRPr lang="zh-CN" altLang="en-US" sz="2400" b="1" dirty="0">
              <a:latin typeface="宋体" panose="02010600030101010101" pitchFamily="2" charset="-122"/>
            </a:endParaRPr>
          </a:p>
          <a:p>
            <a:pPr marL="342900" indent="-342900" defTabSz="640080">
              <a:lnSpc>
                <a:spcPct val="120000"/>
              </a:lnSpc>
              <a:buFont typeface="Wingdings" panose="05000000000000000000" charset="0"/>
              <a:buChar char="p"/>
            </a:pPr>
            <a:r>
              <a:rPr lang="zh-CN" altLang="en-US" sz="2400" b="1" dirty="0">
                <a:latin typeface="宋体" panose="02010600030101010101" pitchFamily="2" charset="-122"/>
              </a:rPr>
              <a:t>  </a:t>
            </a:r>
            <a:r>
              <a:rPr lang="en-US" altLang="zh-CN" sz="2400" b="1" dirty="0">
                <a:solidFill>
                  <a:srgbClr val="A50021"/>
                </a:solidFill>
                <a:latin typeface="黑体" panose="02010609060101010101" pitchFamily="49" charset="-122"/>
                <a:ea typeface="黑体" panose="02010609060101010101" pitchFamily="49" charset="-122"/>
              </a:rPr>
              <a:t>RA</a:t>
            </a:r>
            <a:r>
              <a:rPr lang="zh-CN" altLang="en-US" sz="2400" b="1" dirty="0">
                <a:solidFill>
                  <a:srgbClr val="A50021"/>
                </a:solidFill>
                <a:latin typeface="黑体" panose="02010609060101010101" pitchFamily="49" charset="-122"/>
                <a:ea typeface="黑体" panose="02010609060101010101" pitchFamily="49" charset="-122"/>
              </a:rPr>
              <a:t>格式文件（</a:t>
            </a:r>
            <a:r>
              <a:rPr lang="en-US" altLang="zh-CN" sz="2400" b="1" dirty="0">
                <a:solidFill>
                  <a:srgbClr val="A50021"/>
                </a:solidFill>
                <a:latin typeface="黑体" panose="02010609060101010101" pitchFamily="49" charset="-122"/>
                <a:ea typeface="黑体" panose="02010609060101010101" pitchFamily="49" charset="-122"/>
              </a:rPr>
              <a:t>.ra</a:t>
            </a:r>
            <a:r>
              <a:rPr lang="zh-CN" altLang="en-US" sz="2400" b="1" dirty="0">
                <a:solidFill>
                  <a:srgbClr val="A50021"/>
                </a:solidFill>
                <a:latin typeface="黑体" panose="02010609060101010101" pitchFamily="49" charset="-122"/>
                <a:ea typeface="黑体" panose="02010609060101010101" pitchFamily="49" charset="-122"/>
              </a:rPr>
              <a:t>）</a:t>
            </a:r>
            <a:endParaRPr lang="zh-CN" altLang="en-US" sz="2400" b="1" dirty="0">
              <a:solidFill>
                <a:srgbClr val="A50021"/>
              </a:solidFill>
              <a:latin typeface="黑体" panose="02010609060101010101" pitchFamily="49" charset="-122"/>
              <a:ea typeface="黑体" panose="02010609060101010101" pitchFamily="49" charset="-122"/>
            </a:endParaRPr>
          </a:p>
          <a:p>
            <a:pPr indent="0" defTabSz="640080">
              <a:lnSpc>
                <a:spcPct val="120000"/>
              </a:lnSpc>
              <a:buNone/>
            </a:pPr>
            <a:r>
              <a:rPr lang="zh-CN" altLang="en-US" sz="2400" b="1" dirty="0">
                <a:latin typeface="宋体" panose="02010600030101010101" pitchFamily="2" charset="-122"/>
              </a:rPr>
              <a:t>  </a:t>
            </a:r>
            <a:r>
              <a:rPr lang="en-US" altLang="zh-CN" sz="2400" b="1" dirty="0">
                <a:latin typeface="宋体" panose="02010600030101010101" pitchFamily="2" charset="-122"/>
              </a:rPr>
              <a:t>RA</a:t>
            </a:r>
            <a:r>
              <a:rPr lang="zh-CN" altLang="en-US" sz="2400" b="1" dirty="0">
                <a:latin typeface="宋体" panose="02010600030101010101" pitchFamily="2" charset="-122"/>
              </a:rPr>
              <a:t>（</a:t>
            </a:r>
            <a:r>
              <a:rPr lang="en-US" altLang="zh-CN" sz="2400" b="1" dirty="0">
                <a:latin typeface="宋体" panose="02010600030101010101" pitchFamily="2" charset="-122"/>
              </a:rPr>
              <a:t>Real Audio</a:t>
            </a:r>
            <a:r>
              <a:rPr lang="zh-CN" altLang="en-US" sz="2400" b="1" dirty="0">
                <a:latin typeface="宋体" panose="02010600030101010101" pitchFamily="2" charset="-122"/>
              </a:rPr>
              <a:t>）是</a:t>
            </a:r>
            <a:r>
              <a:rPr lang="en-US" altLang="zh-CN" sz="2400" b="1" dirty="0">
                <a:latin typeface="宋体" panose="02010600030101010101" pitchFamily="2" charset="-122"/>
              </a:rPr>
              <a:t>Real Network</a:t>
            </a:r>
            <a:r>
              <a:rPr lang="zh-CN" altLang="en-US" sz="2400" b="1" dirty="0">
                <a:latin typeface="宋体" panose="02010600030101010101" pitchFamily="2" charset="-122"/>
              </a:rPr>
              <a:t>公司制定的音频压缩规范，有较高的压缩比，采用流媒体的方式在网上实时播放</a:t>
            </a:r>
            <a:r>
              <a:rPr lang="zh-CN" altLang="en-US" sz="2400" b="1" dirty="0">
                <a:solidFill>
                  <a:srgbClr val="000066"/>
                </a:solidFill>
                <a:latin typeface="宋体" panose="02010600030101010101" pitchFamily="2" charset="-122"/>
              </a:rPr>
              <a:t>。</a:t>
            </a:r>
            <a:r>
              <a:rPr lang="zh-CN" altLang="en-US" sz="2400" dirty="0">
                <a:latin typeface="宋体" panose="02010600030101010101" pitchFamily="2" charset="-122"/>
              </a:rPr>
              <a:t> </a:t>
            </a:r>
            <a:endParaRPr lang="zh-CN" altLang="en-US" sz="2400" dirty="0">
              <a:latin typeface="宋体" panose="02010600030101010101" pitchFamily="2" charset="-122"/>
            </a:endParaRPr>
          </a:p>
        </p:txBody>
      </p:sp>
      <p:pic>
        <p:nvPicPr>
          <p:cNvPr id="19460" name="Picture 6" descr="EN00354_"/>
          <p:cNvPicPr>
            <a:picLocks noChangeAspect="1"/>
          </p:cNvPicPr>
          <p:nvPr/>
        </p:nvPicPr>
        <p:blipFill>
          <a:blip r:embed="rId1"/>
          <a:stretch>
            <a:fillRect/>
          </a:stretch>
        </p:blipFill>
        <p:spPr>
          <a:xfrm>
            <a:off x="9650095" y="736283"/>
            <a:ext cx="2455863" cy="2017712"/>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6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6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6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4212590" y="-6985"/>
            <a:ext cx="6730365" cy="720090"/>
          </a:xfrm>
        </p:spPr>
        <p:txBody>
          <a:bodyPr vert="horz" wrap="square" lIns="0" tIns="45720" rIns="0" bIns="0" anchor="b"/>
          <a:lstStyle/>
          <a:p>
            <a:pPr fontAlgn="auto">
              <a:lnSpc>
                <a:spcPct val="100000"/>
              </a:lnSpc>
            </a:pPr>
            <a:r>
              <a:rPr lang="en-US" altLang="zh-CN" sz="3600" b="1" dirty="0">
                <a:latin typeface="黑体" panose="02010609060101010101" pitchFamily="49" charset="-122"/>
                <a:ea typeface="黑体" panose="02010609060101010101" pitchFamily="49" charset="-122"/>
              </a:rPr>
              <a:t>5.</a:t>
            </a:r>
            <a:r>
              <a:rPr lang="zh-CN" altLang="en-US" sz="3600" b="1" dirty="0">
                <a:latin typeface="黑体" panose="02010609060101010101" pitchFamily="49" charset="-122"/>
                <a:ea typeface="黑体" panose="02010609060101010101" pitchFamily="49" charset="-122"/>
              </a:rPr>
              <a:t>声音的录制与播放</a:t>
            </a:r>
            <a:r>
              <a:rPr lang="zh-CN" altLang="en-US" sz="3600" dirty="0"/>
              <a:t> </a:t>
            </a:r>
            <a:endParaRPr lang="zh-CN" altLang="en-US" sz="3600" dirty="0"/>
          </a:p>
        </p:txBody>
      </p:sp>
      <p:sp>
        <p:nvSpPr>
          <p:cNvPr id="20483" name="Rectangle 3"/>
          <p:cNvSpPr>
            <a:spLocks noGrp="1"/>
          </p:cNvSpPr>
          <p:nvPr>
            <p:ph idx="4294967295"/>
          </p:nvPr>
        </p:nvSpPr>
        <p:spPr>
          <a:xfrm>
            <a:off x="864870" y="1409700"/>
            <a:ext cx="10462260" cy="4526280"/>
          </a:xfrm>
          <a:ln>
            <a:solidFill>
              <a:schemeClr val="accent5">
                <a:lumMod val="60000"/>
                <a:lumOff val="40000"/>
              </a:schemeClr>
            </a:solidFill>
          </a:ln>
          <a:effectLst>
            <a:outerShdw blurRad="50800" dist="50800" dir="5400000" algn="ctr" rotWithShape="0">
              <a:schemeClr val="accent1">
                <a:lumMod val="40000"/>
                <a:lumOff val="60000"/>
                <a:alpha val="100000"/>
              </a:schemeClr>
            </a:outerShdw>
          </a:effectLst>
        </p:spPr>
        <p:txBody>
          <a:bodyPr vert="horz" wrap="square" lIns="91440" tIns="45720" rIns="91440" bIns="45720" anchor="t"/>
          <a:lstStyle/>
          <a:p>
            <a:pPr marL="609600" indent="-609600" algn="just" eaLnBrk="1" hangingPunct="1">
              <a:buFontTx/>
              <a:buNone/>
            </a:pPr>
            <a:r>
              <a:rPr lang="en-US" altLang="zh-CN" sz="2800" dirty="0">
                <a:ea typeface="楷体_GB2312" pitchFamily="49" charset="-122"/>
              </a:rPr>
              <a:t>“</a:t>
            </a:r>
            <a:r>
              <a:rPr lang="zh-CN" altLang="en-US" sz="2800" dirty="0">
                <a:ea typeface="楷体_GB2312" pitchFamily="49" charset="-122"/>
              </a:rPr>
              <a:t>录音机”是用于声音文件的录制与播放，还可以对声音进行编辑和特殊效果处理。</a:t>
            </a:r>
            <a:endParaRPr lang="zh-CN" altLang="en-US" sz="2800" dirty="0">
              <a:ea typeface="楷体_GB2312" pitchFamily="49" charset="-122"/>
            </a:endParaRPr>
          </a:p>
          <a:p>
            <a:pPr marL="609600" indent="-609600" algn="just" eaLnBrk="1" hangingPunct="1">
              <a:buChar char=""/>
            </a:pPr>
            <a:r>
              <a:rPr lang="zh-CN" altLang="en-US" sz="2800" b="1" dirty="0">
                <a:ea typeface="楷体_GB2312" pitchFamily="49" charset="-122"/>
              </a:rPr>
              <a:t>录制声音</a:t>
            </a:r>
            <a:r>
              <a:rPr lang="zh-CN" altLang="en-US" dirty="0"/>
              <a:t> </a:t>
            </a:r>
            <a:endParaRPr lang="zh-CN" altLang="en-US" dirty="0"/>
          </a:p>
          <a:p>
            <a:pPr marL="609600" indent="-609600" algn="just" eaLnBrk="1" hangingPunct="1"/>
            <a:r>
              <a:rPr lang="zh-CN" altLang="en-US" sz="2800" b="1" dirty="0">
                <a:ea typeface="楷体_GB2312" pitchFamily="49" charset="-122"/>
              </a:rPr>
              <a:t>编辑声音</a:t>
            </a:r>
            <a:endParaRPr lang="zh-CN" altLang="en-US" sz="2800" b="1" dirty="0">
              <a:ea typeface="楷体_GB2312" pitchFamily="49" charset="-122"/>
            </a:endParaRPr>
          </a:p>
          <a:p>
            <a:pPr marL="609600" indent="-609600" algn="just" eaLnBrk="1" hangingPunct="1">
              <a:buFontTx/>
              <a:buNone/>
            </a:pPr>
            <a:r>
              <a:rPr lang="zh-CN" altLang="en-US" sz="2400" b="1" dirty="0"/>
              <a:t>		删除声音   当前位置之前或之后</a:t>
            </a:r>
            <a:endParaRPr lang="zh-CN" altLang="en-US" sz="2400" b="1" dirty="0"/>
          </a:p>
          <a:p>
            <a:pPr marL="609600" indent="-609600" algn="just" eaLnBrk="1" hangingPunct="1">
              <a:buFontTx/>
              <a:buNone/>
            </a:pPr>
            <a:r>
              <a:rPr lang="zh-CN" altLang="en-US" sz="2400" b="1" dirty="0"/>
              <a:t>		插入声音</a:t>
            </a:r>
            <a:endParaRPr lang="zh-CN" altLang="en-US" sz="2400" b="1" dirty="0"/>
          </a:p>
          <a:p>
            <a:pPr marL="609600" indent="-609600" algn="just" eaLnBrk="1" hangingPunct="1">
              <a:buFontTx/>
              <a:buNone/>
            </a:pPr>
            <a:r>
              <a:rPr lang="zh-CN" altLang="en-US" sz="2400" b="1" dirty="0"/>
              <a:t>		移动声音</a:t>
            </a:r>
            <a:r>
              <a:rPr lang="zh-CN" altLang="en-US" sz="2400" dirty="0"/>
              <a:t>  </a:t>
            </a:r>
            <a:r>
              <a:rPr lang="zh-CN" altLang="en-US" sz="2400" b="1" dirty="0"/>
              <a:t>删除和插入间接完成</a:t>
            </a:r>
            <a:endParaRPr lang="zh-CN" altLang="en-US" sz="2400" b="1" dirty="0">
              <a:ea typeface="楷体_GB2312" pitchFamily="49" charset="-122"/>
            </a:endParaRPr>
          </a:p>
          <a:p>
            <a:pPr marL="609600" indent="-609600" algn="just" eaLnBrk="1" hangingPunct="1"/>
            <a:endParaRPr lang="en-US" altLang="zh-CN" sz="2400" dirty="0"/>
          </a:p>
        </p:txBody>
      </p:sp>
      <p:pic>
        <p:nvPicPr>
          <p:cNvPr id="20484" name="Picture 4" descr="sy"/>
          <p:cNvPicPr>
            <a:picLocks noChangeAspect="1"/>
          </p:cNvPicPr>
          <p:nvPr/>
        </p:nvPicPr>
        <p:blipFill>
          <a:blip r:embed="rId1"/>
          <a:stretch>
            <a:fillRect/>
          </a:stretch>
        </p:blipFill>
        <p:spPr>
          <a:xfrm>
            <a:off x="7248525" y="2349500"/>
            <a:ext cx="3887788" cy="2646363"/>
          </a:xfrm>
          <a:prstGeom prst="rect">
            <a:avLst/>
          </a:prstGeom>
          <a:noFill/>
          <a:ln w="9525">
            <a:noFill/>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xfrm>
            <a:off x="4346575" y="0"/>
            <a:ext cx="6321425" cy="706120"/>
          </a:xfrm>
        </p:spPr>
        <p:txBody>
          <a:bodyPr vert="horz" wrap="square" lIns="0" tIns="45720" rIns="0" bIns="0" anchor="b"/>
          <a:lstStyle/>
          <a:p>
            <a:pPr algn="just" eaLnBrk="1" hangingPunct="1"/>
            <a:r>
              <a:rPr lang="zh-CN" altLang="en-US" sz="3600" b="1" dirty="0">
                <a:solidFill>
                  <a:schemeClr val="tx1"/>
                </a:solidFill>
                <a:ea typeface="黑体" panose="02010609060101010101" pitchFamily="49" charset="-122"/>
              </a:rPr>
              <a:t>二、图像编码</a:t>
            </a:r>
            <a:r>
              <a:rPr lang="zh-CN" altLang="en-US" sz="3600" b="1" dirty="0">
                <a:solidFill>
                  <a:schemeClr val="tx1"/>
                </a:solidFill>
              </a:rPr>
              <a:t> </a:t>
            </a:r>
            <a:endParaRPr lang="zh-CN" altLang="en-US" sz="3600" b="1" dirty="0">
              <a:solidFill>
                <a:schemeClr val="tx1"/>
              </a:solidFill>
            </a:endParaRPr>
          </a:p>
        </p:txBody>
      </p:sp>
      <p:sp>
        <p:nvSpPr>
          <p:cNvPr id="297987" name="Text Box 3"/>
          <p:cNvSpPr txBox="1"/>
          <p:nvPr/>
        </p:nvSpPr>
        <p:spPr>
          <a:xfrm>
            <a:off x="1003300" y="987425"/>
            <a:ext cx="10176510" cy="5763895"/>
          </a:xfrm>
          <a:prstGeom prst="rect">
            <a:avLst/>
          </a:prstGeom>
          <a:noFill/>
          <a:ln w="9525">
            <a:solidFill>
              <a:schemeClr val="accent5"/>
            </a:solidFill>
          </a:ln>
          <a:effectLst/>
        </p:spPr>
        <p:txBody>
          <a:bodyPr wrap="square" lIns="64008" tIns="32004" rIns="64008" bIns="32004">
            <a:spAutoFit/>
          </a:bodyPr>
          <a:lstStyle/>
          <a:p>
            <a:pPr defTabSz="640080">
              <a:lnSpc>
                <a:spcPct val="125000"/>
              </a:lnSpc>
              <a:spcBef>
                <a:spcPct val="15000"/>
              </a:spcBef>
            </a:pPr>
            <a:r>
              <a:rPr lang="en-US" altLang="zh-CN" sz="2800" b="1" dirty="0">
                <a:latin typeface="宋体" panose="02010600030101010101" pitchFamily="2" charset="-122"/>
              </a:rPr>
              <a:t>1.</a:t>
            </a:r>
            <a:r>
              <a:rPr lang="zh-CN" altLang="en-US" sz="2800" b="1" dirty="0">
                <a:latin typeface="宋体" panose="02010600030101010101" pitchFamily="2" charset="-122"/>
              </a:rPr>
              <a:t>基本概念</a:t>
            </a:r>
            <a:r>
              <a:rPr lang="zh-CN" altLang="en-US" sz="2200" b="1" dirty="0">
                <a:latin typeface="宋体" panose="02010600030101010101" pitchFamily="2" charset="-122"/>
              </a:rPr>
              <a:t>  </a:t>
            </a:r>
            <a:endParaRPr lang="zh-CN" altLang="en-US" sz="2200" b="1" dirty="0">
              <a:latin typeface="宋体" panose="02010600030101010101" pitchFamily="2" charset="-122"/>
            </a:endParaRPr>
          </a:p>
          <a:p>
            <a:pPr marL="342900" indent="-342900" defTabSz="640080">
              <a:lnSpc>
                <a:spcPct val="125000"/>
              </a:lnSpc>
              <a:spcBef>
                <a:spcPct val="15000"/>
              </a:spcBef>
              <a:buFont typeface="Wingdings" panose="05000000000000000000" charset="0"/>
              <a:buChar char="p"/>
            </a:pPr>
            <a:r>
              <a:rPr lang="zh-CN" altLang="en-US" sz="2200" b="1" dirty="0">
                <a:latin typeface="宋体" panose="02010600030101010101" pitchFamily="2" charset="-122"/>
              </a:rPr>
              <a:t>  图形和图像</a:t>
            </a:r>
            <a:r>
              <a:rPr lang="zh-CN" altLang="en-US" sz="2200" b="1" dirty="0">
                <a:solidFill>
                  <a:schemeClr val="accent2"/>
                </a:solidFill>
                <a:latin typeface="宋体" panose="02010600030101010101" pitchFamily="2" charset="-122"/>
              </a:rPr>
              <a:t> </a:t>
            </a:r>
            <a:endParaRPr lang="zh-CN" altLang="en-US" sz="2200" b="1" dirty="0">
              <a:solidFill>
                <a:schemeClr val="accent2"/>
              </a:solidFill>
              <a:latin typeface="宋体" panose="02010600030101010101" pitchFamily="2" charset="-122"/>
            </a:endParaRPr>
          </a:p>
          <a:p>
            <a:pPr defTabSz="640080">
              <a:lnSpc>
                <a:spcPct val="125000"/>
              </a:lnSpc>
              <a:spcBef>
                <a:spcPct val="15000"/>
              </a:spcBef>
            </a:pPr>
            <a:r>
              <a:rPr lang="zh-CN" altLang="en-US" sz="2200" b="1" dirty="0">
                <a:solidFill>
                  <a:schemeClr val="accent2"/>
                </a:solidFill>
                <a:latin typeface="宋体" panose="02010600030101010101" pitchFamily="2" charset="-122"/>
              </a:rPr>
              <a:t> </a:t>
            </a:r>
            <a:r>
              <a:rPr lang="zh-CN" altLang="en-US" sz="2200" b="1" dirty="0">
                <a:latin typeface="宋体" panose="02010600030101010101" pitchFamily="2" charset="-122"/>
              </a:rPr>
              <a:t>图形：由点、线等组成的有边界画面，文件中存放描述图形的指令。   </a:t>
            </a:r>
            <a:endParaRPr lang="zh-CN" altLang="en-US" sz="2200" b="1" dirty="0">
              <a:latin typeface="宋体" panose="02010600030101010101" pitchFamily="2" charset="-122"/>
            </a:endParaRPr>
          </a:p>
          <a:p>
            <a:pPr defTabSz="640080">
              <a:lnSpc>
                <a:spcPct val="125000"/>
              </a:lnSpc>
              <a:spcBef>
                <a:spcPct val="15000"/>
              </a:spcBef>
            </a:pPr>
            <a:r>
              <a:rPr lang="zh-CN" altLang="en-US" sz="2200" b="1" dirty="0">
                <a:latin typeface="宋体" panose="02010600030101010101" pitchFamily="2" charset="-122"/>
              </a:rPr>
              <a:t> 图像：由图像设备输入的无边界画面，数字化后以位图形式存储。</a:t>
            </a:r>
            <a:endParaRPr lang="zh-CN" altLang="en-US" sz="2200" b="1" dirty="0">
              <a:latin typeface="宋体" panose="02010600030101010101" pitchFamily="2" charset="-122"/>
            </a:endParaRPr>
          </a:p>
          <a:p>
            <a:pPr marL="342900" indent="-342900" defTabSz="640080">
              <a:lnSpc>
                <a:spcPct val="125000"/>
              </a:lnSpc>
              <a:spcBef>
                <a:spcPct val="15000"/>
              </a:spcBef>
              <a:buFont typeface="Wingdings" panose="05000000000000000000" charset="0"/>
              <a:buChar char="p"/>
            </a:pPr>
            <a:r>
              <a:rPr lang="zh-CN" altLang="en-US" sz="2200" b="1" dirty="0">
                <a:latin typeface="宋体" panose="02010600030101010101" pitchFamily="2" charset="-122"/>
              </a:rPr>
              <a:t>  图形与图像的数字化 </a:t>
            </a:r>
            <a:endParaRPr lang="zh-CN" altLang="en-US" sz="2200" b="1" dirty="0">
              <a:latin typeface="宋体" panose="02010600030101010101" pitchFamily="2" charset="-122"/>
            </a:endParaRPr>
          </a:p>
          <a:p>
            <a:pPr defTabSz="640080">
              <a:lnSpc>
                <a:spcPct val="125000"/>
              </a:lnSpc>
              <a:spcBef>
                <a:spcPct val="15000"/>
              </a:spcBef>
            </a:pPr>
            <a:r>
              <a:rPr lang="zh-CN" altLang="en-US" sz="2200" b="1" dirty="0">
                <a:latin typeface="宋体" panose="02010600030101010101" pitchFamily="2" charset="-122"/>
              </a:rPr>
              <a:t>  分辨率（行、列）和颜色深度</a:t>
            </a:r>
            <a:endParaRPr lang="zh-CN" altLang="en-US" sz="2200" b="1" dirty="0">
              <a:latin typeface="宋体" panose="02010600030101010101" pitchFamily="2" charset="-122"/>
            </a:endParaRPr>
          </a:p>
          <a:p>
            <a:pPr defTabSz="640080">
              <a:lnSpc>
                <a:spcPct val="125000"/>
              </a:lnSpc>
              <a:spcBef>
                <a:spcPct val="15000"/>
              </a:spcBef>
            </a:pPr>
            <a:r>
              <a:rPr lang="zh-CN" altLang="en-US" sz="2200" b="1" dirty="0">
                <a:latin typeface="宋体" panose="02010600030101010101" pitchFamily="2" charset="-122"/>
              </a:rPr>
              <a:t>  真彩色每个像素点占</a:t>
            </a:r>
            <a:r>
              <a:rPr lang="en-US" altLang="zh-CN" sz="2200" b="1" dirty="0">
                <a:latin typeface="宋体" panose="02010600030101010101" pitchFamily="2" charset="-122"/>
              </a:rPr>
              <a:t>3</a:t>
            </a:r>
            <a:r>
              <a:rPr lang="zh-CN" altLang="en-US" sz="2200" b="1" dirty="0">
                <a:latin typeface="宋体" panose="02010600030101010101" pitchFamily="2" charset="-122"/>
              </a:rPr>
              <a:t>个字节，</a:t>
            </a:r>
            <a:r>
              <a:rPr lang="en-US" altLang="zh-CN" sz="2200" b="1" dirty="0">
                <a:latin typeface="宋体" panose="02010600030101010101" pitchFamily="2" charset="-122"/>
              </a:rPr>
              <a:t>2</a:t>
            </a:r>
            <a:r>
              <a:rPr lang="en-US" altLang="zh-CN" sz="2200" b="1" baseline="30000" dirty="0">
                <a:latin typeface="宋体" panose="02010600030101010101" pitchFamily="2" charset="-122"/>
              </a:rPr>
              <a:t>24</a:t>
            </a:r>
            <a:r>
              <a:rPr lang="en-US" altLang="zh-CN" sz="2200" b="1" dirty="0">
                <a:latin typeface="宋体" panose="02010600030101010101" pitchFamily="2" charset="-122"/>
              </a:rPr>
              <a:t>=16777216 </a:t>
            </a:r>
            <a:r>
              <a:rPr lang="zh-CN" altLang="en-US" sz="2200" b="1" dirty="0">
                <a:latin typeface="宋体" panose="02010600030101010101" pitchFamily="2" charset="-122"/>
              </a:rPr>
              <a:t>种颜色。</a:t>
            </a:r>
            <a:endParaRPr lang="zh-CN" altLang="en-US" sz="2200" b="1" dirty="0">
              <a:latin typeface="宋体" panose="02010600030101010101" pitchFamily="2" charset="-122"/>
            </a:endParaRPr>
          </a:p>
          <a:p>
            <a:pPr defTabSz="640080">
              <a:lnSpc>
                <a:spcPct val="125000"/>
              </a:lnSpc>
              <a:spcBef>
                <a:spcPct val="15000"/>
              </a:spcBef>
            </a:pPr>
            <a:r>
              <a:rPr lang="zh-CN" altLang="en-US" sz="2200" b="1" dirty="0">
                <a:latin typeface="宋体" panose="02010600030101010101" pitchFamily="2" charset="-122"/>
              </a:rPr>
              <a:t>  计算存储一秒图像公式：</a:t>
            </a:r>
            <a:endParaRPr lang="zh-CN" altLang="en-US" sz="2200" b="1" dirty="0">
              <a:latin typeface="宋体" panose="02010600030101010101" pitchFamily="2" charset="-122"/>
            </a:endParaRPr>
          </a:p>
          <a:p>
            <a:pPr defTabSz="640080">
              <a:lnSpc>
                <a:spcPct val="125000"/>
              </a:lnSpc>
              <a:spcBef>
                <a:spcPct val="15000"/>
              </a:spcBef>
            </a:pPr>
            <a:r>
              <a:rPr lang="zh-CN" altLang="en-US" sz="2200" b="1" dirty="0">
                <a:latin typeface="Times New Roman" panose="02020603050405020304" pitchFamily="18" charset="0"/>
              </a:rPr>
              <a:t>            </a:t>
            </a:r>
            <a:r>
              <a:rPr lang="zh-CN" altLang="en-US" sz="2200" b="1" dirty="0">
                <a:solidFill>
                  <a:srgbClr val="A50021"/>
                </a:solidFill>
                <a:latin typeface="黑体" panose="02010609060101010101" pitchFamily="49" charset="-122"/>
                <a:ea typeface="黑体" panose="02010609060101010101" pitchFamily="49" charset="-122"/>
              </a:rPr>
              <a:t>列数</a:t>
            </a:r>
            <a:r>
              <a:rPr lang="en-US" altLang="zh-CN" sz="2200" b="1" dirty="0">
                <a:solidFill>
                  <a:srgbClr val="A50021"/>
                </a:solidFill>
                <a:latin typeface="黑体" panose="02010609060101010101" pitchFamily="49" charset="-122"/>
                <a:ea typeface="黑体" panose="02010609060101010101" pitchFamily="49" charset="-122"/>
              </a:rPr>
              <a:t>×</a:t>
            </a:r>
            <a:r>
              <a:rPr lang="zh-CN" altLang="en-US" sz="2200" b="1" dirty="0">
                <a:solidFill>
                  <a:srgbClr val="A50021"/>
                </a:solidFill>
                <a:latin typeface="黑体" panose="02010609060101010101" pitchFamily="49" charset="-122"/>
                <a:ea typeface="黑体" panose="02010609060101010101" pitchFamily="49" charset="-122"/>
              </a:rPr>
              <a:t>行数</a:t>
            </a:r>
            <a:r>
              <a:rPr lang="en-US" altLang="zh-CN" sz="2200" b="1" dirty="0">
                <a:solidFill>
                  <a:srgbClr val="A50021"/>
                </a:solidFill>
                <a:latin typeface="黑体" panose="02010609060101010101" pitchFamily="49" charset="-122"/>
                <a:ea typeface="黑体" panose="02010609060101010101" pitchFamily="49" charset="-122"/>
              </a:rPr>
              <a:t>×</a:t>
            </a:r>
            <a:r>
              <a:rPr lang="zh-CN" altLang="en-US" sz="2200" b="1" dirty="0">
                <a:solidFill>
                  <a:srgbClr val="A50021"/>
                </a:solidFill>
                <a:latin typeface="黑体" panose="02010609060101010101" pitchFamily="49" charset="-122"/>
                <a:ea typeface="黑体" panose="02010609060101010101" pitchFamily="49" charset="-122"/>
              </a:rPr>
              <a:t>像素的颜色深度</a:t>
            </a:r>
            <a:r>
              <a:rPr lang="en-US" altLang="zh-CN" sz="2200" b="1" dirty="0">
                <a:solidFill>
                  <a:srgbClr val="A50021"/>
                </a:solidFill>
                <a:latin typeface="黑体" panose="02010609060101010101" pitchFamily="49" charset="-122"/>
                <a:ea typeface="黑体" panose="02010609060101010101" pitchFamily="49" charset="-122"/>
              </a:rPr>
              <a:t>/8 ×</a:t>
            </a:r>
            <a:r>
              <a:rPr lang="zh-CN" altLang="en-US" sz="2200" b="1" dirty="0">
                <a:solidFill>
                  <a:srgbClr val="A50021"/>
                </a:solidFill>
                <a:latin typeface="黑体" panose="02010609060101010101" pitchFamily="49" charset="-122"/>
                <a:ea typeface="黑体" panose="02010609060101010101" pitchFamily="49" charset="-122"/>
              </a:rPr>
              <a:t>帧</a:t>
            </a:r>
            <a:r>
              <a:rPr lang="en-US" altLang="zh-CN" sz="2200" b="1" dirty="0">
                <a:solidFill>
                  <a:srgbClr val="A50021"/>
                </a:solidFill>
                <a:latin typeface="黑体" panose="02010609060101010101" pitchFamily="49" charset="-122"/>
                <a:ea typeface="黑体" panose="02010609060101010101" pitchFamily="49" charset="-122"/>
              </a:rPr>
              <a:t>/</a:t>
            </a:r>
            <a:r>
              <a:rPr lang="zh-CN" altLang="en-US" sz="2200" b="1" dirty="0">
                <a:solidFill>
                  <a:srgbClr val="A50021"/>
                </a:solidFill>
                <a:latin typeface="黑体" panose="02010609060101010101" pitchFamily="49" charset="-122"/>
                <a:ea typeface="黑体" panose="02010609060101010101" pitchFamily="49" charset="-122"/>
              </a:rPr>
              <a:t>秒</a:t>
            </a:r>
            <a:r>
              <a:rPr lang="en-US" altLang="zh-CN" sz="2200" b="1" dirty="0">
                <a:solidFill>
                  <a:srgbClr val="A50021"/>
                </a:solidFill>
                <a:latin typeface="黑体" panose="02010609060101010101" pitchFamily="49" charset="-122"/>
                <a:ea typeface="黑体" panose="02010609060101010101" pitchFamily="49" charset="-122"/>
              </a:rPr>
              <a:t>=</a:t>
            </a:r>
            <a:r>
              <a:rPr lang="zh-CN" altLang="en-US" sz="2200" b="1" dirty="0">
                <a:solidFill>
                  <a:srgbClr val="A50021"/>
                </a:solidFill>
                <a:latin typeface="黑体" panose="02010609060101010101" pitchFamily="49" charset="-122"/>
                <a:ea typeface="黑体" panose="02010609060101010101" pitchFamily="49" charset="-122"/>
              </a:rPr>
              <a:t>字节数</a:t>
            </a:r>
            <a:endParaRPr lang="zh-CN" altLang="en-US" sz="2200" b="1" dirty="0">
              <a:solidFill>
                <a:srgbClr val="A50021"/>
              </a:solidFill>
              <a:latin typeface="黑体" panose="02010609060101010101" pitchFamily="49" charset="-122"/>
              <a:ea typeface="黑体" panose="02010609060101010101" pitchFamily="49" charset="-122"/>
            </a:endParaRPr>
          </a:p>
          <a:p>
            <a:pPr defTabSz="640080">
              <a:lnSpc>
                <a:spcPct val="125000"/>
              </a:lnSpc>
              <a:spcBef>
                <a:spcPct val="15000"/>
              </a:spcBef>
            </a:pPr>
            <a:r>
              <a:rPr lang="zh-CN" altLang="en-US" sz="2200" b="1" dirty="0">
                <a:latin typeface="Times New Roman" panose="02020603050405020304" pitchFamily="18" charset="0"/>
              </a:rPr>
              <a:t>    例：</a:t>
            </a:r>
            <a:r>
              <a:rPr lang="en-US" altLang="zh-CN" sz="2200" b="1" dirty="0">
                <a:latin typeface="Times New Roman" panose="02020603050405020304" pitchFamily="18" charset="0"/>
              </a:rPr>
              <a:t>1280×1024</a:t>
            </a:r>
            <a:r>
              <a:rPr lang="zh-CN" altLang="en-US" sz="2200" b="1" dirty="0">
                <a:latin typeface="Times New Roman" panose="02020603050405020304" pitchFamily="18" charset="0"/>
              </a:rPr>
              <a:t>分辨率的“真彩色”电视图像， 按每秒</a:t>
            </a:r>
            <a:r>
              <a:rPr lang="en-US" altLang="zh-CN" sz="2200" b="1" dirty="0">
                <a:latin typeface="Times New Roman" panose="02020603050405020304" pitchFamily="18" charset="0"/>
              </a:rPr>
              <a:t>30</a:t>
            </a:r>
            <a:r>
              <a:rPr lang="zh-CN" altLang="en-US" sz="2200" b="1" dirty="0">
                <a:latin typeface="Times New Roman" panose="02020603050405020304" pitchFamily="18" charset="0"/>
              </a:rPr>
              <a:t>帧计算，显示</a:t>
            </a:r>
            <a:r>
              <a:rPr lang="en-US" altLang="zh-CN" sz="2200" b="1" dirty="0">
                <a:latin typeface="Times New Roman" panose="02020603050405020304" pitchFamily="18" charset="0"/>
              </a:rPr>
              <a:t>1</a:t>
            </a:r>
            <a:r>
              <a:rPr lang="zh-CN" altLang="en-US" sz="2200" b="1" dirty="0">
                <a:latin typeface="Times New Roman" panose="02020603050405020304" pitchFamily="18" charset="0"/>
              </a:rPr>
              <a:t>分钟，则需要：</a:t>
            </a:r>
            <a:endParaRPr lang="zh-CN" altLang="en-US" sz="2200" b="1" dirty="0">
              <a:latin typeface="Times New Roman" panose="02020603050405020304" pitchFamily="18" charset="0"/>
            </a:endParaRPr>
          </a:p>
          <a:p>
            <a:pPr algn="just" defTabSz="640080">
              <a:lnSpc>
                <a:spcPct val="125000"/>
              </a:lnSpc>
              <a:spcBef>
                <a:spcPct val="15000"/>
              </a:spcBef>
            </a:pPr>
            <a:r>
              <a:rPr lang="zh-CN" altLang="en-US" sz="2200" b="1" dirty="0">
                <a:latin typeface="Times New Roman" panose="02020603050405020304" pitchFamily="18" charset="0"/>
              </a:rPr>
              <a:t>    </a:t>
            </a:r>
            <a:r>
              <a:rPr lang="en-US" altLang="zh-CN" sz="2200" b="1" dirty="0">
                <a:latin typeface="Times New Roman" panose="02020603050405020304" pitchFamily="18" charset="0"/>
              </a:rPr>
              <a:t>1280×1024×3×30×60 ≈ 6.6 GB</a:t>
            </a:r>
            <a:endParaRPr lang="en-US" altLang="zh-CN" sz="2200" b="1" dirty="0">
              <a:latin typeface="宋体" panose="02010600030101010101" pitchFamily="2" charset="-122"/>
            </a:endParaRPr>
          </a:p>
        </p:txBody>
      </p:sp>
      <p:pic>
        <p:nvPicPr>
          <p:cNvPr id="21508" name="Picture 4" descr="tj1"/>
          <p:cNvPicPr>
            <a:picLocks noChangeAspect="1"/>
          </p:cNvPicPr>
          <p:nvPr/>
        </p:nvPicPr>
        <p:blipFill>
          <a:blip r:embed="rId1"/>
          <a:stretch>
            <a:fillRect/>
          </a:stretch>
        </p:blipFill>
        <p:spPr>
          <a:xfrm>
            <a:off x="9506585" y="987108"/>
            <a:ext cx="1673225" cy="1697037"/>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9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98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98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98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798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9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p:cNvSpPr>
          <p:nvPr>
            <p:ph idx="4294967295"/>
          </p:nvPr>
        </p:nvSpPr>
        <p:spPr>
          <a:xfrm>
            <a:off x="1388110" y="828675"/>
            <a:ext cx="8839200" cy="5616575"/>
          </a:xfrm>
        </p:spPr>
        <p:txBody>
          <a:bodyPr vert="horz" wrap="square" lIns="91440" tIns="45720" rIns="91440" bIns="45720" anchor="t"/>
          <a:lstStyle/>
          <a:p>
            <a:pPr algn="just" eaLnBrk="1" hangingPunct="1">
              <a:buChar char=""/>
            </a:pPr>
            <a:r>
              <a:rPr lang="zh-CN" altLang="en-US" sz="2400" b="1" dirty="0">
                <a:solidFill>
                  <a:srgbClr val="CC0000"/>
                </a:solidFill>
              </a:rPr>
              <a:t>采样</a:t>
            </a:r>
            <a:endParaRPr lang="zh-CN" altLang="en-US" sz="2400" b="1" dirty="0">
              <a:solidFill>
                <a:srgbClr val="CC0000"/>
              </a:solidFill>
            </a:endParaRPr>
          </a:p>
          <a:p>
            <a:pPr algn="just" eaLnBrk="1" hangingPunct="1">
              <a:buFontTx/>
              <a:buNone/>
            </a:pPr>
            <a:r>
              <a:rPr lang="zh-CN" altLang="en-US" sz="2400" dirty="0">
                <a:solidFill>
                  <a:schemeClr val="accent2"/>
                </a:solidFill>
              </a:rPr>
              <a:t>       </a:t>
            </a:r>
            <a:r>
              <a:rPr lang="zh-CN" altLang="en-US" sz="2400" b="1" dirty="0"/>
              <a:t>用多少个像素点的“列数</a:t>
            </a:r>
            <a:r>
              <a:rPr lang="en-US" altLang="zh-CN" sz="2400" b="1" dirty="0"/>
              <a:t>×</a:t>
            </a:r>
            <a:r>
              <a:rPr lang="zh-CN" altLang="en-US" sz="2400" b="1" dirty="0"/>
              <a:t>行数”表示，分辨率越高，图像越清晰，存储量也越大。</a:t>
            </a:r>
            <a:endParaRPr lang="zh-CN" altLang="en-US" sz="2400" b="1" dirty="0"/>
          </a:p>
          <a:p>
            <a:pPr algn="just" eaLnBrk="1" hangingPunct="1">
              <a:buChar char=""/>
            </a:pPr>
            <a:r>
              <a:rPr lang="zh-CN" altLang="en-US" sz="2400" b="1" dirty="0">
                <a:solidFill>
                  <a:srgbClr val="CC0000"/>
                </a:solidFill>
              </a:rPr>
              <a:t>量化</a:t>
            </a:r>
            <a:endParaRPr lang="zh-CN" altLang="en-US" sz="2400" b="1" dirty="0">
              <a:solidFill>
                <a:srgbClr val="CC0000"/>
              </a:solidFill>
            </a:endParaRPr>
          </a:p>
          <a:p>
            <a:pPr algn="just" eaLnBrk="1" hangingPunct="1">
              <a:buFontTx/>
              <a:buNone/>
            </a:pPr>
            <a:r>
              <a:rPr lang="zh-CN" altLang="en-US" sz="2400" dirty="0">
                <a:solidFill>
                  <a:schemeClr val="accent2"/>
                </a:solidFill>
              </a:rPr>
              <a:t>      </a:t>
            </a:r>
            <a:r>
              <a:rPr lang="zh-CN" altLang="en-US" sz="2400" b="1" dirty="0"/>
              <a:t>量化是在图像离散化后，将表示图像色彩浓淡的连续变化值离化为整数值的过程。 把量化时所确定的整数值取值个数称为量化级数</a:t>
            </a:r>
            <a:r>
              <a:rPr lang="en-US" altLang="zh-CN" sz="2400" b="1" dirty="0"/>
              <a:t>,</a:t>
            </a:r>
            <a:r>
              <a:rPr lang="zh-CN" altLang="en-US" sz="2400" b="1" dirty="0"/>
              <a:t>也称为颜色深度</a:t>
            </a:r>
            <a:r>
              <a:rPr lang="en-US" altLang="zh-CN" sz="2400" b="1" dirty="0"/>
              <a:t>. </a:t>
            </a:r>
            <a:endParaRPr lang="en-US" altLang="zh-CN" sz="2400" b="1" dirty="0"/>
          </a:p>
          <a:p>
            <a:pPr algn="just" eaLnBrk="1" hangingPunct="1">
              <a:buFontTx/>
              <a:buNone/>
            </a:pPr>
            <a:endParaRPr lang="en-US" altLang="zh-CN" sz="2400" b="1" dirty="0"/>
          </a:p>
          <a:p>
            <a:pPr algn="just" eaLnBrk="1" hangingPunct="1">
              <a:buFontTx/>
              <a:buNone/>
            </a:pPr>
            <a:endParaRPr lang="en-US" altLang="zh-CN" dirty="0">
              <a:solidFill>
                <a:schemeClr val="accent2"/>
              </a:solidFill>
            </a:endParaRPr>
          </a:p>
          <a:p>
            <a:pPr algn="just" eaLnBrk="1" hangingPunct="1">
              <a:buFontTx/>
              <a:buNone/>
            </a:pPr>
            <a:endParaRPr lang="en-US" altLang="zh-CN" dirty="0">
              <a:solidFill>
                <a:schemeClr val="accent2"/>
              </a:solidFill>
            </a:endParaRPr>
          </a:p>
          <a:p>
            <a:pPr algn="just" eaLnBrk="1" hangingPunct="1">
              <a:buFontTx/>
              <a:buNone/>
            </a:pPr>
            <a:endParaRPr lang="en-US" altLang="zh-CN" dirty="0">
              <a:solidFill>
                <a:schemeClr val="accent2"/>
              </a:solidFill>
            </a:endParaRPr>
          </a:p>
          <a:p>
            <a:pPr algn="just" eaLnBrk="1" hangingPunct="1">
              <a:buFontTx/>
              <a:buNone/>
            </a:pPr>
            <a:endParaRPr lang="en-US" altLang="zh-CN" dirty="0">
              <a:solidFill>
                <a:schemeClr val="accent2"/>
              </a:solidFill>
            </a:endParaRPr>
          </a:p>
          <a:p>
            <a:pPr algn="just" eaLnBrk="1" hangingPunct="1">
              <a:buFontTx/>
              <a:buNone/>
            </a:pPr>
            <a:endParaRPr lang="en-US" altLang="zh-CN" dirty="0">
              <a:solidFill>
                <a:schemeClr val="accent2"/>
              </a:solidFill>
            </a:endParaRPr>
          </a:p>
        </p:txBody>
      </p:sp>
      <p:sp>
        <p:nvSpPr>
          <p:cNvPr id="22531" name="Rectangle 3"/>
          <p:cNvSpPr/>
          <p:nvPr/>
        </p:nvSpPr>
        <p:spPr>
          <a:xfrm>
            <a:off x="1524000" y="6043613"/>
            <a:ext cx="8458200" cy="914400"/>
          </a:xfrm>
          <a:prstGeom prst="rect">
            <a:avLst/>
          </a:prstGeom>
          <a:noFill/>
          <a:ln w="9525">
            <a:noFill/>
          </a:ln>
        </p:spPr>
        <p:txBody>
          <a:bodyPr/>
          <a:lstStyle/>
          <a:p>
            <a:pPr marL="342900" indent="-342900">
              <a:spcBef>
                <a:spcPct val="20000"/>
              </a:spcBef>
            </a:pPr>
            <a:r>
              <a:rPr lang="en-US" altLang="zh-CN" sz="2400" dirty="0">
                <a:latin typeface="Arial" panose="020B0604020202020204" pitchFamily="34" charset="0"/>
              </a:rPr>
              <a:t>    </a:t>
            </a:r>
            <a:r>
              <a:rPr lang="zh-CN" altLang="en-US" sz="2400" b="1" dirty="0">
                <a:solidFill>
                  <a:srgbClr val="CC0000"/>
                </a:solidFill>
                <a:latin typeface="Arial" panose="020B0604020202020204" pitchFamily="34" charset="0"/>
              </a:rPr>
              <a:t>图像                  采样                    量化                数字图像</a:t>
            </a:r>
            <a:endParaRPr lang="zh-CN" altLang="en-US" sz="2400" b="1" dirty="0">
              <a:solidFill>
                <a:srgbClr val="CC0000"/>
              </a:solidFill>
              <a:latin typeface="Arial" panose="020B0604020202020204" pitchFamily="34" charset="0"/>
            </a:endParaRPr>
          </a:p>
        </p:txBody>
      </p:sp>
      <p:pic>
        <p:nvPicPr>
          <p:cNvPr id="22532" name="Picture 8"/>
          <p:cNvPicPr>
            <a:picLocks noChangeAspect="1"/>
          </p:cNvPicPr>
          <p:nvPr/>
        </p:nvPicPr>
        <p:blipFill>
          <a:blip r:embed="rId1"/>
          <a:stretch>
            <a:fillRect/>
          </a:stretch>
        </p:blipFill>
        <p:spPr>
          <a:xfrm>
            <a:off x="1847850" y="3860800"/>
            <a:ext cx="1427163" cy="2232025"/>
          </a:xfrm>
          <a:prstGeom prst="rect">
            <a:avLst/>
          </a:prstGeom>
          <a:noFill/>
          <a:ln w="9525">
            <a:noFill/>
          </a:ln>
        </p:spPr>
      </p:pic>
      <p:pic>
        <p:nvPicPr>
          <p:cNvPr id="22533" name="Picture 9"/>
          <p:cNvPicPr>
            <a:picLocks noChangeAspect="1"/>
          </p:cNvPicPr>
          <p:nvPr/>
        </p:nvPicPr>
        <p:blipFill>
          <a:blip r:embed="rId2"/>
          <a:stretch>
            <a:fillRect/>
          </a:stretch>
        </p:blipFill>
        <p:spPr>
          <a:xfrm>
            <a:off x="4008438" y="3933825"/>
            <a:ext cx="1490662" cy="2087563"/>
          </a:xfrm>
          <a:prstGeom prst="rect">
            <a:avLst/>
          </a:prstGeom>
          <a:noFill/>
          <a:ln w="9525">
            <a:noFill/>
          </a:ln>
        </p:spPr>
      </p:pic>
      <p:pic>
        <p:nvPicPr>
          <p:cNvPr id="22534" name="Picture 10"/>
          <p:cNvPicPr>
            <a:picLocks noChangeAspect="1"/>
          </p:cNvPicPr>
          <p:nvPr/>
        </p:nvPicPr>
        <p:blipFill>
          <a:blip r:embed="rId3"/>
          <a:stretch>
            <a:fillRect/>
          </a:stretch>
        </p:blipFill>
        <p:spPr>
          <a:xfrm>
            <a:off x="6240463" y="3716338"/>
            <a:ext cx="1593850" cy="2219325"/>
          </a:xfrm>
          <a:prstGeom prst="rect">
            <a:avLst/>
          </a:prstGeom>
          <a:noFill/>
          <a:ln w="9525">
            <a:noFill/>
          </a:ln>
        </p:spPr>
      </p:pic>
      <p:pic>
        <p:nvPicPr>
          <p:cNvPr id="22535" name="Picture 11"/>
          <p:cNvPicPr>
            <a:picLocks noChangeAspect="1"/>
          </p:cNvPicPr>
          <p:nvPr/>
        </p:nvPicPr>
        <p:blipFill>
          <a:blip r:embed="rId4"/>
          <a:stretch>
            <a:fillRect/>
          </a:stretch>
        </p:blipFill>
        <p:spPr>
          <a:xfrm>
            <a:off x="8401050" y="3644900"/>
            <a:ext cx="1985963" cy="2278063"/>
          </a:xfrm>
          <a:prstGeom prst="rect">
            <a:avLst/>
          </a:prstGeom>
          <a:noFill/>
          <a:ln w="9525">
            <a:noFill/>
          </a:ln>
        </p:spPr>
      </p:pic>
      <p:sp>
        <p:nvSpPr>
          <p:cNvPr id="2" name="文本框 1"/>
          <p:cNvSpPr txBox="1"/>
          <p:nvPr/>
        </p:nvSpPr>
        <p:spPr>
          <a:xfrm>
            <a:off x="4251960" y="0"/>
            <a:ext cx="3290570" cy="645160"/>
          </a:xfrm>
          <a:prstGeom prst="rect">
            <a:avLst/>
          </a:prstGeom>
          <a:noFill/>
        </p:spPr>
        <p:txBody>
          <a:bodyPr wrap="none" rtlCol="0">
            <a:spAutoFit/>
          </a:bodyPr>
          <a:lstStyle/>
          <a:p>
            <a:pPr algn="l" eaLnBrk="1" hangingPunct="1">
              <a:buFontTx/>
              <a:buNone/>
            </a:pPr>
            <a:r>
              <a:rPr lang="en-US" altLang="zh-CN" sz="3600" b="1" dirty="0">
                <a:sym typeface="+mn-ea"/>
              </a:rPr>
              <a:t>2.</a:t>
            </a:r>
            <a:r>
              <a:rPr lang="zh-CN" altLang="en-US" sz="3600" b="1" dirty="0">
                <a:sym typeface="+mn-ea"/>
              </a:rPr>
              <a:t>图像的数字化</a:t>
            </a:r>
            <a:endParaRPr lang="zh-CN" altLang="en-US" sz="36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82">
                                            <p:txEl>
                                              <p:charRg st="55" end="5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682">
                                            <p:txEl>
                                              <p:charRg st="58" end="13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PP_MARK_KEY" val="64fea1fe-8f24-4bf5-96f6-3fbdeba36ecd"/>
  <p:tag name="COMMONDATA" val="eyJoZGlkIjoiNmVlNzAzOTA5ZGJiNzIxMWQzM2RlMzI0OTI2MWJkMGIifQ=="/>
  <p:tag name="commondata" val="eyJoZGlkIjoiODAwNjVlNWMxN2M3YzYyNWUzOTMxZDFlNjY0Y2VjODc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2814</Words>
  <Application>WPS 演示</Application>
  <PresentationFormat>宽屏</PresentationFormat>
  <Paragraphs>161</Paragraphs>
  <Slides>16</Slides>
  <Notes>7</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4</vt:i4>
      </vt:variant>
      <vt:variant>
        <vt:lpstr>幻灯片标题</vt:lpstr>
      </vt:variant>
      <vt:variant>
        <vt:i4>16</vt:i4>
      </vt:variant>
    </vt:vector>
  </HeadingPairs>
  <TitlesOfParts>
    <vt:vector size="35" baseType="lpstr">
      <vt:lpstr>Arial</vt:lpstr>
      <vt:lpstr>宋体</vt:lpstr>
      <vt:lpstr>Wingdings</vt:lpstr>
      <vt:lpstr>Times New Roman</vt:lpstr>
      <vt:lpstr>华文隶书</vt:lpstr>
      <vt:lpstr>微软雅黑</vt:lpstr>
      <vt:lpstr>黑体</vt:lpstr>
      <vt:lpstr>楷体_GB2312</vt:lpstr>
      <vt:lpstr>新宋体</vt:lpstr>
      <vt:lpstr>Wingdings</vt:lpstr>
      <vt:lpstr>等线</vt:lpstr>
      <vt:lpstr>Arial Unicode MS</vt:lpstr>
      <vt:lpstr>Calibri</vt:lpstr>
      <vt:lpstr>等线 Light</vt:lpstr>
      <vt:lpstr>Office 主题​​</vt:lpstr>
      <vt:lpstr>Word.Picture.8</vt:lpstr>
      <vt:lpstr>Word.Picture.8</vt:lpstr>
      <vt:lpstr>Word.Picture.8</vt:lpstr>
      <vt:lpstr>Word.Picture.8</vt:lpstr>
      <vt:lpstr>PowerPoint 演示文稿</vt:lpstr>
      <vt:lpstr>   1.基本概念</vt:lpstr>
      <vt:lpstr>PowerPoint 演示文稿</vt:lpstr>
      <vt:lpstr>2.模拟音频的数字化</vt:lpstr>
      <vt:lpstr>3.数字音频的技术指标 </vt:lpstr>
      <vt:lpstr>4.数字音频的文件格式 </vt:lpstr>
      <vt:lpstr>5.声音的录制与播放 </vt:lpstr>
      <vt:lpstr>二、图像编码 </vt:lpstr>
      <vt:lpstr>PowerPoint 演示文稿</vt:lpstr>
      <vt:lpstr>PowerPoint 演示文稿</vt:lpstr>
      <vt:lpstr>PowerPoint 演示文稿</vt:lpstr>
      <vt:lpstr>常用图像文件格式</vt:lpstr>
      <vt:lpstr>图像数据的获取</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胡雨薇</dc:creator>
  <cp:lastModifiedBy>杜修平</cp:lastModifiedBy>
  <cp:revision>367</cp:revision>
  <dcterms:created xsi:type="dcterms:W3CDTF">2017-12-18T02:56:00Z</dcterms:created>
  <dcterms:modified xsi:type="dcterms:W3CDTF">2023-10-16T01:43:37Z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D5401157AFD145349543F4BEB93BF56D</vt:lpwstr>
  </property>
</Properties>
</file>