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7" r:id="rId4"/>
    <p:sldId id="258" r:id="rId5"/>
    <p:sldId id="265" r:id="rId6"/>
    <p:sldId id="266" r:id="rId7"/>
    <p:sldId id="267" r:id="rId8"/>
    <p:sldId id="268" r:id="rId9"/>
    <p:sldId id="261" r:id="rId10"/>
    <p:sldId id="269" r:id="rId11"/>
    <p:sldId id="274" r:id="rId12"/>
    <p:sldId id="275" r:id="rId13"/>
    <p:sldId id="276" r:id="rId14"/>
    <p:sldId id="262" r:id="rId15"/>
    <p:sldId id="277" r:id="rId16"/>
    <p:sldId id="285" r:id="rId17"/>
    <p:sldId id="279" r:id="rId18"/>
    <p:sldId id="278" r:id="rId19"/>
    <p:sldId id="280" r:id="rId20"/>
    <p:sldId id="263" r:id="rId21"/>
    <p:sldId id="282" r:id="rId22"/>
    <p:sldId id="283" r:id="rId23"/>
    <p:sldId id="281" r:id="rId24"/>
    <p:sldId id="284" r:id="rId25"/>
    <p:sldId id="286" r:id="rId26"/>
  </p:sldIdLst>
  <p:sldSz cx="12192000" cy="6858000"/>
  <p:notesSz cx="7104063" cy="10234613"/>
  <p:embeddedFontLst>
    <p:embeddedFont>
      <p:font typeface="迷你简书魂" panose="02010600030101010101" charset="-122"/>
      <p:regular r:id="rId28"/>
    </p:embeddedFont>
    <p:embeddedFont>
      <p:font typeface="方正魏碑简体" panose="02010600030101010101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华文中宋" panose="02010600040101010101" pitchFamily="2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黑体" panose="02010609060101010101" pitchFamily="49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400"/>
    <a:srgbClr val="DBDBDB"/>
    <a:srgbClr val="B38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7-4079-918E-08AFD472463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7-4079-918E-08AFD4724637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07-4079-918E-08AFD472463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7-4079-918E-08AFD4724637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07-4079-918E-08AFD4724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62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3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35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4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681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49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080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885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21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47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719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65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1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887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30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78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64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8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683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7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30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5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45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576570" y="84518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576570" y="19894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576570" y="377761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576570" y="492188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20410" y="90741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禅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20410" y="20516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20410" y="383984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禅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20410" y="498411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8260" y="3164205"/>
            <a:ext cx="44754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705400"/>
                </a:solidFill>
                <a:latin typeface="华文中宋" panose="02010600040101010101" charset="-122"/>
                <a:ea typeface="华文中宋" panose="02010600040101010101" charset="-122"/>
              </a:rPr>
              <a:t>一花一世界，一叶一菩提。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16230" y="310515"/>
            <a:ext cx="688340" cy="596900"/>
            <a:chOff x="498" y="489"/>
            <a:chExt cx="1084" cy="940"/>
          </a:xfrm>
        </p:grpSpPr>
        <p:sp>
          <p:nvSpPr>
            <p:cNvPr id="17" name="圆角矩形 16"/>
            <p:cNvSpPr/>
            <p:nvPr/>
          </p:nvSpPr>
          <p:spPr>
            <a:xfrm>
              <a:off x="570" y="489"/>
              <a:ext cx="940" cy="940"/>
            </a:xfrm>
            <a:prstGeom prst="roundRect">
              <a:avLst/>
            </a:prstGeom>
            <a:noFill/>
            <a:ln>
              <a:solidFill>
                <a:srgbClr val="705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98" y="656"/>
              <a:ext cx="1084" cy="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705400"/>
                  </a:solidFill>
                  <a:latin typeface="微软雅黑" panose="020B0503020204020204" charset="-122"/>
                  <a:ea typeface="微软雅黑" panose="020B0503020204020204" charset="-122"/>
                </a:rPr>
                <a:t>logo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004570" y="432435"/>
            <a:ext cx="250952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rgbClr val="705400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单击此处输入公司名称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pic>
        <p:nvPicPr>
          <p:cNvPr id="2" name="图片 1" descr="锦鲤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765" y="1637030"/>
            <a:ext cx="2730500" cy="43859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17270" y="1973580"/>
            <a:ext cx="554990" cy="3477260"/>
            <a:chOff x="1122" y="2004"/>
            <a:chExt cx="874" cy="5476"/>
          </a:xfrm>
        </p:grpSpPr>
        <p:sp>
          <p:nvSpPr>
            <p:cNvPr id="8" name="矩形 7"/>
            <p:cNvSpPr/>
            <p:nvPr/>
          </p:nvSpPr>
          <p:spPr>
            <a:xfrm>
              <a:off x="1171" y="2052"/>
              <a:ext cx="744" cy="53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L 形 8"/>
            <p:cNvSpPr/>
            <p:nvPr/>
          </p:nvSpPr>
          <p:spPr>
            <a:xfrm>
              <a:off x="1122" y="6926"/>
              <a:ext cx="554" cy="554"/>
            </a:xfrm>
            <a:prstGeom prst="corner">
              <a:avLst>
                <a:gd name="adj1" fmla="val 21059"/>
                <a:gd name="adj2" fmla="val 2269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L 形 9"/>
            <p:cNvSpPr/>
            <p:nvPr/>
          </p:nvSpPr>
          <p:spPr>
            <a:xfrm flipH="1" flipV="1">
              <a:off x="1442" y="2004"/>
              <a:ext cx="554" cy="554"/>
            </a:xfrm>
            <a:prstGeom prst="corner">
              <a:avLst>
                <a:gd name="adj1" fmla="val 21059"/>
                <a:gd name="adj2" fmla="val 2269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63625" y="2165350"/>
            <a:ext cx="457200" cy="3078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02815" y="2156460"/>
            <a:ext cx="6036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286000" y="3649980"/>
            <a:ext cx="573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202815" y="3929380"/>
            <a:ext cx="6036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2209800" y="1653540"/>
            <a:ext cx="2026920" cy="2026920"/>
          </a:xfrm>
          <a:prstGeom prst="ellipse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87620" y="1653540"/>
            <a:ext cx="2026920" cy="2026920"/>
          </a:xfrm>
          <a:prstGeom prst="ellipse">
            <a:avLst/>
          </a:prstGeom>
          <a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957820" y="1653540"/>
            <a:ext cx="2026920" cy="2026920"/>
          </a:xfrm>
          <a:prstGeom prst="ellipse">
            <a:avLst/>
          </a:prstGeom>
          <a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56155" y="384492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95475" y="4180205"/>
            <a:ext cx="265620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33975" y="384492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73295" y="4180205"/>
            <a:ext cx="265620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04175" y="384492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43495" y="4180205"/>
            <a:ext cx="265620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5" grpId="0"/>
      <p:bldP spid="16" grpId="0"/>
      <p:bldP spid="14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53185" y="1762760"/>
            <a:ext cx="2278380" cy="402590"/>
            <a:chOff x="1762" y="2992"/>
            <a:chExt cx="3588" cy="634"/>
          </a:xfrm>
        </p:grpSpPr>
        <p:sp>
          <p:nvSpPr>
            <p:cNvPr id="2" name="矩形 1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54905" y="1762760"/>
            <a:ext cx="2278380" cy="402590"/>
            <a:chOff x="1762" y="2992"/>
            <a:chExt cx="3588" cy="634"/>
          </a:xfrm>
        </p:grpSpPr>
        <p:sp>
          <p:nvSpPr>
            <p:cNvPr id="11" name="矩形 10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71865" y="1762760"/>
            <a:ext cx="2278380" cy="402590"/>
            <a:chOff x="1762" y="2992"/>
            <a:chExt cx="3588" cy="634"/>
          </a:xfrm>
        </p:grpSpPr>
        <p:sp>
          <p:nvSpPr>
            <p:cNvPr id="14" name="矩形 13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53185" y="4160520"/>
            <a:ext cx="2278380" cy="402590"/>
            <a:chOff x="1762" y="2992"/>
            <a:chExt cx="3588" cy="634"/>
          </a:xfrm>
        </p:grpSpPr>
        <p:sp>
          <p:nvSpPr>
            <p:cNvPr id="17" name="矩形 16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4905" y="4142105"/>
            <a:ext cx="2278380" cy="402590"/>
            <a:chOff x="1762" y="2992"/>
            <a:chExt cx="3588" cy="634"/>
          </a:xfrm>
        </p:grpSpPr>
        <p:sp>
          <p:nvSpPr>
            <p:cNvPr id="20" name="矩形 19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71865" y="4160520"/>
            <a:ext cx="2278380" cy="402590"/>
            <a:chOff x="1762" y="2992"/>
            <a:chExt cx="3588" cy="634"/>
          </a:xfrm>
        </p:grpSpPr>
        <p:sp>
          <p:nvSpPr>
            <p:cNvPr id="23" name="矩形 22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46505" y="226695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852035" y="226695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468995" y="226695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50315" y="466979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52035" y="466979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468995" y="466979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31000" y="1852930"/>
            <a:ext cx="4785360" cy="3589020"/>
            <a:chOff x="10600" y="3233"/>
            <a:chExt cx="7536" cy="5652"/>
          </a:xfrm>
        </p:grpSpPr>
        <p:graphicFrame>
          <p:nvGraphicFramePr>
            <p:cNvPr id="2" name="图表 1"/>
            <p:cNvGraphicFramePr/>
            <p:nvPr/>
          </p:nvGraphicFramePr>
          <p:xfrm>
            <a:off x="10600" y="3233"/>
            <a:ext cx="7536" cy="5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14086" y="6561"/>
              <a:ext cx="2186" cy="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76%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8" y="4481"/>
              <a:ext cx="2186" cy="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24%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56690" y="2279650"/>
            <a:ext cx="982980" cy="984250"/>
            <a:chOff x="1528" y="3233"/>
            <a:chExt cx="1548" cy="1550"/>
          </a:xfrm>
        </p:grpSpPr>
        <p:pic>
          <p:nvPicPr>
            <p:cNvPr id="8" name="图片 7" descr="墨点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8" y="3233"/>
              <a:ext cx="1548" cy="155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776" y="3720"/>
              <a:ext cx="1052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24%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56690" y="4337050"/>
            <a:ext cx="982980" cy="984250"/>
            <a:chOff x="2294" y="3233"/>
            <a:chExt cx="1548" cy="1550"/>
          </a:xfrm>
        </p:grpSpPr>
        <p:pic>
          <p:nvPicPr>
            <p:cNvPr id="15" name="图片 14" descr="墨点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4" y="3233"/>
              <a:ext cx="1548" cy="155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542" y="3720"/>
              <a:ext cx="1052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76%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93010" y="1944370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93010" y="2279650"/>
            <a:ext cx="4238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93010" y="4001770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93010" y="4337050"/>
            <a:ext cx="4238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1935" y="2138680"/>
            <a:ext cx="15481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第叁章</a:t>
            </a:r>
          </a:p>
        </p:txBody>
      </p:sp>
      <p:pic>
        <p:nvPicPr>
          <p:cNvPr id="6" name="图片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图片 6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3705" y="3359150"/>
            <a:ext cx="37039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8235" y="4199890"/>
            <a:ext cx="48748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8870" y="4743450"/>
            <a:ext cx="48742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877310" y="4640580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880610" y="1606550"/>
            <a:ext cx="5943600" cy="4541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轻载虾万须，巧织珠千串，金钩光错落，绣带舞蹁跹。似雾非烟，妆点就深闺院，不许那等闲人取次展。摇四壁翡翠浓阴，射万瓦琉琉色浅。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富贵似侯家紫帐，风流如谢府红莲，锁春愁不放双飞燕。绮窗相近，翠户相连，雕栊相映，绣幕相牵。拂苔痕满砌榆钱，惹扬花飞点如绵。愁的是抹回廊暮雨萧萧，恨的是筛曲槛西风剪剪，爱的是透长门夜月娟娟。凌波殿前，碧玲珑掩映湘妃面，没福怎能够见。十里扬州风物妍，出落着神仙。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恰便似一池秋水通宵展，一片朝云尽日悬。你个守户的先生肯相恋，煞是可怜，则要你手掌儿里奇擎着耐心儿卷。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pic>
        <p:nvPicPr>
          <p:cNvPr id="26" name="图片 25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" y="851535"/>
            <a:ext cx="4014470" cy="529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6088380" y="1983740"/>
            <a:ext cx="0" cy="38315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6983095" y="2164080"/>
            <a:ext cx="3463925" cy="1877060"/>
          </a:xfrm>
          <a:prstGeom prst="roundRect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983095" y="4269105"/>
            <a:ext cx="3463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04010" y="2164080"/>
            <a:ext cx="3596640" cy="3303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37200" y="1988820"/>
            <a:ext cx="1127760" cy="1127760"/>
            <a:chOff x="8720" y="3132"/>
            <a:chExt cx="1776" cy="1776"/>
          </a:xfrm>
        </p:grpSpPr>
        <p:sp>
          <p:nvSpPr>
            <p:cNvPr id="22" name="椭圆 21"/>
            <p:cNvSpPr/>
            <p:nvPr/>
          </p:nvSpPr>
          <p:spPr>
            <a:xfrm>
              <a:off x="8720" y="3132"/>
              <a:ext cx="1776" cy="177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76" y="3468"/>
              <a:ext cx="1248" cy="11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输入文本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92160" y="1988820"/>
            <a:ext cx="1127760" cy="1127760"/>
            <a:chOff x="8720" y="3132"/>
            <a:chExt cx="1776" cy="1776"/>
          </a:xfrm>
        </p:grpSpPr>
        <p:sp>
          <p:nvSpPr>
            <p:cNvPr id="26" name="椭圆 25"/>
            <p:cNvSpPr/>
            <p:nvPr/>
          </p:nvSpPr>
          <p:spPr>
            <a:xfrm>
              <a:off x="8720" y="3132"/>
              <a:ext cx="1776" cy="177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976" y="3468"/>
              <a:ext cx="1248" cy="11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输入文本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677160" y="1989455"/>
            <a:ext cx="1127760" cy="1127760"/>
            <a:chOff x="8720" y="3132"/>
            <a:chExt cx="1776" cy="1776"/>
          </a:xfrm>
        </p:grpSpPr>
        <p:sp>
          <p:nvSpPr>
            <p:cNvPr id="52" name="椭圆 51"/>
            <p:cNvSpPr/>
            <p:nvPr/>
          </p:nvSpPr>
          <p:spPr>
            <a:xfrm>
              <a:off x="8720" y="3132"/>
              <a:ext cx="1776" cy="177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976" y="3468"/>
              <a:ext cx="1248" cy="11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输入文本</a:t>
              </a:r>
            </a:p>
          </p:txBody>
        </p:sp>
      </p:grpSp>
      <p:sp>
        <p:nvSpPr>
          <p:cNvPr id="148" name="直线箭头"/>
          <p:cNvSpPr/>
          <p:nvPr/>
        </p:nvSpPr>
        <p:spPr>
          <a:xfrm flipV="1">
            <a:off x="7051040" y="2397125"/>
            <a:ext cx="955040" cy="313055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直线箭头"/>
          <p:cNvSpPr/>
          <p:nvPr/>
        </p:nvSpPr>
        <p:spPr>
          <a:xfrm flipV="1">
            <a:off x="4193540" y="2397125"/>
            <a:ext cx="955040" cy="313055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045335" y="3422650"/>
            <a:ext cx="23812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904740" y="3422650"/>
            <a:ext cx="23812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760335" y="3422650"/>
            <a:ext cx="23812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54" grpId="0" animBg="1"/>
      <p:bldP spid="55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144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5993930" y="2265835"/>
            <a:ext cx="2856700" cy="39497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ctr" defTabSz="913765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384356" y="2960102"/>
            <a:ext cx="5564117" cy="17970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 defTabSz="91440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2875" y="1683385"/>
            <a:ext cx="3228975" cy="4369435"/>
          </a:xfrm>
          <a:prstGeom prst="rect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5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\Users\Administrator\Desktop\2017.05.23\山水1.png山水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416925" y="1958975"/>
            <a:ext cx="2484755" cy="2483485"/>
          </a:xfrm>
          <a:prstGeom prst="ellipse">
            <a:avLst/>
          </a:prstGeom>
        </p:spPr>
      </p:pic>
      <p:pic>
        <p:nvPicPr>
          <p:cNvPr id="11" name="图片 10" descr="山水"/>
          <p:cNvPicPr/>
          <p:nvPr/>
        </p:nvPicPr>
        <p:blipFill>
          <a:blip r:embed="rId4"/>
          <a:srcRect r="3828"/>
          <a:stretch>
            <a:fillRect/>
          </a:stretch>
        </p:blipFill>
        <p:spPr>
          <a:xfrm>
            <a:off x="1301115" y="1943100"/>
            <a:ext cx="2484755" cy="2484755"/>
          </a:xfrm>
          <a:prstGeom prst="ellipse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4845685" y="1943100"/>
            <a:ext cx="2499360" cy="249936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416925" y="1943100"/>
            <a:ext cx="2499360" cy="249936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89685" y="1943100"/>
            <a:ext cx="2499360" cy="249936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930" y="1958975"/>
            <a:ext cx="1880235" cy="991235"/>
          </a:xfrm>
          <a:prstGeom prst="ellipse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54580" y="2261235"/>
            <a:ext cx="108267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输入文本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33670" y="3373120"/>
            <a:ext cx="17348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输入文本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60765" y="2272030"/>
            <a:ext cx="17348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输入文本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36320" y="4602480"/>
            <a:ext cx="3005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98670" y="4602480"/>
            <a:ext cx="3005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64195" y="4602480"/>
            <a:ext cx="3005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  <p:bldP spid="14" grpId="1"/>
      <p:bldP spid="15" grpId="0"/>
      <p:bldP spid="15" grpId="1"/>
      <p:bldP spid="16" grpId="0"/>
      <p:bldP spid="16" grpId="1"/>
      <p:bldP spid="2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山水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791200" y="-14605"/>
            <a:ext cx="609600" cy="1263650"/>
            <a:chOff x="9120" y="-23"/>
            <a:chExt cx="960" cy="1990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120" y="123"/>
              <a:ext cx="960" cy="13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前言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745730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投我以木瓜，报之以琼琚。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614285" y="1959610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79920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匪报也，永以为好也！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6570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225540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投我以木桃，报之以琼瑶。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092190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457825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匪报也，永以为好也！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324475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690110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投我以木李，报之以琼玖。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556760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922395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匪报也，永以为好也！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789045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树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1935" y="2138680"/>
            <a:ext cx="15481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第肆章</a:t>
            </a:r>
          </a:p>
        </p:txBody>
      </p:sp>
      <p:pic>
        <p:nvPicPr>
          <p:cNvPr id="6" name="图片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图片 6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3705" y="3359150"/>
            <a:ext cx="37039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8235" y="4199890"/>
            <a:ext cx="48748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8870" y="4743450"/>
            <a:ext cx="48742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877310" y="4640580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99305" y="1851660"/>
            <a:ext cx="2992120" cy="4160520"/>
            <a:chOff x="7476" y="2556"/>
            <a:chExt cx="4712" cy="6552"/>
          </a:xfrm>
        </p:grpSpPr>
        <p:sp>
          <p:nvSpPr>
            <p:cNvPr id="2" name="矩形 1"/>
            <p:cNvSpPr/>
            <p:nvPr/>
          </p:nvSpPr>
          <p:spPr>
            <a:xfrm>
              <a:off x="7476" y="2556"/>
              <a:ext cx="3798" cy="655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274" y="2556"/>
              <a:ext cx="914" cy="65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55305" y="1851660"/>
            <a:ext cx="2992120" cy="4160520"/>
            <a:chOff x="7476" y="2556"/>
            <a:chExt cx="4712" cy="6552"/>
          </a:xfrm>
        </p:grpSpPr>
        <p:sp>
          <p:nvSpPr>
            <p:cNvPr id="11" name="矩形 10"/>
            <p:cNvSpPr/>
            <p:nvPr/>
          </p:nvSpPr>
          <p:spPr>
            <a:xfrm>
              <a:off x="7476" y="2556"/>
              <a:ext cx="3798" cy="655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274" y="2556"/>
              <a:ext cx="914" cy="65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43305" y="1851660"/>
            <a:ext cx="2992120" cy="4160520"/>
            <a:chOff x="7476" y="2556"/>
            <a:chExt cx="4712" cy="6552"/>
          </a:xfrm>
        </p:grpSpPr>
        <p:sp>
          <p:nvSpPr>
            <p:cNvPr id="15" name="矩形 14"/>
            <p:cNvSpPr/>
            <p:nvPr/>
          </p:nvSpPr>
          <p:spPr>
            <a:xfrm>
              <a:off x="7476" y="2556"/>
              <a:ext cx="3798" cy="655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274" y="2556"/>
              <a:ext cx="914" cy="65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501390" y="1958340"/>
            <a:ext cx="487680" cy="329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57390" y="1958340"/>
            <a:ext cx="487680" cy="329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613390" y="1958340"/>
            <a:ext cx="487680" cy="329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03960" y="1958340"/>
            <a:ext cx="2103120" cy="365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753610" y="1958340"/>
            <a:ext cx="2103120" cy="365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309610" y="1958340"/>
            <a:ext cx="2103120" cy="365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4876165" y="1912620"/>
            <a:ext cx="2438400" cy="2438400"/>
          </a:xfrm>
          <a:prstGeom prst="ellipse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279765" y="1912620"/>
            <a:ext cx="2438400" cy="2438400"/>
          </a:xfrm>
          <a:prstGeom prst="ellipse">
            <a:avLst/>
          </a:prstGeom>
          <a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457325" y="1912620"/>
            <a:ext cx="2438400" cy="2438400"/>
          </a:xfrm>
          <a:prstGeom prst="ellipse">
            <a:avLst/>
          </a:prstGeom>
          <a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11040" y="4671060"/>
            <a:ext cx="31699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648970" y="5067300"/>
            <a:ext cx="10904855" cy="7302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400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 defTabSz="914400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351229" y="3434445"/>
            <a:ext cx="151003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SWOT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3030" y="2326640"/>
            <a:ext cx="3660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红日已高三丈透，金炉次第添香兽。红锦地衣随步皱。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佳人舞点金钗溜，酒恶时拈花蕊嗅。别殿遥闻箫鼓奏。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91760" y="1843675"/>
            <a:ext cx="2810143" cy="36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77" y="3637000"/>
            <a:ext cx="3674169" cy="227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14675" y="3660062"/>
            <a:ext cx="3674169" cy="22749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191455" y="2430001"/>
            <a:ext cx="1829090" cy="11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 flipV="1">
            <a:off x="5191455" y="5116106"/>
            <a:ext cx="1829090" cy="113251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383030" y="4741545"/>
            <a:ext cx="3660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红日已高三丈透，金炉次第添香兽。红锦地衣随步皱。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佳人舞点金钗溜，酒恶时拈花蕊嗅。别殿遥闻箫鼓奏。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91760" y="4258580"/>
            <a:ext cx="2810143" cy="36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106285" y="2326640"/>
            <a:ext cx="3660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红日已高三丈透，金炉次第添香兽。红锦地衣随步皱。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佳人舞点金钗溜，酒恶时拈花蕊嗅。别殿遥闻箫鼓奏。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15015" y="1843675"/>
            <a:ext cx="2810143" cy="36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106285" y="4741545"/>
            <a:ext cx="3660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红日已高三丈透，金炉次第添香兽。红锦地衣随步皱。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佳人舞点金钗溜，酒恶时拈花蕊嗅。别殿遥闻箫鼓奏。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215015" y="4258580"/>
            <a:ext cx="2810143" cy="36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46" grpId="0"/>
      <p:bldP spid="47" grpId="0" bldLvl="0" animBg="1"/>
      <p:bldP spid="48" grpId="0"/>
      <p:bldP spid="49" grpId="0" bldLvl="0" animBg="1"/>
      <p:bldP spid="50" grpId="0"/>
      <p:bldP spid="5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32230" y="1557655"/>
            <a:ext cx="886460" cy="887730"/>
            <a:chOff x="1546" y="2981"/>
            <a:chExt cx="1396" cy="1398"/>
          </a:xfrm>
        </p:grpSpPr>
        <p:pic>
          <p:nvPicPr>
            <p:cNvPr id="2" name="图片 1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72225" y="1557655"/>
            <a:ext cx="887095" cy="887730"/>
            <a:chOff x="1546" y="2981"/>
            <a:chExt cx="1397" cy="1398"/>
          </a:xfrm>
        </p:grpSpPr>
        <p:pic>
          <p:nvPicPr>
            <p:cNvPr id="11" name="图片 10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31595" y="3953510"/>
            <a:ext cx="887095" cy="887730"/>
            <a:chOff x="1546" y="2981"/>
            <a:chExt cx="1397" cy="1398"/>
          </a:xfrm>
        </p:grpSpPr>
        <p:pic>
          <p:nvPicPr>
            <p:cNvPr id="14" name="图片 13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叁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02705" y="3953510"/>
            <a:ext cx="887095" cy="887730"/>
            <a:chOff x="1546" y="2981"/>
            <a:chExt cx="1397" cy="1398"/>
          </a:xfrm>
        </p:grpSpPr>
        <p:pic>
          <p:nvPicPr>
            <p:cNvPr id="17" name="图片 16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肆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341245" y="177292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32230" y="2445385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11720" y="177292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02705" y="2445385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40610" y="4168775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31595" y="4841240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41565" y="4168775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32550" y="4841240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4754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39534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4314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30618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9138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3918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8698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5002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的</a:t>
            </a:r>
          </a:p>
        </p:txBody>
      </p:sp>
      <p:sp>
        <p:nvSpPr>
          <p:cNvPr id="6" name="椭圆 5"/>
          <p:cNvSpPr/>
          <p:nvPr/>
        </p:nvSpPr>
        <p:spPr>
          <a:xfrm>
            <a:off x="774382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8766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观</a:t>
            </a:r>
          </a:p>
        </p:txBody>
      </p:sp>
      <p:sp>
        <p:nvSpPr>
          <p:cNvPr id="8" name="椭圆 7"/>
          <p:cNvSpPr/>
          <p:nvPr/>
        </p:nvSpPr>
        <p:spPr>
          <a:xfrm>
            <a:off x="9166225" y="246062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410065" y="252285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5" grpId="0" animBg="1"/>
      <p:bldP spid="5" grpId="1" bldLvl="0" animBg="1"/>
      <p:bldP spid="10" grpId="0" animBg="1"/>
      <p:bldP spid="10" grpId="1" bldLvl="0" animBg="1"/>
      <p:bldP spid="11" grpId="0" animBg="1"/>
      <p:bldP spid="11" grpId="1" bldLvl="0" animBg="1"/>
      <p:bldP spid="12" grpId="0"/>
      <p:bldP spid="13" grpId="0"/>
      <p:bldP spid="14" grpId="0"/>
      <p:bldP spid="15" grpId="0"/>
      <p:bldP spid="6" grpId="0" animBg="1"/>
      <p:bldP spid="6" grpId="1" bldLvl="0" animBg="1"/>
      <p:bldP spid="7" grpId="0"/>
      <p:bldP spid="8" grpId="0" animBg="1"/>
      <p:bldP spid="8" grpId="1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山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80" y="3659505"/>
            <a:ext cx="3362325" cy="3219450"/>
          </a:xfrm>
          <a:prstGeom prst="rect">
            <a:avLst/>
          </a:prstGeom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320" y="-60325"/>
            <a:ext cx="2546985" cy="1343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15550" y="1637030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迷你简书魂" panose="02010609000101010101" charset="-122"/>
                <a:ea typeface="迷你简书魂" panose="02010609000101010101" charset="-122"/>
              </a:rPr>
              <a:t>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27055" y="2153920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迷你简书魂" panose="02010609000101010101" charset="-122"/>
                <a:ea typeface="迷你简书魂" panose="02010609000101010101" charset="-122"/>
              </a:rPr>
              <a:t>录</a:t>
            </a:r>
          </a:p>
        </p:txBody>
      </p:sp>
      <p:pic>
        <p:nvPicPr>
          <p:cNvPr id="8" name="图片 7" descr="印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2503805"/>
            <a:ext cx="287655" cy="358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547350" y="3159760"/>
            <a:ext cx="457200" cy="3234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菩提本无树，明镜亦非台。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93020" y="2877185"/>
            <a:ext cx="457200" cy="324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本来无一物，何处惹尘埃？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88250" y="1749425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319645" y="1749425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09385" y="1750060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240780" y="1749425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416550" y="1748790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170170" y="1750695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18000" y="1750695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071620" y="1748790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46755" y="1750695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5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1935" y="2138680"/>
            <a:ext cx="15481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第壹章</a:t>
            </a:r>
          </a:p>
        </p:txBody>
      </p:sp>
      <p:pic>
        <p:nvPicPr>
          <p:cNvPr id="6" name="图片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图片 6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3705" y="3359150"/>
            <a:ext cx="37039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8235" y="4199890"/>
            <a:ext cx="48748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8870" y="4743450"/>
            <a:ext cx="48742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877310" y="4640580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678045" y="1808480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25435" y="1808480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17320" y="1808480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山水"/>
          <p:cNvPicPr>
            <a:picLocks noChangeAspect="1"/>
          </p:cNvPicPr>
          <p:nvPr/>
        </p:nvPicPr>
        <p:blipFill>
          <a:blip r:embed="rId3"/>
          <a:srcRect b="14418"/>
          <a:stretch>
            <a:fillRect/>
          </a:stretch>
        </p:blipFill>
        <p:spPr>
          <a:xfrm>
            <a:off x="1417320" y="4147820"/>
            <a:ext cx="2413000" cy="1978025"/>
          </a:xfrm>
          <a:prstGeom prst="rect">
            <a:avLst/>
          </a:prstGeom>
        </p:spPr>
      </p:pic>
      <p:pic>
        <p:nvPicPr>
          <p:cNvPr id="13" name="图片 12" descr="山水1"/>
          <p:cNvPicPr>
            <a:picLocks noChangeAspect="1"/>
          </p:cNvPicPr>
          <p:nvPr/>
        </p:nvPicPr>
        <p:blipFill>
          <a:blip r:embed="rId4"/>
          <a:srcRect r="1040" b="18365"/>
          <a:stretch>
            <a:fillRect/>
          </a:stretch>
        </p:blipFill>
        <p:spPr>
          <a:xfrm>
            <a:off x="8161020" y="4350385"/>
            <a:ext cx="2598420" cy="1775460"/>
          </a:xfrm>
          <a:prstGeom prst="rect">
            <a:avLst/>
          </a:prstGeom>
        </p:spPr>
      </p:pic>
      <p:pic>
        <p:nvPicPr>
          <p:cNvPr id="14" name="图片 13" descr="树枝"/>
          <p:cNvPicPr>
            <a:picLocks noChangeAspect="1"/>
          </p:cNvPicPr>
          <p:nvPr/>
        </p:nvPicPr>
        <p:blipFill>
          <a:blip r:embed="rId5"/>
          <a:srcRect r="4904"/>
          <a:stretch>
            <a:fillRect/>
          </a:stretch>
        </p:blipFill>
        <p:spPr>
          <a:xfrm>
            <a:off x="5666105" y="1808480"/>
            <a:ext cx="1845945" cy="10236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08150" y="2037715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57350" y="2465070"/>
            <a:ext cx="235458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74590" y="2936240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23790" y="3363595"/>
            <a:ext cx="235458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333740" y="2037715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82940" y="2465070"/>
            <a:ext cx="235458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pic>
        <p:nvPicPr>
          <p:cNvPr id="9" name="图片 8" descr="茶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695" y="1570990"/>
            <a:ext cx="4721860" cy="48025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94580" y="1904365"/>
            <a:ext cx="6355080" cy="4135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轻载虾万须，巧织珠千串，金钩光错落，绣带舞蹁跹。似雾非烟，妆点就深闺院，不许那等闲人取次展。摇四壁翡翠浓阴，射万瓦琉琉色浅。 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富贵似侯家紫帐，风流如谢府红莲，锁春愁不放双飞燕。绮窗相近，翠户相连，雕栊相映，绣幕相牵。拂苔痕满砌榆钱，惹扬花飞点如绵。愁的是抹回廊暮雨萧萧，恨的是筛曲槛西风剪剪，爱的是透长门夜月娟娟。凌波殿前，碧玲珑掩映湘妃面，没福怎能够见。十里扬州风物妍，出落着神仙。 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恰便似一池秋水通宵展，一片朝云尽日悬。你个守户的先生肯相恋，煞是可怜，则要你手掌儿里奇擎着耐心儿卷。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4676775" y="1678940"/>
            <a:ext cx="2836545" cy="1831975"/>
          </a:xfrm>
          <a:prstGeom prst="round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926705" y="1678940"/>
            <a:ext cx="2836545" cy="1831975"/>
          </a:xfrm>
          <a:prstGeom prst="round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416050" y="1678940"/>
            <a:ext cx="2836545" cy="1831975"/>
          </a:xfrm>
          <a:prstGeom prst="roundRect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07832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16050" y="4149657"/>
            <a:ext cx="2836544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68557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76775" y="4149657"/>
            <a:ext cx="2836544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29282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37500" y="4149657"/>
            <a:ext cx="2836544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pic>
        <p:nvPicPr>
          <p:cNvPr id="2" name="图片 1" descr="墨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95" y="1866900"/>
            <a:ext cx="1159510" cy="1160780"/>
          </a:xfrm>
          <a:prstGeom prst="rect">
            <a:avLst/>
          </a:prstGeom>
        </p:spPr>
      </p:pic>
      <p:pic>
        <p:nvPicPr>
          <p:cNvPr id="8" name="图片 7" descr="墨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90" y="1866900"/>
            <a:ext cx="1159510" cy="1160780"/>
          </a:xfrm>
          <a:prstGeom prst="rect">
            <a:avLst/>
          </a:prstGeom>
        </p:spPr>
      </p:pic>
      <p:pic>
        <p:nvPicPr>
          <p:cNvPr id="9" name="图片 8" descr="墨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380" y="1866900"/>
            <a:ext cx="1159510" cy="1160780"/>
          </a:xfrm>
          <a:prstGeom prst="rect">
            <a:avLst/>
          </a:prstGeom>
        </p:spPr>
      </p:pic>
      <p:pic>
        <p:nvPicPr>
          <p:cNvPr id="10" name="图片 9" descr="墨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45" y="1866900"/>
            <a:ext cx="1159510" cy="11607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97455" y="2188210"/>
            <a:ext cx="5549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92650" y="2188210"/>
            <a:ext cx="5549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98640" y="2188210"/>
            <a:ext cx="5549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07805" y="2188210"/>
            <a:ext cx="5549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07845" y="317436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27835" y="3509645"/>
            <a:ext cx="209423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03040" y="317436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23030" y="3509645"/>
            <a:ext cx="209423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庭院深深深几许？云窗雾阁常扃。柳梢梅萼渐分明。春归秣陵树，人老建康城。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感月吟风多少事，如今老去无成。谁怜憔悴更凋零。试灯无意思，踏雪没心情。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09030" y="317436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29020" y="3509645"/>
            <a:ext cx="209423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庭院深深深几许？云窗雾阁常扃。柳梢梅萼渐分明。春归秣陵树，人老建康城。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感月吟风多少事，如今老去无成。谁怜憔悴更凋零。试灯无意思，踏雪没心情。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18195" y="317436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38185" y="3509645"/>
            <a:ext cx="209423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庭院深深深几许？云窗雾阁常扃。柳梢梅萼渐分明。春归秣陵树，人老建康城。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感月吟风多少事，如今老去无成。谁怜憔悴更凋零。试灯无意思，踏雪没心情。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1935" y="2138680"/>
            <a:ext cx="15481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第贰章</a:t>
            </a:r>
          </a:p>
        </p:txBody>
      </p:sp>
      <p:pic>
        <p:nvPicPr>
          <p:cNvPr id="6" name="图片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图片 6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3705" y="3359150"/>
            <a:ext cx="37039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8235" y="4199890"/>
            <a:ext cx="48748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8870" y="4743450"/>
            <a:ext cx="48742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877310" y="4640580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9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3628</Words>
  <Application>Microsoft Office PowerPoint</Application>
  <PresentationFormat>宽屏</PresentationFormat>
  <Paragraphs>235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迷你简书魂</vt:lpstr>
      <vt:lpstr>方正魏碑简体</vt:lpstr>
      <vt:lpstr>Calibri</vt:lpstr>
      <vt:lpstr>Arial</vt:lpstr>
      <vt:lpstr>华文中宋</vt:lpstr>
      <vt:lpstr>微软雅黑</vt:lpstr>
      <vt:lpstr>宋体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HHC</cp:lastModifiedBy>
  <cp:revision>38</cp:revision>
  <dcterms:created xsi:type="dcterms:W3CDTF">2017-05-29T09:21:00Z</dcterms:created>
  <dcterms:modified xsi:type="dcterms:W3CDTF">2017-08-26T03:05:50Z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