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256" r:id="rId2"/>
    <p:sldId id="652" r:id="rId3"/>
    <p:sldId id="858" r:id="rId4"/>
    <p:sldId id="665" r:id="rId5"/>
    <p:sldId id="942" r:id="rId6"/>
    <p:sldId id="627" r:id="rId7"/>
    <p:sldId id="649" r:id="rId8"/>
    <p:sldId id="650" r:id="rId9"/>
    <p:sldId id="658" r:id="rId10"/>
    <p:sldId id="610" r:id="rId11"/>
    <p:sldId id="629" r:id="rId12"/>
    <p:sldId id="660" r:id="rId13"/>
    <p:sldId id="859" r:id="rId14"/>
    <p:sldId id="607" r:id="rId15"/>
    <p:sldId id="655" r:id="rId16"/>
    <p:sldId id="606" r:id="rId17"/>
    <p:sldId id="863" r:id="rId18"/>
    <p:sldId id="715" r:id="rId19"/>
    <p:sldId id="941" r:id="rId20"/>
    <p:sldId id="864" r:id="rId21"/>
    <p:sldId id="86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CCFFFF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926" autoAdjust="0"/>
  </p:normalViewPr>
  <p:slideViewPr>
    <p:cSldViewPr snapToGrid="0">
      <p:cViewPr varScale="1">
        <p:scale>
          <a:sx n="86" d="100"/>
          <a:sy n="86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你喜欢什么运动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4665" y="1766990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xǐhuan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shénme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yùndòng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08322" y="1967238"/>
            <a:ext cx="7350001" cy="489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都用微信。</a:t>
            </a: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学一课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每个大学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都有学生宿舍。</a:t>
            </a: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家超市都卖苹果。</a:t>
            </a: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24338" y="616608"/>
            <a:ext cx="3683984" cy="8416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每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+ (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MW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+ N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58388" y="1967238"/>
            <a:ext cx="6096000" cy="587564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zh-CN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大学</a:t>
            </a: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超市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24072" y="196723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wēi xìn 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A3F62ABB-0B2E-4A2E-9C7D-C0555115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16608"/>
            <a:ext cx="2585607" cy="871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buClr>
                <a:schemeClr val="accent1"/>
              </a:buClr>
              <a:buSzPct val="76000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每个天 </a:t>
            </a:r>
            <a:r>
              <a:rPr lang="en-US" altLang="zh-CN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endParaRPr lang="zh-CN" altLang="zh-CN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BB7F63-D39A-484D-9BF7-0A6E2AFB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591" y="644494"/>
            <a:ext cx="843506" cy="8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习惯</a:t>
            </a:r>
          </a:p>
        </p:txBody>
      </p:sp>
      <p:sp>
        <p:nvSpPr>
          <p:cNvPr id="4" name="矩形 3"/>
          <p:cNvSpPr/>
          <p:nvPr/>
        </p:nvSpPr>
        <p:spPr>
          <a:xfrm>
            <a:off x="891490" y="1848329"/>
            <a:ext cx="10703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很好的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不好的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，这是一个好习惯。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右大括号 2"/>
          <p:cNvSpPr/>
          <p:nvPr/>
        </p:nvSpPr>
        <p:spPr>
          <a:xfrm flipH="1">
            <a:off x="3317308" y="452314"/>
            <a:ext cx="195944" cy="86272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61448" y="107766"/>
            <a:ext cx="6096000" cy="135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他每天都跑步。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他每天早上都喝咖啡。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4336" y="4795935"/>
            <a:ext cx="4397858" cy="878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每天喝八杯水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C1F4E1-0C73-436A-BCC9-0177F977E591}"/>
              </a:ext>
            </a:extLst>
          </p:cNvPr>
          <p:cNvSpPr/>
          <p:nvPr/>
        </p:nvSpPr>
        <p:spPr>
          <a:xfrm>
            <a:off x="2657382" y="94584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09416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习惯</a:t>
            </a:r>
          </a:p>
        </p:txBody>
      </p:sp>
      <p:sp>
        <p:nvSpPr>
          <p:cNvPr id="4" name="矩形 3"/>
          <p:cNvSpPr/>
          <p:nvPr/>
        </p:nvSpPr>
        <p:spPr>
          <a:xfrm>
            <a:off x="891490" y="1971614"/>
            <a:ext cx="10703932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早上喝咖啡。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中国的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我还没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早上八点上课。</a:t>
            </a:r>
          </a:p>
        </p:txBody>
      </p:sp>
      <p:sp>
        <p:nvSpPr>
          <p:cNvPr id="3" name="矩形 2"/>
          <p:cNvSpPr/>
          <p:nvPr/>
        </p:nvSpPr>
        <p:spPr>
          <a:xfrm>
            <a:off x="4027403" y="2948559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zh-CN" altLang="en-US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ēnghuó</a:t>
            </a:r>
            <a:r>
              <a:rPr lang="en-US" altLang="zh-CN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/life</a:t>
            </a:r>
            <a:r>
              <a:rPr lang="zh-CN" altLang="en-US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457A08-880B-4E5A-89D0-D57FEA687814}"/>
              </a:ext>
            </a:extLst>
          </p:cNvPr>
          <p:cNvSpPr/>
          <p:nvPr/>
        </p:nvSpPr>
        <p:spPr>
          <a:xfrm>
            <a:off x="2724682" y="656055"/>
            <a:ext cx="407484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4975" y="1927795"/>
            <a:ext cx="78812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你喜欢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跑步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游泳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我喜欢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我都喜欢。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我都不喜欢。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87" y="1726828"/>
            <a:ext cx="1628341" cy="10128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98" y="1647696"/>
            <a:ext cx="1639578" cy="10919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054A129-D3D7-4039-845A-B223037A90BD}"/>
              </a:ext>
            </a:extLst>
          </p:cNvPr>
          <p:cNvSpPr/>
          <p:nvPr/>
        </p:nvSpPr>
        <p:spPr>
          <a:xfrm>
            <a:off x="1064975" y="683993"/>
            <a:ext cx="625042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连词：还是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conjunction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还是”</a:t>
            </a:r>
          </a:p>
        </p:txBody>
      </p:sp>
    </p:spTree>
    <p:extLst>
      <p:ext uri="{BB962C8B-B14F-4D97-AF65-F5344CB8AC3E}">
        <p14:creationId xmlns:p14="http://schemas.microsoft.com/office/powerpoint/2010/main" val="12164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29" y="4537682"/>
            <a:ext cx="2614806" cy="17414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86641" y="1813495"/>
            <a:ext cx="78812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你喜欢</a:t>
            </a:r>
            <a:r>
              <a:rPr lang="en-US" altLang="zh-CN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你喜欢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   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09" y="4437425"/>
            <a:ext cx="3061062" cy="18417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05" y="451105"/>
            <a:ext cx="2966009" cy="18863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3" y="2675200"/>
            <a:ext cx="2967561" cy="14813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153" y="4420214"/>
            <a:ext cx="2967561" cy="1976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6100337" y="2036622"/>
            <a:ext cx="92525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6025181" y="1667075"/>
            <a:ext cx="880369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8394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6809" y="1907044"/>
            <a:ext cx="78812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：你几点去吃晚饭？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七点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或者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七点半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：你一般做什么运动？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跑跑步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或者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打打篮球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6565160" y="1907043"/>
            <a:ext cx="78812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：你常去哪家超市？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：你想买哪种手机？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354499" y="1525666"/>
            <a:ext cx="33251" cy="47946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865" y="2986395"/>
            <a:ext cx="1929221" cy="679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293" y="2986395"/>
            <a:ext cx="1814510" cy="6667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684" y="4767340"/>
            <a:ext cx="1004208" cy="78105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F173EE6-FB70-4498-92CD-116EFF75FB01}"/>
              </a:ext>
            </a:extLst>
          </p:cNvPr>
          <p:cNvSpPr/>
          <p:nvPr/>
        </p:nvSpPr>
        <p:spPr>
          <a:xfrm>
            <a:off x="446809" y="809585"/>
            <a:ext cx="617348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连词：或者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conjunction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或者”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812A34-7EEC-48EA-B369-767B376CC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732" y="4767340"/>
            <a:ext cx="1006688" cy="7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3F3FAA3-6573-4617-8BEE-C7A4AC7CA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316" y="2448196"/>
            <a:ext cx="2173865" cy="2638154"/>
          </a:xfrm>
          <a:solidFill>
            <a:srgbClr val="FFFFCC"/>
          </a:solidFill>
          <a:ln w="28575">
            <a:solidFill>
              <a:srgbClr val="009999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  课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  饭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  山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  步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B2AF573-6B5F-422C-B52A-5F73F875D144}"/>
              </a:ext>
            </a:extLst>
          </p:cNvPr>
          <p:cNvSpPr txBox="1">
            <a:spLocks/>
          </p:cNvSpPr>
          <p:nvPr/>
        </p:nvSpPr>
        <p:spPr>
          <a:xfrm>
            <a:off x="7784973" y="2406433"/>
            <a:ext cx="2289327" cy="2679917"/>
          </a:xfrm>
          <a:prstGeom prst="rect">
            <a:avLst/>
          </a:prstGeom>
          <a:solidFill>
            <a:srgbClr val="CCFFFF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endParaRPr lang="en-US" altLang="zh-CN" sz="36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锻炼</a:t>
            </a:r>
            <a:endParaRPr lang="en-US" altLang="zh-CN" sz="36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休息</a:t>
            </a:r>
            <a:endParaRPr lang="en-US" altLang="zh-CN" sz="36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</a:t>
            </a:r>
            <a:endParaRPr lang="en-US" altLang="zh-CN" sz="36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8627FA-E926-40C2-8C57-28795C1301E7}"/>
              </a:ext>
            </a:extLst>
          </p:cNvPr>
          <p:cNvSpPr/>
          <p:nvPr/>
        </p:nvSpPr>
        <p:spPr>
          <a:xfrm>
            <a:off x="649032" y="712870"/>
            <a:ext cx="497443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离合词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separable words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19C8174-3B79-4D91-B51A-36F080877C0F}"/>
              </a:ext>
            </a:extLst>
          </p:cNvPr>
          <p:cNvCxnSpPr>
            <a:cxnSpLocks/>
          </p:cNvCxnSpPr>
          <p:nvPr/>
        </p:nvCxnSpPr>
        <p:spPr>
          <a:xfrm>
            <a:off x="6224955" y="0"/>
            <a:ext cx="0" cy="685800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8E332D5-BFF6-4FAA-AE5F-43DB3AE6F121}"/>
              </a:ext>
            </a:extLst>
          </p:cNvPr>
          <p:cNvSpPr txBox="1"/>
          <p:nvPr/>
        </p:nvSpPr>
        <p:spPr>
          <a:xfrm>
            <a:off x="2752221" y="1881065"/>
            <a:ext cx="768053" cy="36933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F39B7B-37B3-439C-9CDF-EA05ABE4BEA8}"/>
              </a:ext>
            </a:extLst>
          </p:cNvPr>
          <p:cNvSpPr txBox="1"/>
          <p:nvPr/>
        </p:nvSpPr>
        <p:spPr>
          <a:xfrm>
            <a:off x="8451916" y="1803110"/>
            <a:ext cx="76805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84018E8-10E8-4226-9D7C-1C75168A7029}"/>
              </a:ext>
            </a:extLst>
          </p:cNvPr>
          <p:cNvCxnSpPr>
            <a:cxnSpLocks/>
          </p:cNvCxnSpPr>
          <p:nvPr/>
        </p:nvCxnSpPr>
        <p:spPr>
          <a:xfrm>
            <a:off x="3136248" y="2448196"/>
            <a:ext cx="0" cy="33195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D35E3966-362F-4BE2-B551-CA15D34AB805}"/>
              </a:ext>
            </a:extLst>
          </p:cNvPr>
          <p:cNvSpPr/>
          <p:nvPr/>
        </p:nvSpPr>
        <p:spPr>
          <a:xfrm>
            <a:off x="2219338" y="5248979"/>
            <a:ext cx="800100" cy="413239"/>
          </a:xfrm>
          <a:prstGeom prst="rect">
            <a:avLst/>
          </a:prstGeom>
          <a:noFill/>
          <a:ln w="190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9999"/>
                </a:solidFill>
              </a:rPr>
              <a:t>V</a:t>
            </a:r>
            <a:endParaRPr lang="zh-CN" altLang="en-US" dirty="0">
              <a:solidFill>
                <a:srgbClr val="009999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DB78274-D60C-4788-9AED-FED06E36C674}"/>
              </a:ext>
            </a:extLst>
          </p:cNvPr>
          <p:cNvSpPr/>
          <p:nvPr/>
        </p:nvSpPr>
        <p:spPr>
          <a:xfrm>
            <a:off x="3306270" y="5248979"/>
            <a:ext cx="800100" cy="413239"/>
          </a:xfrm>
          <a:prstGeom prst="rect">
            <a:avLst/>
          </a:prstGeom>
          <a:noFill/>
          <a:ln w="190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9999"/>
                </a:solidFill>
              </a:rPr>
              <a:t>N</a:t>
            </a:r>
            <a:endParaRPr lang="zh-CN" altLang="en-US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702" y="96254"/>
            <a:ext cx="2173865" cy="5151922"/>
          </a:xfrm>
          <a:solidFill>
            <a:srgbClr val="FFFFCC"/>
          </a:solidFill>
          <a:ln w="28575">
            <a:solidFill>
              <a:srgbClr val="009999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  课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  饭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爬  山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跑  步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  泳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睡  觉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  书</a:t>
            </a:r>
            <a:endParaRPr lang="en-US" altLang="zh-CN" sz="3600" dirty="0">
              <a:solidFill>
                <a:srgbClr val="0099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solidFill>
                <a:srgbClr val="009999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0090242" y="3762035"/>
            <a:ext cx="1875322" cy="2972281"/>
          </a:xfrm>
          <a:prstGeom prst="rect">
            <a:avLst/>
          </a:prstGeom>
          <a:solidFill>
            <a:srgbClr val="CCFFFF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33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endParaRPr lang="en-US" altLang="zh-CN" sz="33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33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锻炼</a:t>
            </a:r>
            <a:endParaRPr lang="en-US" altLang="zh-CN" sz="33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33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休息</a:t>
            </a:r>
            <a:endParaRPr lang="en-US" altLang="zh-CN" sz="33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330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</a:t>
            </a:r>
            <a:endParaRPr lang="en-US" altLang="zh-CN" sz="330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283995" y="0"/>
            <a:ext cx="7649276" cy="685800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614862" y="608317"/>
            <a:ext cx="4382703" cy="1907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20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b="1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AAB</a:t>
            </a:r>
          </a:p>
          <a:p>
            <a:pPr lvl="0" defTabSz="914400">
              <a:lnSpc>
                <a:spcPct val="20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b="1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A&lt;duration&gt;B</a:t>
            </a:r>
          </a:p>
        </p:txBody>
      </p:sp>
      <p:sp>
        <p:nvSpPr>
          <p:cNvPr id="9" name="矩形 8"/>
          <p:cNvSpPr/>
          <p:nvPr/>
        </p:nvSpPr>
        <p:spPr>
          <a:xfrm>
            <a:off x="5508056" y="3992605"/>
            <a:ext cx="4425215" cy="1907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20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ABAB</a:t>
            </a:r>
          </a:p>
          <a:p>
            <a:pPr lvl="0" defTabSz="914400">
              <a:lnSpc>
                <a:spcPct val="20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AB&lt;duration&gt;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09F0562-B163-4AFB-836B-6D99F53B89F6}"/>
              </a:ext>
            </a:extLst>
          </p:cNvPr>
          <p:cNvSpPr txBox="1"/>
          <p:nvPr/>
        </p:nvSpPr>
        <p:spPr>
          <a:xfrm>
            <a:off x="3841775" y="958334"/>
            <a:ext cx="301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爬爬山、看看书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49B814D-7FD2-4D55-BB19-A6E0584D2643}"/>
              </a:ext>
            </a:extLst>
          </p:cNvPr>
          <p:cNvSpPr txBox="1"/>
          <p:nvPr/>
        </p:nvSpPr>
        <p:spPr>
          <a:xfrm>
            <a:off x="2627495" y="2733602"/>
            <a:ext cx="348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跑半个小时步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09FEEE-7F35-4A02-ABF2-DB0C0AB457D8}"/>
              </a:ext>
            </a:extLst>
          </p:cNvPr>
          <p:cNvSpPr txBox="1"/>
          <p:nvPr/>
        </p:nvSpPr>
        <p:spPr>
          <a:xfrm>
            <a:off x="6763118" y="4336961"/>
            <a:ext cx="347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运动运动、休息休息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484227A-4116-4555-B463-2E49817F91F3}"/>
              </a:ext>
            </a:extLst>
          </p:cNvPr>
          <p:cNvSpPr txBox="1"/>
          <p:nvPr/>
        </p:nvSpPr>
        <p:spPr>
          <a:xfrm>
            <a:off x="5508056" y="5906235"/>
            <a:ext cx="348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锻炼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分钟</a:t>
            </a:r>
          </a:p>
        </p:txBody>
      </p:sp>
    </p:spTree>
    <p:extLst>
      <p:ext uri="{BB962C8B-B14F-4D97-AF65-F5344CB8AC3E}">
        <p14:creationId xmlns:p14="http://schemas.microsoft.com/office/powerpoint/2010/main" val="41087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8734" y="712176"/>
            <a:ext cx="11114532" cy="5719795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     </a:t>
            </a:r>
            <a:r>
              <a:rPr lang="en-US" altLang="zh-CN" sz="3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jiàoshì</a:t>
            </a:r>
            <a:r>
              <a:rPr lang="en-US" altLang="zh-CN" sz="3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N          classroom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háishi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or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游泳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lǚyóu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VO       to swim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5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办         </a:t>
            </a:r>
            <a:r>
              <a:rPr lang="en-US" altLang="zh-CN" sz="3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bàn</a:t>
            </a:r>
            <a:r>
              <a:rPr lang="en-US" altLang="zh-CN" sz="3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V          to apply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5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         </a:t>
            </a:r>
            <a:r>
              <a:rPr lang="en-US" altLang="zh-CN" sz="3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zhāng</a:t>
            </a:r>
            <a:r>
              <a:rPr lang="en-US" altLang="zh-CN" sz="3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M         a measure word 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5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卡         </a:t>
            </a:r>
            <a:r>
              <a:rPr lang="en-US" altLang="zh-CN" sz="3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kǎ</a:t>
            </a:r>
            <a:r>
              <a:rPr lang="en-US" altLang="zh-CN" sz="3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N          card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yùndòng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N/V      (to) sport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         </a:t>
            </a:r>
            <a:r>
              <a:rPr lang="en-US" altLang="zh-CN" sz="34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měi</a:t>
            </a:r>
            <a:r>
              <a:rPr lang="en-US" altLang="zh-CN" sz="3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34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3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every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锻炼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duànliàn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V          to undergo physical training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跑步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pǎobù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VO        to run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或者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huòzhě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or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D7E6A39-F0D2-416C-AD35-95AF151B6E55}"/>
              </a:ext>
            </a:extLst>
          </p:cNvPr>
          <p:cNvSpPr/>
          <p:nvPr/>
        </p:nvSpPr>
        <p:spPr>
          <a:xfrm>
            <a:off x="538734" y="17557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6538F81-BDC2-4883-885D-035C065E23A2}"/>
              </a:ext>
            </a:extLst>
          </p:cNvPr>
          <p:cNvSpPr txBox="1">
            <a:spLocks/>
          </p:cNvSpPr>
          <p:nvPr/>
        </p:nvSpPr>
        <p:spPr>
          <a:xfrm>
            <a:off x="6217567" y="712177"/>
            <a:ext cx="11114532" cy="2568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2"/>
            </a:pPr>
            <a:r>
              <a:rPr lang="zh-CN" altLang="en-US" sz="2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       </a:t>
            </a:r>
            <a:r>
              <a:rPr lang="en-US" altLang="zh-CN" sz="16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xíguàn</a:t>
            </a:r>
            <a:r>
              <a:rPr lang="en-US" altLang="zh-CN" sz="1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N/V          (to) habit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踢足球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tīzúqiú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VO          to play football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打篮球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dǎlánqiú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VO         to play basketball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爬山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páshān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VO         to go mountain climbing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F0A865-2F8A-48A2-B5DF-4FE74A00E0F3}"/>
              </a:ext>
            </a:extLst>
          </p:cNvPr>
          <p:cNvSpPr/>
          <p:nvPr/>
        </p:nvSpPr>
        <p:spPr>
          <a:xfrm>
            <a:off x="6329867" y="328108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3E1B22AC-B78D-410B-9A86-397E8D9B2186}"/>
              </a:ext>
            </a:extLst>
          </p:cNvPr>
          <p:cNvSpPr txBox="1">
            <a:spLocks/>
          </p:cNvSpPr>
          <p:nvPr/>
        </p:nvSpPr>
        <p:spPr>
          <a:xfrm>
            <a:off x="6329867" y="3910448"/>
            <a:ext cx="7174600" cy="279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连词：还是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conjunction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离合词   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separable verbs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连词：或者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conjunction“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或者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0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8734" y="712176"/>
            <a:ext cx="11114532" cy="5719795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     </a:t>
            </a:r>
            <a:r>
              <a:rPr lang="en-US" altLang="zh-CN" sz="3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jiàoshì</a:t>
            </a:r>
            <a:r>
              <a:rPr lang="en-US" altLang="zh-CN" sz="3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N          classroom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háishi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or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游泳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lǚyóu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VO       to swim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5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办         </a:t>
            </a:r>
            <a:r>
              <a:rPr lang="en-US" altLang="zh-CN" sz="3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bàn</a:t>
            </a:r>
            <a:r>
              <a:rPr lang="en-US" altLang="zh-CN" sz="3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V          to apply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5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         </a:t>
            </a:r>
            <a:r>
              <a:rPr lang="en-US" altLang="zh-CN" sz="3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zhāng</a:t>
            </a:r>
            <a:r>
              <a:rPr lang="en-US" altLang="zh-CN" sz="3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M         a measure word 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5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卡         </a:t>
            </a:r>
            <a:r>
              <a:rPr lang="en-US" altLang="zh-CN" sz="3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kǎ</a:t>
            </a:r>
            <a:r>
              <a:rPr lang="en-US" altLang="zh-CN" sz="3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N          card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yùndòng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N/V      (to) sport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 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měi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every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锻炼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duànliàn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V          to undergo physical training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跑步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pǎobù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VO        to run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5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或者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huòzhě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or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D7E6A39-F0D2-416C-AD35-95AF151B6E55}"/>
              </a:ext>
            </a:extLst>
          </p:cNvPr>
          <p:cNvSpPr/>
          <p:nvPr/>
        </p:nvSpPr>
        <p:spPr>
          <a:xfrm>
            <a:off x="538734" y="17557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6538F81-BDC2-4883-885D-035C065E23A2}"/>
              </a:ext>
            </a:extLst>
          </p:cNvPr>
          <p:cNvSpPr txBox="1">
            <a:spLocks/>
          </p:cNvSpPr>
          <p:nvPr/>
        </p:nvSpPr>
        <p:spPr>
          <a:xfrm>
            <a:off x="6217567" y="712177"/>
            <a:ext cx="11114532" cy="2568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xíguàn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N/V          (to) habit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踢足球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tīzúqiú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VO          to play football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打篮球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dǎlánqiú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VO         to play basketball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爬山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páshān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VO         to go mountain climbing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F0A865-2F8A-48A2-B5DF-4FE74A00E0F3}"/>
              </a:ext>
            </a:extLst>
          </p:cNvPr>
          <p:cNvSpPr/>
          <p:nvPr/>
        </p:nvSpPr>
        <p:spPr>
          <a:xfrm>
            <a:off x="6329867" y="328108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3E1B22AC-B78D-410B-9A86-397E8D9B2186}"/>
              </a:ext>
            </a:extLst>
          </p:cNvPr>
          <p:cNvSpPr txBox="1">
            <a:spLocks/>
          </p:cNvSpPr>
          <p:nvPr/>
        </p:nvSpPr>
        <p:spPr>
          <a:xfrm>
            <a:off x="6329867" y="3910448"/>
            <a:ext cx="7174600" cy="279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连词：还是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conjunction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离合词   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separable verbs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连词：或者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conjunction“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或者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04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0044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教室</a:t>
            </a:r>
          </a:p>
        </p:txBody>
      </p:sp>
      <p:sp>
        <p:nvSpPr>
          <p:cNvPr id="4" name="矩形 3"/>
          <p:cNvSpPr/>
          <p:nvPr/>
        </p:nvSpPr>
        <p:spPr>
          <a:xfrm>
            <a:off x="4223518" y="5405444"/>
            <a:ext cx="3744963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98" y="1808576"/>
            <a:ext cx="5481992" cy="350847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632AE42-3A88-4DA0-8D20-21BCB5A85B97}"/>
              </a:ext>
            </a:extLst>
          </p:cNvPr>
          <p:cNvSpPr/>
          <p:nvPr/>
        </p:nvSpPr>
        <p:spPr>
          <a:xfrm>
            <a:off x="2659742" y="93305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853953" cy="110377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游泳馆</a:t>
            </a:r>
          </a:p>
        </p:txBody>
      </p:sp>
      <p:sp>
        <p:nvSpPr>
          <p:cNvPr id="4" name="矩形 3"/>
          <p:cNvSpPr/>
          <p:nvPr/>
        </p:nvSpPr>
        <p:spPr>
          <a:xfrm>
            <a:off x="4457694" y="5352588"/>
            <a:ext cx="3744963" cy="94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游泳馆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游泳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632AE42-3A88-4DA0-8D20-21BCB5A85B97}"/>
              </a:ext>
            </a:extLst>
          </p:cNvPr>
          <p:cNvSpPr/>
          <p:nvPr/>
        </p:nvSpPr>
        <p:spPr>
          <a:xfrm>
            <a:off x="3429177" y="84283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CBD5583-0739-49A4-8263-0BAE4CEA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84" y="2067945"/>
            <a:ext cx="6167836" cy="30839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9AFE2B-2F57-4D08-AB77-1C739206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961" y="3531219"/>
            <a:ext cx="3262897" cy="16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86402" y="345867"/>
            <a:ext cx="120252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办</a:t>
            </a:r>
          </a:p>
        </p:txBody>
      </p:sp>
      <p:sp>
        <p:nvSpPr>
          <p:cNvPr id="4" name="矩形 3"/>
          <p:cNvSpPr/>
          <p:nvPr/>
        </p:nvSpPr>
        <p:spPr>
          <a:xfrm>
            <a:off x="870857" y="2122680"/>
            <a:ext cx="10450285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卡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办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（一张）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卡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58261" y="360919"/>
            <a:ext cx="12025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5393C5-9340-4330-8AA5-613595A2F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398" y="4502999"/>
            <a:ext cx="3356952" cy="18882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69E328-D308-44B1-A6B1-6F97B35B3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6" t="12481" r="10230" b="15053"/>
          <a:stretch/>
        </p:blipFill>
        <p:spPr>
          <a:xfrm>
            <a:off x="4353024" y="4502999"/>
            <a:ext cx="3008465" cy="193439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71D5B20-AC1E-4B7A-A705-7981D7FF47AF}"/>
              </a:ext>
            </a:extLst>
          </p:cNvPr>
          <p:cNvSpPr/>
          <p:nvPr/>
        </p:nvSpPr>
        <p:spPr>
          <a:xfrm>
            <a:off x="7123126" y="94064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F100EBF-9AEA-4368-AC0F-9639A2422E6E}"/>
              </a:ext>
            </a:extLst>
          </p:cNvPr>
          <p:cNvSpPr/>
          <p:nvPr/>
        </p:nvSpPr>
        <p:spPr>
          <a:xfrm>
            <a:off x="3182173" y="306026"/>
            <a:ext cx="12025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张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C03456-74E9-4135-9886-2674A3E03A5F}"/>
              </a:ext>
            </a:extLst>
          </p:cNvPr>
          <p:cNvSpPr/>
          <p:nvPr/>
        </p:nvSpPr>
        <p:spPr>
          <a:xfrm>
            <a:off x="4437967" y="98946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52B4796-6AF6-463C-AC91-C82C8E9FEE6C}"/>
              </a:ext>
            </a:extLst>
          </p:cNvPr>
          <p:cNvSpPr/>
          <p:nvPr/>
        </p:nvSpPr>
        <p:spPr>
          <a:xfrm>
            <a:off x="2042195" y="102224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B3FD112-C18C-4F49-8788-B1BAEEEFA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6" y="4526058"/>
            <a:ext cx="2829749" cy="19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8589" y="41975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你喜欢什么运动？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我喜欢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1A33685-C560-40E1-819F-F851770C4625}"/>
              </a:ext>
            </a:extLst>
          </p:cNvPr>
          <p:cNvSpPr/>
          <p:nvPr/>
        </p:nvSpPr>
        <p:spPr>
          <a:xfrm>
            <a:off x="446809" y="290945"/>
            <a:ext cx="210044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运动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0BBD75E-EB68-41DB-8DF3-3A97B44A0407}"/>
              </a:ext>
            </a:extLst>
          </p:cNvPr>
          <p:cNvSpPr/>
          <p:nvPr/>
        </p:nvSpPr>
        <p:spPr>
          <a:xfrm>
            <a:off x="2659742" y="933054"/>
            <a:ext cx="4058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E8AA364-E261-41D5-B040-DD7C26E8E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5" y="2417801"/>
            <a:ext cx="3032768" cy="188638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741EB0B-4D53-4EA4-8985-FBB418F9D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5" y="4680673"/>
            <a:ext cx="2966009" cy="188638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C8912BB-4813-463C-A1E5-7188D3C53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96" y="2406864"/>
            <a:ext cx="3909093" cy="19512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99F6586-EC70-4DC5-99F3-C64513005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628" y="4710963"/>
            <a:ext cx="2742396" cy="1826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0F66C494-5D98-49E8-A095-6175FC9A0DF2}"/>
              </a:ext>
            </a:extLst>
          </p:cNvPr>
          <p:cNvSpPr/>
          <p:nvPr/>
        </p:nvSpPr>
        <p:spPr>
          <a:xfrm>
            <a:off x="4561971" y="377338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跑</a:t>
            </a:r>
            <a:r>
              <a:rPr lang="zh-CN" altLang="zh-CN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步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1DD37F8-35C0-4BAC-880E-FF26F2AB0490}"/>
              </a:ext>
            </a:extLst>
          </p:cNvPr>
          <p:cNvSpPr/>
          <p:nvPr/>
        </p:nvSpPr>
        <p:spPr>
          <a:xfrm>
            <a:off x="4561971" y="585347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爬</a:t>
            </a:r>
            <a:r>
              <a:rPr lang="zh-CN" altLang="en-US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山</a:t>
            </a:r>
            <a:endParaRPr lang="zh-CN" altLang="zh-CN" sz="3200" kern="1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C33187A-E7AA-4B87-BDC8-40DDBF02D974}"/>
              </a:ext>
            </a:extLst>
          </p:cNvPr>
          <p:cNvSpPr/>
          <p:nvPr/>
        </p:nvSpPr>
        <p:spPr>
          <a:xfrm>
            <a:off x="10023665" y="37194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踢</a:t>
            </a:r>
            <a:r>
              <a:rPr lang="zh-CN" altLang="en-US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足球</a:t>
            </a:r>
            <a:endParaRPr lang="zh-CN" altLang="zh-CN" sz="3200" kern="1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733B92B-7763-4897-9029-DC65D3EB93D9}"/>
              </a:ext>
            </a:extLst>
          </p:cNvPr>
          <p:cNvSpPr/>
          <p:nvPr/>
        </p:nvSpPr>
        <p:spPr>
          <a:xfrm>
            <a:off x="10110049" y="594613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打</a:t>
            </a:r>
            <a:r>
              <a:rPr lang="zh-CN" altLang="en-US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篮球</a:t>
            </a:r>
            <a:endParaRPr lang="zh-CN" altLang="zh-CN" sz="3200" kern="1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3FA584-1AFA-451C-BA30-97C7B9C6DA03}"/>
              </a:ext>
            </a:extLst>
          </p:cNvPr>
          <p:cNvSpPr/>
          <p:nvPr/>
        </p:nvSpPr>
        <p:spPr>
          <a:xfrm>
            <a:off x="4485909" y="3773383"/>
            <a:ext cx="141577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跑跑</a:t>
            </a:r>
            <a:r>
              <a:rPr lang="zh-CN" altLang="zh-CN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步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264AA7E-C144-4D1D-88C0-A639E2A33629}"/>
              </a:ext>
            </a:extLst>
          </p:cNvPr>
          <p:cNvSpPr/>
          <p:nvPr/>
        </p:nvSpPr>
        <p:spPr>
          <a:xfrm>
            <a:off x="4455364" y="5863611"/>
            <a:ext cx="141577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爬爬</a:t>
            </a:r>
            <a:r>
              <a:rPr lang="zh-CN" altLang="en-US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山</a:t>
            </a:r>
            <a:endParaRPr lang="zh-CN" altLang="zh-CN" sz="3200" kern="1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261C16F-3442-48CB-B26D-386568579CF8}"/>
              </a:ext>
            </a:extLst>
          </p:cNvPr>
          <p:cNvSpPr/>
          <p:nvPr/>
        </p:nvSpPr>
        <p:spPr>
          <a:xfrm>
            <a:off x="10024410" y="3719407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/>
            <a:r>
              <a:rPr lang="zh-CN" altLang="en-US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踢踢</a:t>
            </a:r>
            <a:r>
              <a:rPr lang="zh-CN" altLang="en-US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足球</a:t>
            </a:r>
            <a:endParaRPr lang="zh-CN" altLang="zh-CN" sz="3200" kern="1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B1897FB-4921-495A-A14D-4D09C31AADF2}"/>
              </a:ext>
            </a:extLst>
          </p:cNvPr>
          <p:cNvSpPr/>
          <p:nvPr/>
        </p:nvSpPr>
        <p:spPr>
          <a:xfrm>
            <a:off x="9825437" y="5853473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/>
            <a:r>
              <a:rPr lang="zh-CN" altLang="en-US" sz="3200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打打</a:t>
            </a:r>
            <a:r>
              <a:rPr lang="zh-CN" altLang="en-US" sz="32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篮球</a:t>
            </a:r>
            <a:endParaRPr lang="zh-CN" altLang="zh-CN" sz="3200" kern="1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6682" y="2076506"/>
            <a:ext cx="6096000" cy="16244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你经常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我经常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不常运动。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86682" y="4051981"/>
            <a:ext cx="2031325" cy="1624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运动运动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锻炼锻炼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5CFEC8F-556A-40F1-B9EE-27BE603E6A6A}"/>
              </a:ext>
            </a:extLst>
          </p:cNvPr>
          <p:cNvSpPr/>
          <p:nvPr/>
        </p:nvSpPr>
        <p:spPr>
          <a:xfrm>
            <a:off x="887718" y="623785"/>
            <a:ext cx="210044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运动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E57C24-B299-4BCF-B4B3-1ED00727010B}"/>
              </a:ext>
            </a:extLst>
          </p:cNvPr>
          <p:cNvSpPr/>
          <p:nvPr/>
        </p:nvSpPr>
        <p:spPr>
          <a:xfrm>
            <a:off x="3100651" y="126589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AB38A8B-9D83-4592-9CDC-75EE96BF4F51}"/>
              </a:ext>
            </a:extLst>
          </p:cNvPr>
          <p:cNvSpPr/>
          <p:nvPr/>
        </p:nvSpPr>
        <p:spPr>
          <a:xfrm>
            <a:off x="4794061" y="613687"/>
            <a:ext cx="210044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锻炼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25BF46-1CF6-487A-9340-F1882CF56C73}"/>
              </a:ext>
            </a:extLst>
          </p:cNvPr>
          <p:cNvSpPr/>
          <p:nvPr/>
        </p:nvSpPr>
        <p:spPr>
          <a:xfrm>
            <a:off x="7096203" y="118775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665" y="1910059"/>
            <a:ext cx="5058766" cy="35411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7944" y="2634183"/>
            <a:ext cx="6096000" cy="291477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跑步。</a:t>
            </a: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去超市吗？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去超市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10282533" y="404790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85780" y="4080494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11623" y="4083877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44383" y="4083878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26529" y="4091569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23208" y="4120144"/>
            <a:ext cx="386928" cy="64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00953" y="455444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86743" y="4530448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91313" y="4530448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944479" y="4074853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92254" y="4518343"/>
            <a:ext cx="45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48667" y="4536374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65496" y="4524389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952250" y="450254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187927" y="2714254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929981" y="267552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33419" y="317285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88165" y="368291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272558" y="317285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605318" y="3215083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44258" y="3175479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277018" y="3175480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559164" y="3183171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933618" y="3156234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61026" y="3631458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585780" y="3680627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011130" y="3641023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343890" y="3641024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626036" y="3648715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914080" y="3632904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236408B-1549-4F74-B364-0D4287EC072B}"/>
              </a:ext>
            </a:extLst>
          </p:cNvPr>
          <p:cNvSpPr/>
          <p:nvPr/>
        </p:nvSpPr>
        <p:spPr>
          <a:xfrm>
            <a:off x="986924" y="1883565"/>
            <a:ext cx="2748528" cy="8416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每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... (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都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)...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07DEE3AF-B775-4141-91B9-4F6F4ABA9D27}"/>
              </a:ext>
            </a:extLst>
          </p:cNvPr>
          <p:cNvSpPr/>
          <p:nvPr/>
        </p:nvSpPr>
        <p:spPr>
          <a:xfrm>
            <a:off x="587543" y="377861"/>
            <a:ext cx="132923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每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E10F3BF-4A34-459D-A537-3F532A2BA503}"/>
              </a:ext>
            </a:extLst>
          </p:cNvPr>
          <p:cNvSpPr/>
          <p:nvPr/>
        </p:nvSpPr>
        <p:spPr>
          <a:xfrm>
            <a:off x="2191390" y="1012780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2392</TotalTime>
  <Words>678</Words>
  <Application>Microsoft Office PowerPoint</Application>
  <PresentationFormat>宽屏</PresentationFormat>
  <Paragraphs>196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KaiTi</vt:lpstr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第7课   你喜欢什么运动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257</cp:revision>
  <dcterms:created xsi:type="dcterms:W3CDTF">2018-09-22T11:56:25Z</dcterms:created>
  <dcterms:modified xsi:type="dcterms:W3CDTF">2020-06-30T13:43:57Z</dcterms:modified>
</cp:coreProperties>
</file>