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6"/>
  </p:notesMasterIdLst>
  <p:sldIdLst>
    <p:sldId id="256" r:id="rId2"/>
    <p:sldId id="1643" r:id="rId3"/>
    <p:sldId id="858" r:id="rId4"/>
    <p:sldId id="1614" r:id="rId5"/>
    <p:sldId id="1613" r:id="rId6"/>
    <p:sldId id="1641" r:id="rId7"/>
    <p:sldId id="1640" r:id="rId8"/>
    <p:sldId id="1556" r:id="rId9"/>
    <p:sldId id="1579" r:id="rId10"/>
    <p:sldId id="1612" r:id="rId11"/>
    <p:sldId id="1547" r:id="rId12"/>
    <p:sldId id="1615" r:id="rId13"/>
    <p:sldId id="1647" r:id="rId14"/>
    <p:sldId id="1616" r:id="rId15"/>
    <p:sldId id="1528" r:id="rId16"/>
    <p:sldId id="945" r:id="rId17"/>
    <p:sldId id="1617" r:id="rId18"/>
    <p:sldId id="1642" r:id="rId19"/>
    <p:sldId id="1644" r:id="rId20"/>
    <p:sldId id="1618" r:id="rId21"/>
    <p:sldId id="1645" r:id="rId22"/>
    <p:sldId id="1620" r:id="rId23"/>
    <p:sldId id="1646" r:id="rId24"/>
    <p:sldId id="164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9999"/>
    <a:srgbClr val="99CCFF"/>
    <a:srgbClr val="CC0099"/>
    <a:srgbClr val="FF6600"/>
    <a:srgbClr val="FFFFCC"/>
    <a:srgbClr val="00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2" autoAdjust="0"/>
    <p:restoredTop sz="95532" autoAdjust="0"/>
  </p:normalViewPr>
  <p:slideViewPr>
    <p:cSldViewPr snapToGrid="0">
      <p:cViewPr varScale="1">
        <p:scale>
          <a:sx n="82" d="100"/>
          <a:sy n="82" d="100"/>
        </p:scale>
        <p:origin x="46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2020/12/24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12/24/2020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9396" y="1652692"/>
            <a:ext cx="10819040" cy="2458721"/>
          </a:xfrm>
        </p:spPr>
        <p:txBody>
          <a:bodyPr/>
          <a:lstStyle/>
          <a:p>
            <a:pPr algn="ctr"/>
            <a:r>
              <a:rPr lang="zh-CN" altLang="en-US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13</a:t>
            </a:r>
            <a:r>
              <a:rPr lang="zh-CN" altLang="en-US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这儿比我想象的还大。</a:t>
            </a:r>
          </a:p>
        </p:txBody>
      </p:sp>
      <p:sp>
        <p:nvSpPr>
          <p:cNvPr id="4" name="矩形 3"/>
          <p:cNvSpPr/>
          <p:nvPr/>
        </p:nvSpPr>
        <p:spPr>
          <a:xfrm>
            <a:off x="1039092" y="1800443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148327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副标题 2"/>
          <p:cNvSpPr txBox="1">
            <a:spLocks/>
          </p:cNvSpPr>
          <p:nvPr/>
        </p:nvSpPr>
        <p:spPr>
          <a:xfrm>
            <a:off x="1281354" y="4745255"/>
            <a:ext cx="7891272" cy="128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山东大学国际教育学院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来华留学生预科部</a:t>
            </a: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48763" y="1781385"/>
            <a:ext cx="101159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：她们长得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像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像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：长得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像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极了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孩子长得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像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妈妈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爸爸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你长得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像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谁？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195878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342" y="2278385"/>
            <a:ext cx="4762500" cy="317182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8EA5E50-F4D9-47D1-938A-42CA8C8249C5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2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7538" y="1641662"/>
            <a:ext cx="10746643" cy="4564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外面冷吗？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冷，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大概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零下十度。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山东大学有多少个留学生？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大概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有三千个。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这个城市有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大概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两千年的历史。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8" y="280785"/>
            <a:ext cx="206815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大概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E8F493-B39D-4E65-8FC7-335158C3B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80" y="2827662"/>
            <a:ext cx="3921282" cy="25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F67F66F-9E77-4CAA-A4B8-F45770660E10}"/>
              </a:ext>
            </a:extLst>
          </p:cNvPr>
          <p:cNvSpPr/>
          <p:nvPr/>
        </p:nvSpPr>
        <p:spPr>
          <a:xfrm>
            <a:off x="2473138" y="1244144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7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48763" y="1781385"/>
            <a:ext cx="101159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博物馆里不可以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照相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了很多张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你能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</p:txBody>
      </p:sp>
      <p:sp>
        <p:nvSpPr>
          <p:cNvPr id="10" name="椭圆 9"/>
          <p:cNvSpPr/>
          <p:nvPr/>
        </p:nvSpPr>
        <p:spPr>
          <a:xfrm>
            <a:off x="549977" y="239150"/>
            <a:ext cx="227635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照相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37" y="480647"/>
            <a:ext cx="2152408" cy="215240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09C1651-FAA1-4575-B249-C2A4431F9500}"/>
              </a:ext>
            </a:extLst>
          </p:cNvPr>
          <p:cNvSpPr/>
          <p:nvPr/>
        </p:nvSpPr>
        <p:spPr>
          <a:xfrm>
            <a:off x="2473138" y="1244144"/>
            <a:ext cx="63030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3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BAA13E-DB57-4B54-A909-77D6A2B56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433512"/>
            <a:ext cx="103822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37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26301" y="5308357"/>
            <a:ext cx="10115921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笑一笑，一、二、三，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茄子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椭圆 9"/>
          <p:cNvSpPr/>
          <p:nvPr/>
        </p:nvSpPr>
        <p:spPr>
          <a:xfrm>
            <a:off x="549977" y="239150"/>
            <a:ext cx="227635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茄子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15" y="1919537"/>
            <a:ext cx="4506409" cy="3388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581" y="1919537"/>
            <a:ext cx="3696040" cy="322294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CDB251C-AB22-4580-A29F-773046BAE10A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0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09352" y="1747558"/>
            <a:ext cx="10746643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汉语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水平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考试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汉语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水平已经很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照相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水平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怎么样？</a:t>
            </a:r>
          </a:p>
        </p:txBody>
      </p:sp>
      <p:sp>
        <p:nvSpPr>
          <p:cNvPr id="6" name="椭圆 5"/>
          <p:cNvSpPr/>
          <p:nvPr/>
        </p:nvSpPr>
        <p:spPr>
          <a:xfrm>
            <a:off x="437537" y="382385"/>
            <a:ext cx="206810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水平</a:t>
            </a:r>
          </a:p>
        </p:txBody>
      </p:sp>
      <p:sp>
        <p:nvSpPr>
          <p:cNvPr id="4" name="矩形 3"/>
          <p:cNvSpPr/>
          <p:nvPr/>
        </p:nvSpPr>
        <p:spPr>
          <a:xfrm>
            <a:off x="1584636" y="4663271"/>
            <a:ext cx="1396071" cy="1668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开车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画画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521" y="1748621"/>
            <a:ext cx="4152900" cy="29146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5592C87-A2A8-486B-B1CC-F0C3BADA2C56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9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8558" y="1955334"/>
            <a:ext cx="11147344" cy="3484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济南有几个火车站？飞机场？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我的了解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，济南有三个火车站，一个飞机场。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我的了解，她还没有男朋友。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对他的了解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，他会喜欢这个礼物。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6902AA1-CB71-4BA6-BA8D-2006F77B419A}"/>
              </a:ext>
            </a:extLst>
          </p:cNvPr>
          <p:cNvSpPr/>
          <p:nvPr/>
        </p:nvSpPr>
        <p:spPr>
          <a:xfrm>
            <a:off x="827128" y="511480"/>
            <a:ext cx="6421951" cy="1174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介词：根据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preposition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+N/V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（了解、介绍、回答、认识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2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1823" y="1218216"/>
            <a:ext cx="10746643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书上的介绍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，春节是中国最大的节日。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书上的介绍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，兵马俑有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2000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多年的历史了。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761784-AE08-4DC6-8B3E-BADDCB1D6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730" y="3429000"/>
            <a:ext cx="3492759" cy="234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9898414-796F-4A79-98C8-86028315E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01" y="1368392"/>
            <a:ext cx="80391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194474" y="339348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178A4BA2-63D2-4342-83EE-1F5D94C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45" y="1028169"/>
            <a:ext cx="10868891" cy="5327780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博物馆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bówùguǎn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N	      museum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电视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diànshì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N	      television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终于  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zhōngyú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Adv	      finally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想象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xiǎngxiàng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V          to imagine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mǎ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N	       horse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像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xiàng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V	       resemble; like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大概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dàgài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       approximately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照相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zhàoxiàng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VO	       to take a picture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None/>
            </a:pP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5C4407B4-FBC5-4813-9C0C-42451F291E5D}"/>
              </a:ext>
            </a:extLst>
          </p:cNvPr>
          <p:cNvSpPr txBox="1">
            <a:spLocks/>
          </p:cNvSpPr>
          <p:nvPr/>
        </p:nvSpPr>
        <p:spPr>
          <a:xfrm>
            <a:off x="6021496" y="1075884"/>
            <a:ext cx="5268545" cy="209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9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左边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zuǒbian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N             left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9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茄子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qiézi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N	      eggplant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9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水平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shuǐpíng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N	      level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Wingdings" pitchFamily="2" charset="2"/>
              <a:buNone/>
            </a:pP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238FAE4D-4654-4569-BEFF-53861F8DE814}"/>
              </a:ext>
            </a:extLst>
          </p:cNvPr>
          <p:cNvSpPr txBox="1">
            <a:spLocks/>
          </p:cNvSpPr>
          <p:nvPr/>
        </p:nvSpPr>
        <p:spPr>
          <a:xfrm>
            <a:off x="6026661" y="4313607"/>
            <a:ext cx="6297787" cy="209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介词：根据     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according to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介词：往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towards; to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副词：一直（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straight; in a straight line</a:t>
            </a:r>
          </a:p>
        </p:txBody>
      </p:sp>
    </p:spTree>
    <p:extLst>
      <p:ext uri="{BB962C8B-B14F-4D97-AF65-F5344CB8AC3E}">
        <p14:creationId xmlns:p14="http://schemas.microsoft.com/office/powerpoint/2010/main" val="402576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9254" y="2034255"/>
            <a:ext cx="44158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往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左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边一点儿</a:t>
            </a:r>
          </a:p>
        </p:txBody>
      </p:sp>
      <p:sp>
        <p:nvSpPr>
          <p:cNvPr id="7" name="矩形 6"/>
          <p:cNvSpPr/>
          <p:nvPr/>
        </p:nvSpPr>
        <p:spPr>
          <a:xfrm>
            <a:off x="1322696" y="3242150"/>
            <a:ext cx="1063560" cy="2211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右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08278" y="1716989"/>
            <a:ext cx="8490856" cy="4142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zh-CN" altLang="en-US" sz="3600" dirty="0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往  </a:t>
            </a:r>
            <a:r>
              <a:rPr lang="en-US" altLang="zh-CN" sz="3600" dirty="0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en-US" altLang="zh-CN" sz="2400" dirty="0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direction</a:t>
            </a:r>
            <a:r>
              <a:rPr lang="zh-CN" altLang="en-US" sz="2400" dirty="0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600" dirty="0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+  V</a:t>
            </a:r>
          </a:p>
          <a:p>
            <a:pPr lvl="0">
              <a:lnSpc>
                <a:spcPct val="150000"/>
              </a:lnSpc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往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前             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</a:t>
            </a:r>
          </a:p>
          <a:p>
            <a:pPr lvl="0">
              <a:lnSpc>
                <a:spcPct val="150000"/>
              </a:lnSpc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往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前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  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</a:t>
            </a:r>
          </a:p>
          <a:p>
            <a:pPr lvl="0">
              <a:lnSpc>
                <a:spcPct val="150000"/>
              </a:lnSpc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往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前             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</a:p>
          <a:p>
            <a:pPr lvl="0">
              <a:lnSpc>
                <a:spcPct val="150000"/>
              </a:lnSpc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他正在   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往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家             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呢。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29DFBC1-E120-4413-A9FB-CBDA85451E96}"/>
              </a:ext>
            </a:extLst>
          </p:cNvPr>
          <p:cNvSpPr/>
          <p:nvPr/>
        </p:nvSpPr>
        <p:spPr>
          <a:xfrm>
            <a:off x="572079" y="642220"/>
            <a:ext cx="560121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介词：往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preposition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往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1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E84F55C-1809-4E6E-A5BB-D1B1E260B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698" y="1262743"/>
            <a:ext cx="8479318" cy="41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07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37674" y="1984558"/>
            <a:ext cx="10746643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一直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40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往</a:t>
            </a:r>
            <a:r>
              <a:rPr lang="en-US" altLang="zh-CN" sz="40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……+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往前走！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往东走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往南走就到了。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97E4CB3-3610-4FA4-BC6F-3C85686AF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881" y="1535080"/>
            <a:ext cx="4432041" cy="26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CC7EC88-47A2-4BEF-915A-562289155D0A}"/>
              </a:ext>
            </a:extLst>
          </p:cNvPr>
          <p:cNvSpPr/>
          <p:nvPr/>
        </p:nvSpPr>
        <p:spPr>
          <a:xfrm>
            <a:off x="572079" y="642220"/>
            <a:ext cx="7927170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副词：一直（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一直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EB373BA-2ADA-40AD-89F9-80FEC566F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900" y="1303661"/>
            <a:ext cx="79057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05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5636" y="147056"/>
            <a:ext cx="12006248" cy="67109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800"/>
              </a:spcBef>
              <a:buNone/>
            </a:pP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米雪：兵马俑博物馆真大啊！</a:t>
            </a: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丈夫：对啊，以前都是在电视上看的，现在终于看到真的了，</a:t>
            </a: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altLang="zh-CN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这儿比我想的还大。</a:t>
            </a: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None/>
            </a:pP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米雪：你看，这些兵俑跟真人一样高，马也像真的一样。</a:t>
            </a:r>
            <a:endParaRPr lang="en-US" altLang="zh-CN" sz="3000" kern="1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altLang="zh-CN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我考考你，你知道兵马俑有多少年的历史了吗？</a:t>
            </a: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丈夫：根据我的了解，大概有两千多年了。</a:t>
            </a: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None/>
            </a:pP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米雪：</a:t>
            </a:r>
            <a:r>
              <a:rPr lang="zh-CN" altLang="en-US" sz="30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没想到</a:t>
            </a: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你懂的还真不少！现在人不多，快给我和儿子照张相。</a:t>
            </a: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丈夫：好，你们过去吧。往左边走一点儿，笑一笑，</a:t>
            </a:r>
            <a:endParaRPr lang="en-US" altLang="zh-CN" sz="30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altLang="zh-CN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一、二、三，茄子。看我照得怎么样？</a:t>
            </a: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None/>
            </a:pP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米雪：不错，你照相的水平越来越高了。</a:t>
            </a: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None/>
            </a:pPr>
            <a:r>
              <a:rPr lang="zh-CN" altLang="en-US" sz="3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丈夫：前面还有两个馆，咱们一直往前走吧。</a:t>
            </a: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None/>
            </a:pPr>
            <a:r>
              <a:rPr lang="zh-CN" altLang="en-US" sz="30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米雪：好！</a:t>
            </a:r>
          </a:p>
        </p:txBody>
      </p:sp>
    </p:spTree>
    <p:extLst>
      <p:ext uri="{BB962C8B-B14F-4D97-AF65-F5344CB8AC3E}">
        <p14:creationId xmlns:p14="http://schemas.microsoft.com/office/powerpoint/2010/main" val="17503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35807" y="2272039"/>
            <a:ext cx="10115921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和朋友去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博物馆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博物馆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星期一不开门。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我还没去过山东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博物馆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310762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博物馆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58" y="503203"/>
            <a:ext cx="4240832" cy="23869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58" y="3251043"/>
            <a:ext cx="4240832" cy="281591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C8B2BC8-5E61-4676-ACEC-778B1BF3DE70}"/>
              </a:ext>
            </a:extLst>
          </p:cNvPr>
          <p:cNvSpPr/>
          <p:nvPr/>
        </p:nvSpPr>
        <p:spPr>
          <a:xfrm>
            <a:off x="3214489" y="1344777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22884E-FC94-47EF-BE75-511822C72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89" y="428145"/>
            <a:ext cx="3690391" cy="246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1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86156" y="1517615"/>
            <a:ext cx="101159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电视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电视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电视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上说，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endParaRPr lang="zh-CN" altLang="en-US" sz="4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：你是怎么知道的？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电视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上说的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1" y="251026"/>
            <a:ext cx="211009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电视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51" y="2283833"/>
            <a:ext cx="3834343" cy="314416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9C0EA1A-BDEE-413E-88AD-7237E6DC4136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1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70572" y="1773613"/>
            <a:ext cx="10746643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他的感冒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终于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终于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票了！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终于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考完试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了！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终于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要回国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了！</a:t>
            </a: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06815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终于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86A7C3E-84BE-4FCE-B4D8-481948D9E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498" y="2197718"/>
            <a:ext cx="3201457" cy="324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23BC804-9DCE-4203-A9DD-002374F298E0}"/>
              </a:ext>
            </a:extLst>
          </p:cNvPr>
          <p:cNvSpPr/>
          <p:nvPr/>
        </p:nvSpPr>
        <p:spPr>
          <a:xfrm>
            <a:off x="2473138" y="1244144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2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68618" y="2135244"/>
            <a:ext cx="10746643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来中国以前，你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想象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过这儿的生活吗？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济南比我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想象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的更大。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汉语比我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想象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的更有意思。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06815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想象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65D9D2-E0C4-498C-B846-17FED0A07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767" y="3392506"/>
            <a:ext cx="2800020" cy="308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A87CCA8-8F1A-426D-9016-F87020F07D9E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630654" y="316586"/>
            <a:ext cx="184248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65" y="2303813"/>
            <a:ext cx="4154730" cy="260086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028404" y="4190299"/>
            <a:ext cx="1336282" cy="7143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骑马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34" y="2256477"/>
            <a:ext cx="3970310" cy="264819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5737C48-6E9E-4E46-AF6F-92535A355B4C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3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4351" y="1897250"/>
            <a:ext cx="101159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他画的马很好，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像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真的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他跑得很快，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像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飞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王老师对我们很好，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像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家人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他汉语说得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像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中国人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一样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1" y="251026"/>
            <a:ext cx="184629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像</a:t>
            </a:r>
          </a:p>
        </p:txBody>
      </p:sp>
      <p:pic>
        <p:nvPicPr>
          <p:cNvPr id="1026" name="Picture 2" descr="https://timgsa.baidu.com/timg?image&amp;quality=80&amp;size=b9999_10000&amp;sec=1545318497958&amp;di=ad65038e2f6260c2baaa6f987c8a2ce7&amp;imgtype=0&amp;src=http%3A%2F%2Fpro.user.img42.51sole.com%2FproductImages3%2F20150906%2Fb_2744589_20150906145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079" y="2416373"/>
            <a:ext cx="3548015" cy="288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5445908-2DEB-473C-BDAB-43040EDDD55E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6186</TotalTime>
  <Words>753</Words>
  <Application>Microsoft Office PowerPoint</Application>
  <PresentationFormat>宽屏</PresentationFormat>
  <Paragraphs>121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等线</vt:lpstr>
      <vt:lpstr>仿宋</vt:lpstr>
      <vt:lpstr>黑体</vt:lpstr>
      <vt:lpstr>华文楷体</vt:lpstr>
      <vt:lpstr>楷体</vt:lpstr>
      <vt:lpstr>Rockwell</vt:lpstr>
      <vt:lpstr>Rockwell Condensed</vt:lpstr>
      <vt:lpstr>Times New Roman</vt:lpstr>
      <vt:lpstr>Wingdings</vt:lpstr>
      <vt:lpstr>木活字</vt:lpstr>
      <vt:lpstr>第13课   这儿比我想象的还大。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蒙 陈</cp:lastModifiedBy>
  <cp:revision>677</cp:revision>
  <dcterms:created xsi:type="dcterms:W3CDTF">2018-09-22T11:56:25Z</dcterms:created>
  <dcterms:modified xsi:type="dcterms:W3CDTF">2020-12-23T23:42:25Z</dcterms:modified>
</cp:coreProperties>
</file>